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Default Extension="bin" ContentType="application/vnd.openxmlformats-officedocument.oleObject"/>
  <Override PartName="/ppt/diagrams/layout20.xml" ContentType="application/vnd.openxmlformats-officedocument.drawingml.diagram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Default Extension="vml" ContentType="application/vnd.openxmlformats-officedocument.vmlDrawing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7E0F53-8596-43B7-BEC6-5CBEEAC74F92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761F4325-14ED-4F7E-909F-A47835F2227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80E84DD-9776-4CCD-9378-3A0886A653DD}" type="parTrans" cxnId="{4B430C66-D6F2-4C6B-92CF-A98FC9ABFBD3}">
      <dgm:prSet/>
      <dgm:spPr/>
      <dgm:t>
        <a:bodyPr/>
        <a:lstStyle/>
        <a:p>
          <a:endParaRPr lang="zh-CN" altLang="en-US"/>
        </a:p>
      </dgm:t>
    </dgm:pt>
    <dgm:pt modelId="{3A9B88D9-E200-4651-B5AC-4192DB85954D}" type="sibTrans" cxnId="{4B430C66-D6F2-4C6B-92CF-A98FC9ABFBD3}">
      <dgm:prSet/>
      <dgm:spPr/>
      <dgm:t>
        <a:bodyPr/>
        <a:lstStyle/>
        <a:p>
          <a:endParaRPr lang="zh-CN" altLang="en-US"/>
        </a:p>
      </dgm:t>
    </dgm:pt>
    <dgm:pt modelId="{4624464B-B63C-4268-A2AA-7404382D9238}" type="pres">
      <dgm:prSet presAssocID="{187E0F53-8596-43B7-BEC6-5CBEEAC74F92}" presName="Name0" presStyleCnt="0">
        <dgm:presLayoutVars>
          <dgm:dir/>
          <dgm:animLvl val="lvl"/>
          <dgm:resizeHandles val="exact"/>
        </dgm:presLayoutVars>
      </dgm:prSet>
      <dgm:spPr/>
    </dgm:pt>
    <dgm:pt modelId="{C75203EB-A4DE-4E9A-8C2A-1622C30B294E}" type="pres">
      <dgm:prSet presAssocID="{187E0F53-8596-43B7-BEC6-5CBEEAC74F92}" presName="dummy" presStyleCnt="0"/>
      <dgm:spPr/>
    </dgm:pt>
    <dgm:pt modelId="{7EF7E64C-0048-42C8-96CB-0552F68B0153}" type="pres">
      <dgm:prSet presAssocID="{187E0F53-8596-43B7-BEC6-5CBEEAC74F92}" presName="linH" presStyleCnt="0"/>
      <dgm:spPr/>
    </dgm:pt>
    <dgm:pt modelId="{99D5AF03-F8C5-4D3B-B805-49DB34025BA1}" type="pres">
      <dgm:prSet presAssocID="{187E0F53-8596-43B7-BEC6-5CBEEAC74F92}" presName="padding1" presStyleCnt="0"/>
      <dgm:spPr/>
    </dgm:pt>
    <dgm:pt modelId="{5DF41BBC-6229-4A37-93CF-B0942343920D}" type="pres">
      <dgm:prSet presAssocID="{761F4325-14ED-4F7E-909F-A47835F22277}" presName="linV" presStyleCnt="0"/>
      <dgm:spPr/>
    </dgm:pt>
    <dgm:pt modelId="{AA744E24-1379-4C0F-8996-5C7144BD9415}" type="pres">
      <dgm:prSet presAssocID="{761F4325-14ED-4F7E-909F-A47835F22277}" presName="spVertical1" presStyleCnt="0"/>
      <dgm:spPr/>
    </dgm:pt>
    <dgm:pt modelId="{4F6F0F0E-CD41-4C3C-BF21-95B00D16A7D5}" type="pres">
      <dgm:prSet presAssocID="{761F4325-14ED-4F7E-909F-A47835F22277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8A12C7-2337-4548-91D2-8E1D38C68B02}" type="pres">
      <dgm:prSet presAssocID="{761F4325-14ED-4F7E-909F-A47835F22277}" presName="spVertical2" presStyleCnt="0"/>
      <dgm:spPr/>
    </dgm:pt>
    <dgm:pt modelId="{9D07AB50-2802-4E52-A3EC-C64C60F76179}" type="pres">
      <dgm:prSet presAssocID="{761F4325-14ED-4F7E-909F-A47835F22277}" presName="spVertical3" presStyleCnt="0"/>
      <dgm:spPr/>
    </dgm:pt>
    <dgm:pt modelId="{4D7A660B-8009-4928-BE14-0F715748755D}" type="pres">
      <dgm:prSet presAssocID="{187E0F53-8596-43B7-BEC6-5CBEEAC74F92}" presName="padding2" presStyleCnt="0"/>
      <dgm:spPr/>
    </dgm:pt>
    <dgm:pt modelId="{96C4AED3-0631-401D-9776-C208A6DBE462}" type="pres">
      <dgm:prSet presAssocID="{187E0F53-8596-43B7-BEC6-5CBEEAC74F92}" presName="negArrow" presStyleCnt="0"/>
      <dgm:spPr/>
    </dgm:pt>
    <dgm:pt modelId="{5DF9D0A3-0208-4AFB-9115-1DBC21B6F55F}" type="pres">
      <dgm:prSet presAssocID="{187E0F53-8596-43B7-BEC6-5CBEEAC74F92}" presName="backgroundArrow" presStyleLbl="node1" presStyleIdx="0" presStyleCnt="1"/>
      <dgm:spPr/>
    </dgm:pt>
  </dgm:ptLst>
  <dgm:cxnLst>
    <dgm:cxn modelId="{06F2B8AF-EC27-4796-AC5B-D22D00A7E4A4}" type="presOf" srcId="{761F4325-14ED-4F7E-909F-A47835F22277}" destId="{4F6F0F0E-CD41-4C3C-BF21-95B00D16A7D5}" srcOrd="0" destOrd="0" presId="urn:microsoft.com/office/officeart/2005/8/layout/hProcess3"/>
    <dgm:cxn modelId="{CCC13EB0-8E39-42F5-9096-DCEA281FB349}" type="presOf" srcId="{187E0F53-8596-43B7-BEC6-5CBEEAC74F92}" destId="{4624464B-B63C-4268-A2AA-7404382D9238}" srcOrd="0" destOrd="0" presId="urn:microsoft.com/office/officeart/2005/8/layout/hProcess3"/>
    <dgm:cxn modelId="{4B430C66-D6F2-4C6B-92CF-A98FC9ABFBD3}" srcId="{187E0F53-8596-43B7-BEC6-5CBEEAC74F92}" destId="{761F4325-14ED-4F7E-909F-A47835F22277}" srcOrd="0" destOrd="0" parTransId="{B80E84DD-9776-4CCD-9378-3A0886A653DD}" sibTransId="{3A9B88D9-E200-4651-B5AC-4192DB85954D}"/>
    <dgm:cxn modelId="{35A8F06C-C9BD-44FC-B800-D7CF863C66D8}" type="presParOf" srcId="{4624464B-B63C-4268-A2AA-7404382D9238}" destId="{C75203EB-A4DE-4E9A-8C2A-1622C30B294E}" srcOrd="0" destOrd="0" presId="urn:microsoft.com/office/officeart/2005/8/layout/hProcess3"/>
    <dgm:cxn modelId="{6CA1068F-DA26-4F82-BBD9-2E3AEDFAFAED}" type="presParOf" srcId="{4624464B-B63C-4268-A2AA-7404382D9238}" destId="{7EF7E64C-0048-42C8-96CB-0552F68B0153}" srcOrd="1" destOrd="0" presId="urn:microsoft.com/office/officeart/2005/8/layout/hProcess3"/>
    <dgm:cxn modelId="{6ACA70F4-3555-4225-872B-5DBB139805E9}" type="presParOf" srcId="{7EF7E64C-0048-42C8-96CB-0552F68B0153}" destId="{99D5AF03-F8C5-4D3B-B805-49DB34025BA1}" srcOrd="0" destOrd="0" presId="urn:microsoft.com/office/officeart/2005/8/layout/hProcess3"/>
    <dgm:cxn modelId="{408976C3-0DB9-4B71-9B3D-B10843BAF1DB}" type="presParOf" srcId="{7EF7E64C-0048-42C8-96CB-0552F68B0153}" destId="{5DF41BBC-6229-4A37-93CF-B0942343920D}" srcOrd="1" destOrd="0" presId="urn:microsoft.com/office/officeart/2005/8/layout/hProcess3"/>
    <dgm:cxn modelId="{82C4FF93-C2D9-4F9E-A395-0633452BC352}" type="presParOf" srcId="{5DF41BBC-6229-4A37-93CF-B0942343920D}" destId="{AA744E24-1379-4C0F-8996-5C7144BD9415}" srcOrd="0" destOrd="0" presId="urn:microsoft.com/office/officeart/2005/8/layout/hProcess3"/>
    <dgm:cxn modelId="{798458A8-5517-4672-9139-95F4F252AFF0}" type="presParOf" srcId="{5DF41BBC-6229-4A37-93CF-B0942343920D}" destId="{4F6F0F0E-CD41-4C3C-BF21-95B00D16A7D5}" srcOrd="1" destOrd="0" presId="urn:microsoft.com/office/officeart/2005/8/layout/hProcess3"/>
    <dgm:cxn modelId="{5D64DB3D-B5A6-4FE7-B30A-2EBF28A3DE4C}" type="presParOf" srcId="{5DF41BBC-6229-4A37-93CF-B0942343920D}" destId="{408A12C7-2337-4548-91D2-8E1D38C68B02}" srcOrd="2" destOrd="0" presId="urn:microsoft.com/office/officeart/2005/8/layout/hProcess3"/>
    <dgm:cxn modelId="{1706C024-8A9C-4C78-ACEB-5354F898B893}" type="presParOf" srcId="{5DF41BBC-6229-4A37-93CF-B0942343920D}" destId="{9D07AB50-2802-4E52-A3EC-C64C60F76179}" srcOrd="3" destOrd="0" presId="urn:microsoft.com/office/officeart/2005/8/layout/hProcess3"/>
    <dgm:cxn modelId="{4608C304-9910-4A93-9934-AB5D38CF6963}" type="presParOf" srcId="{7EF7E64C-0048-42C8-96CB-0552F68B0153}" destId="{4D7A660B-8009-4928-BE14-0F715748755D}" srcOrd="2" destOrd="0" presId="urn:microsoft.com/office/officeart/2005/8/layout/hProcess3"/>
    <dgm:cxn modelId="{2BA9017A-B5BA-4659-8717-047A88DB5106}" type="presParOf" srcId="{7EF7E64C-0048-42C8-96CB-0552F68B0153}" destId="{96C4AED3-0631-401D-9776-C208A6DBE462}" srcOrd="3" destOrd="0" presId="urn:microsoft.com/office/officeart/2005/8/layout/hProcess3"/>
    <dgm:cxn modelId="{AFCBF0B8-C81A-4029-8941-EE00CA811BD5}" type="presParOf" srcId="{7EF7E64C-0048-42C8-96CB-0552F68B0153}" destId="{5DF9D0A3-0208-4AFB-9115-1DBC21B6F55F}" srcOrd="4" destOrd="0" presId="urn:microsoft.com/office/officeart/2005/8/layout/hProcess3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BEF94B6-1727-4002-B2AA-DDDB5699AFC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3BB17B0-C848-4B6D-B5E8-CBA97862F93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C20E3EE-3607-4878-BC7C-D3F073D9B811}" type="parTrans" cxnId="{98012187-EED5-43A5-937C-F9A7FFB7F887}">
      <dgm:prSet/>
      <dgm:spPr/>
      <dgm:t>
        <a:bodyPr/>
        <a:lstStyle/>
        <a:p>
          <a:endParaRPr lang="zh-CN" altLang="en-US"/>
        </a:p>
      </dgm:t>
    </dgm:pt>
    <dgm:pt modelId="{60D41975-E652-4345-9199-D5F3B35706F5}" type="sibTrans" cxnId="{98012187-EED5-43A5-937C-F9A7FFB7F887}">
      <dgm:prSet/>
      <dgm:spPr/>
      <dgm:t>
        <a:bodyPr/>
        <a:lstStyle/>
        <a:p>
          <a:endParaRPr lang="zh-CN" altLang="en-US"/>
        </a:p>
      </dgm:t>
    </dgm:pt>
    <dgm:pt modelId="{4A37F440-A447-4C0F-BC5E-2B7665FD85C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插入表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722BF1C-77DC-40BC-8659-1571FA5C7E53}" type="parTrans" cxnId="{909D909F-A5A5-44ED-9DD9-C26DCAFA2E9F}">
      <dgm:prSet/>
      <dgm:spPr/>
      <dgm:t>
        <a:bodyPr/>
        <a:lstStyle/>
        <a:p>
          <a:endParaRPr lang="zh-CN" altLang="en-US"/>
        </a:p>
      </dgm:t>
    </dgm:pt>
    <dgm:pt modelId="{8520129F-627A-4476-882E-5068624770A9}" type="sibTrans" cxnId="{909D909F-A5A5-44ED-9DD9-C26DCAFA2E9F}">
      <dgm:prSet/>
      <dgm:spPr/>
      <dgm:t>
        <a:bodyPr/>
        <a:lstStyle/>
        <a:p>
          <a:endParaRPr lang="zh-CN" altLang="en-US"/>
        </a:p>
      </dgm:t>
    </dgm:pt>
    <dgm:pt modelId="{50F58DAC-91E2-455F-AC9B-19CAF7817A5E}" type="pres">
      <dgm:prSet presAssocID="{1BEF94B6-1727-4002-B2AA-DDDB5699AFC5}" presName="Name0" presStyleCnt="0">
        <dgm:presLayoutVars>
          <dgm:dir/>
          <dgm:resizeHandles val="exact"/>
        </dgm:presLayoutVars>
      </dgm:prSet>
      <dgm:spPr/>
    </dgm:pt>
    <dgm:pt modelId="{34708B15-5674-4F7B-97B6-28CB7B89811C}" type="pres">
      <dgm:prSet presAssocID="{13BB17B0-C848-4B6D-B5E8-CBA97862F93F}" presName="node" presStyleLbl="node1" presStyleIdx="0" presStyleCnt="2">
        <dgm:presLayoutVars>
          <dgm:bulletEnabled val="1"/>
        </dgm:presLayoutVars>
      </dgm:prSet>
      <dgm:spPr/>
    </dgm:pt>
    <dgm:pt modelId="{93B65DB2-B6CC-4241-B9B3-2FC4F0D3E8F7}" type="pres">
      <dgm:prSet presAssocID="{60D41975-E652-4345-9199-D5F3B35706F5}" presName="sibTrans" presStyleLbl="sibTrans2D1" presStyleIdx="0" presStyleCnt="1"/>
      <dgm:spPr/>
    </dgm:pt>
    <dgm:pt modelId="{7A9F0176-A8CB-4160-BAE0-F4855CFECC03}" type="pres">
      <dgm:prSet presAssocID="{60D41975-E652-4345-9199-D5F3B35706F5}" presName="connectorText" presStyleLbl="sibTrans2D1" presStyleIdx="0" presStyleCnt="1"/>
      <dgm:spPr/>
    </dgm:pt>
    <dgm:pt modelId="{B8F07726-4A88-49D8-AA3C-99EBD9376068}" type="pres">
      <dgm:prSet presAssocID="{4A37F440-A447-4C0F-BC5E-2B7665FD85C8}" presName="node" presStyleLbl="node1" presStyleIdx="1" presStyleCnt="2">
        <dgm:presLayoutVars>
          <dgm:bulletEnabled val="1"/>
        </dgm:presLayoutVars>
      </dgm:prSet>
      <dgm:spPr/>
    </dgm:pt>
  </dgm:ptLst>
  <dgm:cxnLst>
    <dgm:cxn modelId="{98012187-EED5-43A5-937C-F9A7FFB7F887}" srcId="{1BEF94B6-1727-4002-B2AA-DDDB5699AFC5}" destId="{13BB17B0-C848-4B6D-B5E8-CBA97862F93F}" srcOrd="0" destOrd="0" parTransId="{1C20E3EE-3607-4878-BC7C-D3F073D9B811}" sibTransId="{60D41975-E652-4345-9199-D5F3B35706F5}"/>
    <dgm:cxn modelId="{9A5FD859-C546-4655-9A75-2ABDC002256C}" type="presOf" srcId="{4A37F440-A447-4C0F-BC5E-2B7665FD85C8}" destId="{B8F07726-4A88-49D8-AA3C-99EBD9376068}" srcOrd="0" destOrd="0" presId="urn:microsoft.com/office/officeart/2005/8/layout/process1"/>
    <dgm:cxn modelId="{BAA1100E-6724-4E38-93F9-71931680A255}" type="presOf" srcId="{13BB17B0-C848-4B6D-B5E8-CBA97862F93F}" destId="{34708B15-5674-4F7B-97B6-28CB7B89811C}" srcOrd="0" destOrd="0" presId="urn:microsoft.com/office/officeart/2005/8/layout/process1"/>
    <dgm:cxn modelId="{909D909F-A5A5-44ED-9DD9-C26DCAFA2E9F}" srcId="{1BEF94B6-1727-4002-B2AA-DDDB5699AFC5}" destId="{4A37F440-A447-4C0F-BC5E-2B7665FD85C8}" srcOrd="1" destOrd="0" parTransId="{9722BF1C-77DC-40BC-8659-1571FA5C7E53}" sibTransId="{8520129F-627A-4476-882E-5068624770A9}"/>
    <dgm:cxn modelId="{013D4B0A-425A-41D7-956C-1B0DDCEB3ECA}" type="presOf" srcId="{60D41975-E652-4345-9199-D5F3B35706F5}" destId="{7A9F0176-A8CB-4160-BAE0-F4855CFECC03}" srcOrd="1" destOrd="0" presId="urn:microsoft.com/office/officeart/2005/8/layout/process1"/>
    <dgm:cxn modelId="{4538FB9F-04BE-4ADF-A353-385631B00547}" type="presOf" srcId="{60D41975-E652-4345-9199-D5F3B35706F5}" destId="{93B65DB2-B6CC-4241-B9B3-2FC4F0D3E8F7}" srcOrd="0" destOrd="0" presId="urn:microsoft.com/office/officeart/2005/8/layout/process1"/>
    <dgm:cxn modelId="{F8FC579C-732A-4664-B34A-7DCE3BDB82A2}" type="presOf" srcId="{1BEF94B6-1727-4002-B2AA-DDDB5699AFC5}" destId="{50F58DAC-91E2-455F-AC9B-19CAF7817A5E}" srcOrd="0" destOrd="0" presId="urn:microsoft.com/office/officeart/2005/8/layout/process1"/>
    <dgm:cxn modelId="{1B6F7498-647A-4C40-95DF-3D7FDDC3BAD5}" type="presParOf" srcId="{50F58DAC-91E2-455F-AC9B-19CAF7817A5E}" destId="{34708B15-5674-4F7B-97B6-28CB7B89811C}" srcOrd="0" destOrd="0" presId="urn:microsoft.com/office/officeart/2005/8/layout/process1"/>
    <dgm:cxn modelId="{F11D15D6-CF97-4EC5-A64D-3242FB7895E2}" type="presParOf" srcId="{50F58DAC-91E2-455F-AC9B-19CAF7817A5E}" destId="{93B65DB2-B6CC-4241-B9B3-2FC4F0D3E8F7}" srcOrd="1" destOrd="0" presId="urn:microsoft.com/office/officeart/2005/8/layout/process1"/>
    <dgm:cxn modelId="{BD07D4C6-26D9-4334-B45F-7F046D422D1A}" type="presParOf" srcId="{93B65DB2-B6CC-4241-B9B3-2FC4F0D3E8F7}" destId="{7A9F0176-A8CB-4160-BAE0-F4855CFECC03}" srcOrd="0" destOrd="0" presId="urn:microsoft.com/office/officeart/2005/8/layout/process1"/>
    <dgm:cxn modelId="{63F00698-5EE7-4744-ADCF-D922D9912FD9}" type="presParOf" srcId="{50F58DAC-91E2-455F-AC9B-19CAF7817A5E}" destId="{B8F07726-4A88-49D8-AA3C-99EBD9376068}" srcOrd="2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0C3847A-10F2-4BFD-A084-AB9748841D6E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1E3418A-A140-4CA3-AFE5-A88FEF69234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高度和宽度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A578500-A7D3-4A76-B5B4-7253A280EDD9}" type="parTrans" cxnId="{6D086D24-CE91-4F74-99E4-6A9B5B2A6F8D}">
      <dgm:prSet/>
      <dgm:spPr/>
      <dgm:t>
        <a:bodyPr/>
        <a:lstStyle/>
        <a:p>
          <a:endParaRPr lang="zh-CN" altLang="en-US"/>
        </a:p>
      </dgm:t>
    </dgm:pt>
    <dgm:pt modelId="{CAAC6446-87E2-40E8-83C9-B4A0ED04ECB9}" type="sibTrans" cxnId="{6D086D24-CE91-4F74-99E4-6A9B5B2A6F8D}">
      <dgm:prSet/>
      <dgm:spPr/>
      <dgm:t>
        <a:bodyPr/>
        <a:lstStyle/>
        <a:p>
          <a:endParaRPr lang="zh-CN" altLang="en-US"/>
        </a:p>
      </dgm:t>
    </dgm:pt>
    <dgm:pt modelId="{F5AE7C50-E630-4B19-BD0B-6343662F6553}" type="pres">
      <dgm:prSet presAssocID="{50C3847A-10F2-4BFD-A084-AB9748841D6E}" presName="Name0" presStyleCnt="0">
        <dgm:presLayoutVars>
          <dgm:dir/>
          <dgm:animLvl val="lvl"/>
          <dgm:resizeHandles val="exact"/>
        </dgm:presLayoutVars>
      </dgm:prSet>
      <dgm:spPr/>
    </dgm:pt>
    <dgm:pt modelId="{59B98C9C-F1A9-4F2C-A3DD-D483192C3A87}" type="pres">
      <dgm:prSet presAssocID="{50C3847A-10F2-4BFD-A084-AB9748841D6E}" presName="dummy" presStyleCnt="0"/>
      <dgm:spPr/>
    </dgm:pt>
    <dgm:pt modelId="{569DDA3E-3D37-4D16-BD3B-ABA447376790}" type="pres">
      <dgm:prSet presAssocID="{50C3847A-10F2-4BFD-A084-AB9748841D6E}" presName="linH" presStyleCnt="0"/>
      <dgm:spPr/>
    </dgm:pt>
    <dgm:pt modelId="{A0427680-7F83-4772-B18E-6875E97D20D8}" type="pres">
      <dgm:prSet presAssocID="{50C3847A-10F2-4BFD-A084-AB9748841D6E}" presName="padding1" presStyleCnt="0"/>
      <dgm:spPr/>
    </dgm:pt>
    <dgm:pt modelId="{D38CE25E-7820-410E-815D-CDDFB5C041EB}" type="pres">
      <dgm:prSet presAssocID="{91E3418A-A140-4CA3-AFE5-A88FEF692346}" presName="linV" presStyleCnt="0"/>
      <dgm:spPr/>
    </dgm:pt>
    <dgm:pt modelId="{CC422BE4-9EA6-4576-AED0-EFE5CD5B3B1F}" type="pres">
      <dgm:prSet presAssocID="{91E3418A-A140-4CA3-AFE5-A88FEF692346}" presName="spVertical1" presStyleCnt="0"/>
      <dgm:spPr/>
    </dgm:pt>
    <dgm:pt modelId="{37A6B2B0-FBE4-45BD-8992-BED4F912428E}" type="pres">
      <dgm:prSet presAssocID="{91E3418A-A140-4CA3-AFE5-A88FEF692346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E94CA075-7986-4834-85EA-C389F4BD461F}" type="pres">
      <dgm:prSet presAssocID="{91E3418A-A140-4CA3-AFE5-A88FEF692346}" presName="spVertical2" presStyleCnt="0"/>
      <dgm:spPr/>
    </dgm:pt>
    <dgm:pt modelId="{DE39076E-1624-417D-8DBF-6C10561EBF26}" type="pres">
      <dgm:prSet presAssocID="{91E3418A-A140-4CA3-AFE5-A88FEF692346}" presName="spVertical3" presStyleCnt="0"/>
      <dgm:spPr/>
    </dgm:pt>
    <dgm:pt modelId="{832D81B0-6E4E-43C7-A74C-AE1564309A9C}" type="pres">
      <dgm:prSet presAssocID="{50C3847A-10F2-4BFD-A084-AB9748841D6E}" presName="padding2" presStyleCnt="0"/>
      <dgm:spPr/>
    </dgm:pt>
    <dgm:pt modelId="{9741EF7E-627D-499E-AD41-6D34FC3C6863}" type="pres">
      <dgm:prSet presAssocID="{50C3847A-10F2-4BFD-A084-AB9748841D6E}" presName="negArrow" presStyleCnt="0"/>
      <dgm:spPr/>
    </dgm:pt>
    <dgm:pt modelId="{42C6D41F-386A-4415-B6F9-9D53E8426953}" type="pres">
      <dgm:prSet presAssocID="{50C3847A-10F2-4BFD-A084-AB9748841D6E}" presName="backgroundArrow" presStyleLbl="node1" presStyleIdx="0" presStyleCnt="1"/>
      <dgm:spPr/>
    </dgm:pt>
  </dgm:ptLst>
  <dgm:cxnLst>
    <dgm:cxn modelId="{05B32384-FCF9-4DA9-A08A-FBB512085C34}" type="presOf" srcId="{50C3847A-10F2-4BFD-A084-AB9748841D6E}" destId="{F5AE7C50-E630-4B19-BD0B-6343662F6553}" srcOrd="0" destOrd="0" presId="urn:microsoft.com/office/officeart/2005/8/layout/hProcess3"/>
    <dgm:cxn modelId="{8A6D6E96-BC44-4075-9398-61E43ABFB0BA}" type="presOf" srcId="{91E3418A-A140-4CA3-AFE5-A88FEF692346}" destId="{37A6B2B0-FBE4-45BD-8992-BED4F912428E}" srcOrd="0" destOrd="0" presId="urn:microsoft.com/office/officeart/2005/8/layout/hProcess3"/>
    <dgm:cxn modelId="{6D086D24-CE91-4F74-99E4-6A9B5B2A6F8D}" srcId="{50C3847A-10F2-4BFD-A084-AB9748841D6E}" destId="{91E3418A-A140-4CA3-AFE5-A88FEF692346}" srcOrd="0" destOrd="0" parTransId="{5A578500-A7D3-4A76-B5B4-7253A280EDD9}" sibTransId="{CAAC6446-87E2-40E8-83C9-B4A0ED04ECB9}"/>
    <dgm:cxn modelId="{4A5E4542-6068-429E-AC60-4034640FB846}" type="presParOf" srcId="{F5AE7C50-E630-4B19-BD0B-6343662F6553}" destId="{59B98C9C-F1A9-4F2C-A3DD-D483192C3A87}" srcOrd="0" destOrd="0" presId="urn:microsoft.com/office/officeart/2005/8/layout/hProcess3"/>
    <dgm:cxn modelId="{81EBCB4F-994A-4C20-B671-12F4F52C4D62}" type="presParOf" srcId="{F5AE7C50-E630-4B19-BD0B-6343662F6553}" destId="{569DDA3E-3D37-4D16-BD3B-ABA447376790}" srcOrd="1" destOrd="0" presId="urn:microsoft.com/office/officeart/2005/8/layout/hProcess3"/>
    <dgm:cxn modelId="{D7AC7C8B-179E-40F2-BE69-8090AC838D5B}" type="presParOf" srcId="{569DDA3E-3D37-4D16-BD3B-ABA447376790}" destId="{A0427680-7F83-4772-B18E-6875E97D20D8}" srcOrd="0" destOrd="0" presId="urn:microsoft.com/office/officeart/2005/8/layout/hProcess3"/>
    <dgm:cxn modelId="{1AD2E3D6-1B74-413C-8437-6E9F158B60FE}" type="presParOf" srcId="{569DDA3E-3D37-4D16-BD3B-ABA447376790}" destId="{D38CE25E-7820-410E-815D-CDDFB5C041EB}" srcOrd="1" destOrd="0" presId="urn:microsoft.com/office/officeart/2005/8/layout/hProcess3"/>
    <dgm:cxn modelId="{8B6BA618-B695-4D3B-98F8-FC5E96AC7C78}" type="presParOf" srcId="{D38CE25E-7820-410E-815D-CDDFB5C041EB}" destId="{CC422BE4-9EA6-4576-AED0-EFE5CD5B3B1F}" srcOrd="0" destOrd="0" presId="urn:microsoft.com/office/officeart/2005/8/layout/hProcess3"/>
    <dgm:cxn modelId="{FEF10F34-8373-46DE-A650-19CE3285B50A}" type="presParOf" srcId="{D38CE25E-7820-410E-815D-CDDFB5C041EB}" destId="{37A6B2B0-FBE4-45BD-8992-BED4F912428E}" srcOrd="1" destOrd="0" presId="urn:microsoft.com/office/officeart/2005/8/layout/hProcess3"/>
    <dgm:cxn modelId="{F4121B5D-8709-4DC2-A84A-114B55D21860}" type="presParOf" srcId="{D38CE25E-7820-410E-815D-CDDFB5C041EB}" destId="{E94CA075-7986-4834-85EA-C389F4BD461F}" srcOrd="2" destOrd="0" presId="urn:microsoft.com/office/officeart/2005/8/layout/hProcess3"/>
    <dgm:cxn modelId="{BF15C9DF-BAD6-4D00-B31F-6E55A50144DF}" type="presParOf" srcId="{D38CE25E-7820-410E-815D-CDDFB5C041EB}" destId="{DE39076E-1624-417D-8DBF-6C10561EBF26}" srcOrd="3" destOrd="0" presId="urn:microsoft.com/office/officeart/2005/8/layout/hProcess3"/>
    <dgm:cxn modelId="{A155A1B8-DC03-4A4B-9B0E-8FDB9E881C99}" type="presParOf" srcId="{569DDA3E-3D37-4D16-BD3B-ABA447376790}" destId="{832D81B0-6E4E-43C7-A74C-AE1564309A9C}" srcOrd="2" destOrd="0" presId="urn:microsoft.com/office/officeart/2005/8/layout/hProcess3"/>
    <dgm:cxn modelId="{4A49B81C-D8DA-4839-A3FF-8D35AB5E7212}" type="presParOf" srcId="{569DDA3E-3D37-4D16-BD3B-ABA447376790}" destId="{9741EF7E-627D-499E-AD41-6D34FC3C6863}" srcOrd="3" destOrd="0" presId="urn:microsoft.com/office/officeart/2005/8/layout/hProcess3"/>
    <dgm:cxn modelId="{3315BF63-F06C-4284-8F3A-8B04BD76775D}" type="presParOf" srcId="{569DDA3E-3D37-4D16-BD3B-ABA447376790}" destId="{42C6D41F-386A-4415-B6F9-9D53E8426953}" srcOrd="4" destOrd="0" presId="urn:microsoft.com/office/officeart/2005/8/layout/hProcess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E453941-01EA-4B0E-9BF7-FA01319F168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B31E9A5-F4EE-463A-91E4-4F619C41284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C017F4E-736F-4E3E-B361-0F9FA5EC0042}" type="parTrans" cxnId="{FF164576-4802-4556-AECD-43CA2E0729FB}">
      <dgm:prSet/>
      <dgm:spPr/>
      <dgm:t>
        <a:bodyPr/>
        <a:lstStyle/>
        <a:p>
          <a:endParaRPr lang="zh-CN" altLang="en-US"/>
        </a:p>
      </dgm:t>
    </dgm:pt>
    <dgm:pt modelId="{7C2EF57C-603B-4FE0-9BBD-14B2F38533E5}" type="sibTrans" cxnId="{FF164576-4802-4556-AECD-43CA2E0729FB}">
      <dgm:prSet/>
      <dgm:spPr/>
      <dgm:t>
        <a:bodyPr/>
        <a:lstStyle/>
        <a:p>
          <a:endParaRPr lang="zh-CN" altLang="en-US"/>
        </a:p>
      </dgm:t>
    </dgm:pt>
    <dgm:pt modelId="{38EAB8B2-EFAB-448B-A692-A499DA8DF50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41EE201-8DDC-4608-8107-997468914FC4}" type="parTrans" cxnId="{60A00FDE-E550-4CFC-9997-B2A3CA417FDB}">
      <dgm:prSet/>
      <dgm:spPr/>
      <dgm:t>
        <a:bodyPr/>
        <a:lstStyle/>
        <a:p>
          <a:endParaRPr lang="zh-CN" altLang="en-US"/>
        </a:p>
      </dgm:t>
    </dgm:pt>
    <dgm:pt modelId="{2D4E909B-6540-4E4B-95C2-AA0AAAB781E5}" type="sibTrans" cxnId="{60A00FDE-E550-4CFC-9997-B2A3CA417FDB}">
      <dgm:prSet/>
      <dgm:spPr/>
      <dgm:t>
        <a:bodyPr/>
        <a:lstStyle/>
        <a:p>
          <a:endParaRPr lang="zh-CN" altLang="en-US"/>
        </a:p>
      </dgm:t>
    </dgm:pt>
    <dgm:pt modelId="{3ACFE155-C8F2-4FDE-886B-44845953A7D2}" type="pres">
      <dgm:prSet presAssocID="{3E453941-01EA-4B0E-9BF7-FA01319F168A}" presName="Name0" presStyleCnt="0">
        <dgm:presLayoutVars>
          <dgm:dir/>
          <dgm:resizeHandles val="exact"/>
        </dgm:presLayoutVars>
      </dgm:prSet>
      <dgm:spPr/>
    </dgm:pt>
    <dgm:pt modelId="{550CFF03-0BE4-4C19-9A57-FAE84FA0A924}" type="pres">
      <dgm:prSet presAssocID="{1B31E9A5-F4EE-463A-91E4-4F619C412849}" presName="node" presStyleLbl="node1" presStyleIdx="0" presStyleCnt="2">
        <dgm:presLayoutVars>
          <dgm:bulletEnabled val="1"/>
        </dgm:presLayoutVars>
      </dgm:prSet>
      <dgm:spPr/>
    </dgm:pt>
    <dgm:pt modelId="{664ED56B-5D11-4271-80AE-E6EBCAB222FD}" type="pres">
      <dgm:prSet presAssocID="{7C2EF57C-603B-4FE0-9BBD-14B2F38533E5}" presName="sibTrans" presStyleLbl="sibTrans2D1" presStyleIdx="0" presStyleCnt="1"/>
      <dgm:spPr/>
    </dgm:pt>
    <dgm:pt modelId="{E774CF6C-C61F-4EE1-AE1A-D71CF82C100F}" type="pres">
      <dgm:prSet presAssocID="{7C2EF57C-603B-4FE0-9BBD-14B2F38533E5}" presName="connectorText" presStyleLbl="sibTrans2D1" presStyleIdx="0" presStyleCnt="1"/>
      <dgm:spPr/>
    </dgm:pt>
    <dgm:pt modelId="{DE25D873-123E-421F-AEF4-3E2333950097}" type="pres">
      <dgm:prSet presAssocID="{38EAB8B2-EFAB-448B-A692-A499DA8DF50C}" presName="node" presStyleLbl="node1" presStyleIdx="1" presStyleCnt="2">
        <dgm:presLayoutVars>
          <dgm:bulletEnabled val="1"/>
        </dgm:presLayoutVars>
      </dgm:prSet>
      <dgm:spPr/>
    </dgm:pt>
  </dgm:ptLst>
  <dgm:cxnLst>
    <dgm:cxn modelId="{FF164576-4802-4556-AECD-43CA2E0729FB}" srcId="{3E453941-01EA-4B0E-9BF7-FA01319F168A}" destId="{1B31E9A5-F4EE-463A-91E4-4F619C412849}" srcOrd="0" destOrd="0" parTransId="{AC017F4E-736F-4E3E-B361-0F9FA5EC0042}" sibTransId="{7C2EF57C-603B-4FE0-9BBD-14B2F38533E5}"/>
    <dgm:cxn modelId="{2B4DDA30-83D5-404B-B78E-0D1EEF82673B}" type="presOf" srcId="{38EAB8B2-EFAB-448B-A692-A499DA8DF50C}" destId="{DE25D873-123E-421F-AEF4-3E2333950097}" srcOrd="0" destOrd="0" presId="urn:microsoft.com/office/officeart/2005/8/layout/process1"/>
    <dgm:cxn modelId="{3AA6A739-5C49-4248-BF61-66A4FD3E5506}" type="presOf" srcId="{3E453941-01EA-4B0E-9BF7-FA01319F168A}" destId="{3ACFE155-C8F2-4FDE-886B-44845953A7D2}" srcOrd="0" destOrd="0" presId="urn:microsoft.com/office/officeart/2005/8/layout/process1"/>
    <dgm:cxn modelId="{62A5B20E-38A1-499B-A8BF-CD3C6D89A3CC}" type="presOf" srcId="{7C2EF57C-603B-4FE0-9BBD-14B2F38533E5}" destId="{E774CF6C-C61F-4EE1-AE1A-D71CF82C100F}" srcOrd="1" destOrd="0" presId="urn:microsoft.com/office/officeart/2005/8/layout/process1"/>
    <dgm:cxn modelId="{424BE268-40A6-4166-838E-BD7708EF8F50}" type="presOf" srcId="{1B31E9A5-F4EE-463A-91E4-4F619C412849}" destId="{550CFF03-0BE4-4C19-9A57-FAE84FA0A924}" srcOrd="0" destOrd="0" presId="urn:microsoft.com/office/officeart/2005/8/layout/process1"/>
    <dgm:cxn modelId="{4C7B93D6-3F56-4BAD-82FD-8961EA4E1A89}" type="presOf" srcId="{7C2EF57C-603B-4FE0-9BBD-14B2F38533E5}" destId="{664ED56B-5D11-4271-80AE-E6EBCAB222FD}" srcOrd="0" destOrd="0" presId="urn:microsoft.com/office/officeart/2005/8/layout/process1"/>
    <dgm:cxn modelId="{60A00FDE-E550-4CFC-9997-B2A3CA417FDB}" srcId="{3E453941-01EA-4B0E-9BF7-FA01319F168A}" destId="{38EAB8B2-EFAB-448B-A692-A499DA8DF50C}" srcOrd="1" destOrd="0" parTransId="{C41EE201-8DDC-4608-8107-997468914FC4}" sibTransId="{2D4E909B-6540-4E4B-95C2-AA0AAAB781E5}"/>
    <dgm:cxn modelId="{846B6B25-CCC1-4EF9-9594-C5C933A11487}" type="presParOf" srcId="{3ACFE155-C8F2-4FDE-886B-44845953A7D2}" destId="{550CFF03-0BE4-4C19-9A57-FAE84FA0A924}" srcOrd="0" destOrd="0" presId="urn:microsoft.com/office/officeart/2005/8/layout/process1"/>
    <dgm:cxn modelId="{E6270224-2296-4002-8B06-3E4B3D26C9BC}" type="presParOf" srcId="{3ACFE155-C8F2-4FDE-886B-44845953A7D2}" destId="{664ED56B-5D11-4271-80AE-E6EBCAB222FD}" srcOrd="1" destOrd="0" presId="urn:microsoft.com/office/officeart/2005/8/layout/process1"/>
    <dgm:cxn modelId="{0073A1B6-6B63-4E93-B93C-026670DDB511}" type="presParOf" srcId="{664ED56B-5D11-4271-80AE-E6EBCAB222FD}" destId="{E774CF6C-C61F-4EE1-AE1A-D71CF82C100F}" srcOrd="0" destOrd="0" presId="urn:microsoft.com/office/officeart/2005/8/layout/process1"/>
    <dgm:cxn modelId="{DA5EF4D0-A975-4747-9CD4-E8CA68D02907}" type="presParOf" srcId="{3ACFE155-C8F2-4FDE-886B-44845953A7D2}" destId="{DE25D873-123E-421F-AEF4-3E2333950097}" srcOrd="2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B5D1E6D-4839-46D8-8901-A335A6BC853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45EFB7E-E9E8-438B-83C2-0E20ECFDA1B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插入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BF3D169-D4B2-4860-972F-69C570DE5658}" type="parTrans" cxnId="{AE9B9943-5B4C-41B2-94DF-92AA42FC0159}">
      <dgm:prSet/>
      <dgm:spPr/>
      <dgm:t>
        <a:bodyPr/>
        <a:lstStyle/>
        <a:p>
          <a:endParaRPr lang="zh-CN" altLang="en-US"/>
        </a:p>
      </dgm:t>
    </dgm:pt>
    <dgm:pt modelId="{DEE5D6C1-90A4-4276-A621-50763345C07B}" type="sibTrans" cxnId="{AE9B9943-5B4C-41B2-94DF-92AA42FC0159}">
      <dgm:prSet/>
      <dgm:spPr/>
      <dgm:t>
        <a:bodyPr/>
        <a:lstStyle/>
        <a:p>
          <a:endParaRPr lang="zh-CN" altLang="en-US"/>
        </a:p>
      </dgm:t>
    </dgm:pt>
    <dgm:pt modelId="{0868B754-AEBE-4C51-8997-784704EF130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共享数据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AF5757B-6020-4736-80F4-837EEF78B59A}" type="parTrans" cxnId="{4C725263-76B5-4221-ACD2-874368D2BB70}">
      <dgm:prSet/>
      <dgm:spPr/>
      <dgm:t>
        <a:bodyPr/>
        <a:lstStyle/>
        <a:p>
          <a:endParaRPr lang="zh-CN" altLang="en-US"/>
        </a:p>
      </dgm:t>
    </dgm:pt>
    <dgm:pt modelId="{4F206552-F933-4243-89F5-CA18B32B8D49}" type="sibTrans" cxnId="{4C725263-76B5-4221-ACD2-874368D2BB70}">
      <dgm:prSet/>
      <dgm:spPr/>
      <dgm:t>
        <a:bodyPr/>
        <a:lstStyle/>
        <a:p>
          <a:endParaRPr lang="zh-CN" altLang="en-US"/>
        </a:p>
      </dgm:t>
    </dgm:pt>
    <dgm:pt modelId="{E7F9F871-537B-4187-9C9D-9AB6A2BDCC8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自文件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A152C8C-0E32-4346-B862-7AF98A76C871}" type="parTrans" cxnId="{1C1F1096-21F3-44E2-A07E-7AAB7D7C36F4}">
      <dgm:prSet/>
      <dgm:spPr/>
      <dgm:t>
        <a:bodyPr/>
        <a:lstStyle/>
        <a:p>
          <a:endParaRPr lang="zh-CN" altLang="en-US"/>
        </a:p>
      </dgm:t>
    </dgm:pt>
    <dgm:pt modelId="{5BAC5826-57BF-42BA-A7B8-359959968F86}" type="sibTrans" cxnId="{1C1F1096-21F3-44E2-A07E-7AAB7D7C36F4}">
      <dgm:prSet/>
      <dgm:spPr/>
      <dgm:t>
        <a:bodyPr/>
        <a:lstStyle/>
        <a:p>
          <a:endParaRPr lang="zh-CN" altLang="en-US"/>
        </a:p>
      </dgm:t>
    </dgm:pt>
    <dgm:pt modelId="{4ED7C8B3-83E3-44C2-9EA4-FACE1AEEA776}" type="pres">
      <dgm:prSet presAssocID="{DB5D1E6D-4839-46D8-8901-A335A6BC8535}" presName="Name0" presStyleCnt="0">
        <dgm:presLayoutVars>
          <dgm:dir/>
          <dgm:resizeHandles val="exact"/>
        </dgm:presLayoutVars>
      </dgm:prSet>
      <dgm:spPr/>
    </dgm:pt>
    <dgm:pt modelId="{1D560A50-D5A1-48D8-9536-5C2A3C87CA01}" type="pres">
      <dgm:prSet presAssocID="{345EFB7E-E9E8-438B-83C2-0E20ECFDA1BC}" presName="node" presStyleLbl="node1" presStyleIdx="0" presStyleCnt="3">
        <dgm:presLayoutVars>
          <dgm:bulletEnabled val="1"/>
        </dgm:presLayoutVars>
      </dgm:prSet>
      <dgm:spPr/>
    </dgm:pt>
    <dgm:pt modelId="{AF827A70-3F69-4718-92B7-34FAA06CF5A8}" type="pres">
      <dgm:prSet presAssocID="{DEE5D6C1-90A4-4276-A621-50763345C07B}" presName="sibTrans" presStyleLbl="sibTrans2D1" presStyleIdx="0" presStyleCnt="2"/>
      <dgm:spPr/>
    </dgm:pt>
    <dgm:pt modelId="{1BADB82C-E836-47B9-AEC5-CA8206B8E175}" type="pres">
      <dgm:prSet presAssocID="{DEE5D6C1-90A4-4276-A621-50763345C07B}" presName="connectorText" presStyleLbl="sibTrans2D1" presStyleIdx="0" presStyleCnt="2"/>
      <dgm:spPr/>
    </dgm:pt>
    <dgm:pt modelId="{99D1A2C0-93BD-401F-9008-ABF0F5F0E348}" type="pres">
      <dgm:prSet presAssocID="{0868B754-AEBE-4C51-8997-784704EF130F}" presName="node" presStyleLbl="node1" presStyleIdx="1" presStyleCnt="3">
        <dgm:presLayoutVars>
          <dgm:bulletEnabled val="1"/>
        </dgm:presLayoutVars>
      </dgm:prSet>
      <dgm:spPr/>
    </dgm:pt>
    <dgm:pt modelId="{A2D7BB74-08B8-44DB-B26A-8924A13BC7B3}" type="pres">
      <dgm:prSet presAssocID="{4F206552-F933-4243-89F5-CA18B32B8D49}" presName="sibTrans" presStyleLbl="sibTrans2D1" presStyleIdx="1" presStyleCnt="2"/>
      <dgm:spPr/>
    </dgm:pt>
    <dgm:pt modelId="{DE5A694E-23BD-4A18-A8F9-003FBE1A5C07}" type="pres">
      <dgm:prSet presAssocID="{4F206552-F933-4243-89F5-CA18B32B8D49}" presName="connectorText" presStyleLbl="sibTrans2D1" presStyleIdx="1" presStyleCnt="2"/>
      <dgm:spPr/>
    </dgm:pt>
    <dgm:pt modelId="{B46F37F0-F32B-4B3E-9628-1F6B126CDD4C}" type="pres">
      <dgm:prSet presAssocID="{E7F9F871-537B-4187-9C9D-9AB6A2BDCC83}" presName="node" presStyleLbl="node1" presStyleIdx="2" presStyleCnt="3">
        <dgm:presLayoutVars>
          <dgm:bulletEnabled val="1"/>
        </dgm:presLayoutVars>
      </dgm:prSet>
      <dgm:spPr/>
    </dgm:pt>
  </dgm:ptLst>
  <dgm:cxnLst>
    <dgm:cxn modelId="{302B469A-5237-4A6E-82D3-A8E264834794}" type="presOf" srcId="{DEE5D6C1-90A4-4276-A621-50763345C07B}" destId="{1BADB82C-E836-47B9-AEC5-CA8206B8E175}" srcOrd="1" destOrd="0" presId="urn:microsoft.com/office/officeart/2005/8/layout/process1"/>
    <dgm:cxn modelId="{5FED6456-50C6-4B80-B883-3EBDF26CA313}" type="presOf" srcId="{4F206552-F933-4243-89F5-CA18B32B8D49}" destId="{A2D7BB74-08B8-44DB-B26A-8924A13BC7B3}" srcOrd="0" destOrd="0" presId="urn:microsoft.com/office/officeart/2005/8/layout/process1"/>
    <dgm:cxn modelId="{52E049F5-248D-4539-A3D3-ACF9ADB2A042}" type="presOf" srcId="{0868B754-AEBE-4C51-8997-784704EF130F}" destId="{99D1A2C0-93BD-401F-9008-ABF0F5F0E348}" srcOrd="0" destOrd="0" presId="urn:microsoft.com/office/officeart/2005/8/layout/process1"/>
    <dgm:cxn modelId="{18AEBFE7-8197-4030-A7DF-DF24F6D5EE18}" type="presOf" srcId="{4F206552-F933-4243-89F5-CA18B32B8D49}" destId="{DE5A694E-23BD-4A18-A8F9-003FBE1A5C07}" srcOrd="1" destOrd="0" presId="urn:microsoft.com/office/officeart/2005/8/layout/process1"/>
    <dgm:cxn modelId="{C36F8D6E-4107-4DF6-87BE-BB0E12F4B129}" type="presOf" srcId="{DB5D1E6D-4839-46D8-8901-A335A6BC8535}" destId="{4ED7C8B3-83E3-44C2-9EA4-FACE1AEEA776}" srcOrd="0" destOrd="0" presId="urn:microsoft.com/office/officeart/2005/8/layout/process1"/>
    <dgm:cxn modelId="{01EAF17C-BAEE-4494-BD21-A563FEC7D287}" type="presOf" srcId="{DEE5D6C1-90A4-4276-A621-50763345C07B}" destId="{AF827A70-3F69-4718-92B7-34FAA06CF5A8}" srcOrd="0" destOrd="0" presId="urn:microsoft.com/office/officeart/2005/8/layout/process1"/>
    <dgm:cxn modelId="{1C1F1096-21F3-44E2-A07E-7AAB7D7C36F4}" srcId="{DB5D1E6D-4839-46D8-8901-A335A6BC8535}" destId="{E7F9F871-537B-4187-9C9D-9AB6A2BDCC83}" srcOrd="2" destOrd="0" parTransId="{1A152C8C-0E32-4346-B862-7AF98A76C871}" sibTransId="{5BAC5826-57BF-42BA-A7B8-359959968F86}"/>
    <dgm:cxn modelId="{3D6CBFCC-8955-49EA-A8E9-9E339FD62472}" type="presOf" srcId="{E7F9F871-537B-4187-9C9D-9AB6A2BDCC83}" destId="{B46F37F0-F32B-4B3E-9628-1F6B126CDD4C}" srcOrd="0" destOrd="0" presId="urn:microsoft.com/office/officeart/2005/8/layout/process1"/>
    <dgm:cxn modelId="{AE9B9943-5B4C-41B2-94DF-92AA42FC0159}" srcId="{DB5D1E6D-4839-46D8-8901-A335A6BC8535}" destId="{345EFB7E-E9E8-438B-83C2-0E20ECFDA1BC}" srcOrd="0" destOrd="0" parTransId="{DBF3D169-D4B2-4860-972F-69C570DE5658}" sibTransId="{DEE5D6C1-90A4-4276-A621-50763345C07B}"/>
    <dgm:cxn modelId="{4C725263-76B5-4221-ACD2-874368D2BB70}" srcId="{DB5D1E6D-4839-46D8-8901-A335A6BC8535}" destId="{0868B754-AEBE-4C51-8997-784704EF130F}" srcOrd="1" destOrd="0" parTransId="{9AF5757B-6020-4736-80F4-837EEF78B59A}" sibTransId="{4F206552-F933-4243-89F5-CA18B32B8D49}"/>
    <dgm:cxn modelId="{76D3905E-3B12-4208-B28D-9C45CF3FA1B7}" type="presOf" srcId="{345EFB7E-E9E8-438B-83C2-0E20ECFDA1BC}" destId="{1D560A50-D5A1-48D8-9536-5C2A3C87CA01}" srcOrd="0" destOrd="0" presId="urn:microsoft.com/office/officeart/2005/8/layout/process1"/>
    <dgm:cxn modelId="{A9076123-5AAD-41DA-93BE-3A2940800B70}" type="presParOf" srcId="{4ED7C8B3-83E3-44C2-9EA4-FACE1AEEA776}" destId="{1D560A50-D5A1-48D8-9536-5C2A3C87CA01}" srcOrd="0" destOrd="0" presId="urn:microsoft.com/office/officeart/2005/8/layout/process1"/>
    <dgm:cxn modelId="{FE0555E4-3DE5-4340-A179-5D737C41633B}" type="presParOf" srcId="{4ED7C8B3-83E3-44C2-9EA4-FACE1AEEA776}" destId="{AF827A70-3F69-4718-92B7-34FAA06CF5A8}" srcOrd="1" destOrd="0" presId="urn:microsoft.com/office/officeart/2005/8/layout/process1"/>
    <dgm:cxn modelId="{E961C179-AC27-43BA-9B83-8C8A3C3CA7DB}" type="presParOf" srcId="{AF827A70-3F69-4718-92B7-34FAA06CF5A8}" destId="{1BADB82C-E836-47B9-AEC5-CA8206B8E175}" srcOrd="0" destOrd="0" presId="urn:microsoft.com/office/officeart/2005/8/layout/process1"/>
    <dgm:cxn modelId="{829322FD-4AB3-48E1-9E36-AE79DA0D7240}" type="presParOf" srcId="{4ED7C8B3-83E3-44C2-9EA4-FACE1AEEA776}" destId="{99D1A2C0-93BD-401F-9008-ABF0F5F0E348}" srcOrd="2" destOrd="0" presId="urn:microsoft.com/office/officeart/2005/8/layout/process1"/>
    <dgm:cxn modelId="{12E6D38C-962B-4C9C-AE67-C544E8C0A7EE}" type="presParOf" srcId="{4ED7C8B3-83E3-44C2-9EA4-FACE1AEEA776}" destId="{A2D7BB74-08B8-44DB-B26A-8924A13BC7B3}" srcOrd="3" destOrd="0" presId="urn:microsoft.com/office/officeart/2005/8/layout/process1"/>
    <dgm:cxn modelId="{D80786F2-3654-429F-9E48-EB3F21A08348}" type="presParOf" srcId="{A2D7BB74-08B8-44DB-B26A-8924A13BC7B3}" destId="{DE5A694E-23BD-4A18-A8F9-003FBE1A5C07}" srcOrd="0" destOrd="0" presId="urn:microsoft.com/office/officeart/2005/8/layout/process1"/>
    <dgm:cxn modelId="{5B9F5FEC-9752-4B80-AED7-3E6D3981DB24}" type="presParOf" srcId="{4ED7C8B3-83E3-44C2-9EA4-FACE1AEEA776}" destId="{B46F37F0-F32B-4B3E-9628-1F6B126CDD4C}" srcOrd="4" destOrd="0" presId="urn:microsoft.com/office/officeart/2005/8/layout/process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8F005A9-FFA2-4838-9ECB-3B6C71BA3905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7AF448D-5360-413C-9AC5-3B4400C8E4E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74DC40D-15B0-4B4C-B6B9-7E72A077888D}" type="parTrans" cxnId="{1D22CE50-13C5-454C-B0DC-417AD38DA5DC}">
      <dgm:prSet/>
      <dgm:spPr/>
      <dgm:t>
        <a:bodyPr/>
        <a:lstStyle/>
        <a:p>
          <a:endParaRPr lang="zh-CN" altLang="en-US"/>
        </a:p>
      </dgm:t>
    </dgm:pt>
    <dgm:pt modelId="{9EDFE2F5-A905-4E67-AA4E-9F23A9A0F84C}" type="sibTrans" cxnId="{1D22CE50-13C5-454C-B0DC-417AD38DA5DC}">
      <dgm:prSet/>
      <dgm:spPr/>
      <dgm:t>
        <a:bodyPr/>
        <a:lstStyle/>
        <a:p>
          <a:endParaRPr lang="zh-CN" altLang="en-US"/>
        </a:p>
      </dgm:t>
    </dgm:pt>
    <dgm:pt modelId="{7131A344-5D2C-4D25-BD4F-383AB15113AF}" type="pres">
      <dgm:prSet presAssocID="{18F005A9-FFA2-4838-9ECB-3B6C71BA3905}" presName="Name0" presStyleCnt="0">
        <dgm:presLayoutVars>
          <dgm:dir/>
          <dgm:animLvl val="lvl"/>
          <dgm:resizeHandles val="exact"/>
        </dgm:presLayoutVars>
      </dgm:prSet>
      <dgm:spPr/>
    </dgm:pt>
    <dgm:pt modelId="{F7F555DE-9717-4F3E-ACBE-076E805029A8}" type="pres">
      <dgm:prSet presAssocID="{18F005A9-FFA2-4838-9ECB-3B6C71BA3905}" presName="dummy" presStyleCnt="0"/>
      <dgm:spPr/>
    </dgm:pt>
    <dgm:pt modelId="{04ED2BE7-E912-409A-9EC2-71710D138529}" type="pres">
      <dgm:prSet presAssocID="{18F005A9-FFA2-4838-9ECB-3B6C71BA3905}" presName="linH" presStyleCnt="0"/>
      <dgm:spPr/>
    </dgm:pt>
    <dgm:pt modelId="{20259562-1F37-4F54-98D2-8C9C4EBB528C}" type="pres">
      <dgm:prSet presAssocID="{18F005A9-FFA2-4838-9ECB-3B6C71BA3905}" presName="padding1" presStyleCnt="0"/>
      <dgm:spPr/>
    </dgm:pt>
    <dgm:pt modelId="{EE7C295D-0B77-4051-9143-9CA925B959DB}" type="pres">
      <dgm:prSet presAssocID="{07AF448D-5360-413C-9AC5-3B4400C8E4EE}" presName="linV" presStyleCnt="0"/>
      <dgm:spPr/>
    </dgm:pt>
    <dgm:pt modelId="{0F98A494-9056-4FF0-A7B0-39AFCB7E3B78}" type="pres">
      <dgm:prSet presAssocID="{07AF448D-5360-413C-9AC5-3B4400C8E4EE}" presName="spVertical1" presStyleCnt="0"/>
      <dgm:spPr/>
    </dgm:pt>
    <dgm:pt modelId="{4C84FFC5-8EB6-44A4-83F8-E31F700E1FF8}" type="pres">
      <dgm:prSet presAssocID="{07AF448D-5360-413C-9AC5-3B4400C8E4EE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F6E380D9-9241-4BBE-AC5C-6E5376F60BF7}" type="pres">
      <dgm:prSet presAssocID="{07AF448D-5360-413C-9AC5-3B4400C8E4EE}" presName="spVertical2" presStyleCnt="0"/>
      <dgm:spPr/>
    </dgm:pt>
    <dgm:pt modelId="{69501015-5A5E-47EC-9069-CB0E2FFED34C}" type="pres">
      <dgm:prSet presAssocID="{07AF448D-5360-413C-9AC5-3B4400C8E4EE}" presName="spVertical3" presStyleCnt="0"/>
      <dgm:spPr/>
    </dgm:pt>
    <dgm:pt modelId="{B1310578-8033-4B97-8AF8-D94E2711DF15}" type="pres">
      <dgm:prSet presAssocID="{18F005A9-FFA2-4838-9ECB-3B6C71BA3905}" presName="padding2" presStyleCnt="0"/>
      <dgm:spPr/>
    </dgm:pt>
    <dgm:pt modelId="{29A47522-02D8-459D-B48C-6482624B97C9}" type="pres">
      <dgm:prSet presAssocID="{18F005A9-FFA2-4838-9ECB-3B6C71BA3905}" presName="negArrow" presStyleCnt="0"/>
      <dgm:spPr/>
    </dgm:pt>
    <dgm:pt modelId="{C9B68C8D-740F-40E2-98BF-9A774D3911DD}" type="pres">
      <dgm:prSet presAssocID="{18F005A9-FFA2-4838-9ECB-3B6C71BA3905}" presName="backgroundArrow" presStyleLbl="node1" presStyleIdx="0" presStyleCnt="1"/>
      <dgm:spPr/>
    </dgm:pt>
  </dgm:ptLst>
  <dgm:cxnLst>
    <dgm:cxn modelId="{22DE7687-E9BA-42DC-B5AD-4E0F9D90CAD7}" type="presOf" srcId="{18F005A9-FFA2-4838-9ECB-3B6C71BA3905}" destId="{7131A344-5D2C-4D25-BD4F-383AB15113AF}" srcOrd="0" destOrd="0" presId="urn:microsoft.com/office/officeart/2005/8/layout/hProcess3"/>
    <dgm:cxn modelId="{AF1FC6EC-1483-4E76-B784-C10435E28769}" type="presOf" srcId="{07AF448D-5360-413C-9AC5-3B4400C8E4EE}" destId="{4C84FFC5-8EB6-44A4-83F8-E31F700E1FF8}" srcOrd="0" destOrd="0" presId="urn:microsoft.com/office/officeart/2005/8/layout/hProcess3"/>
    <dgm:cxn modelId="{1D22CE50-13C5-454C-B0DC-417AD38DA5DC}" srcId="{18F005A9-FFA2-4838-9ECB-3B6C71BA3905}" destId="{07AF448D-5360-413C-9AC5-3B4400C8E4EE}" srcOrd="0" destOrd="0" parTransId="{774DC40D-15B0-4B4C-B6B9-7E72A077888D}" sibTransId="{9EDFE2F5-A905-4E67-AA4E-9F23A9A0F84C}"/>
    <dgm:cxn modelId="{C7C0E125-27BD-4F06-9083-9D52A7B021B9}" type="presParOf" srcId="{7131A344-5D2C-4D25-BD4F-383AB15113AF}" destId="{F7F555DE-9717-4F3E-ACBE-076E805029A8}" srcOrd="0" destOrd="0" presId="urn:microsoft.com/office/officeart/2005/8/layout/hProcess3"/>
    <dgm:cxn modelId="{8E6A66B0-086C-4347-AA5D-3497DAFC6D50}" type="presParOf" srcId="{7131A344-5D2C-4D25-BD4F-383AB15113AF}" destId="{04ED2BE7-E912-409A-9EC2-71710D138529}" srcOrd="1" destOrd="0" presId="urn:microsoft.com/office/officeart/2005/8/layout/hProcess3"/>
    <dgm:cxn modelId="{FCB50AC5-D974-4248-8398-C3EAD0B8F588}" type="presParOf" srcId="{04ED2BE7-E912-409A-9EC2-71710D138529}" destId="{20259562-1F37-4F54-98D2-8C9C4EBB528C}" srcOrd="0" destOrd="0" presId="urn:microsoft.com/office/officeart/2005/8/layout/hProcess3"/>
    <dgm:cxn modelId="{558C8C7B-AEC1-427D-B37E-DBD6D24B9DD7}" type="presParOf" srcId="{04ED2BE7-E912-409A-9EC2-71710D138529}" destId="{EE7C295D-0B77-4051-9143-9CA925B959DB}" srcOrd="1" destOrd="0" presId="urn:microsoft.com/office/officeart/2005/8/layout/hProcess3"/>
    <dgm:cxn modelId="{D1734ED3-8A5A-45FA-AAB3-9694C2EE056E}" type="presParOf" srcId="{EE7C295D-0B77-4051-9143-9CA925B959DB}" destId="{0F98A494-9056-4FF0-A7B0-39AFCB7E3B78}" srcOrd="0" destOrd="0" presId="urn:microsoft.com/office/officeart/2005/8/layout/hProcess3"/>
    <dgm:cxn modelId="{634B4FE9-0063-4860-A61D-8D14DB32443F}" type="presParOf" srcId="{EE7C295D-0B77-4051-9143-9CA925B959DB}" destId="{4C84FFC5-8EB6-44A4-83F8-E31F700E1FF8}" srcOrd="1" destOrd="0" presId="urn:microsoft.com/office/officeart/2005/8/layout/hProcess3"/>
    <dgm:cxn modelId="{5CEF5EB0-BE97-4B19-AA64-468863DB5078}" type="presParOf" srcId="{EE7C295D-0B77-4051-9143-9CA925B959DB}" destId="{F6E380D9-9241-4BBE-AC5C-6E5376F60BF7}" srcOrd="2" destOrd="0" presId="urn:microsoft.com/office/officeart/2005/8/layout/hProcess3"/>
    <dgm:cxn modelId="{367D0F1E-1A7C-4561-8E0D-9A2A5DF50A22}" type="presParOf" srcId="{EE7C295D-0B77-4051-9143-9CA925B959DB}" destId="{69501015-5A5E-47EC-9069-CB0E2FFED34C}" srcOrd="3" destOrd="0" presId="urn:microsoft.com/office/officeart/2005/8/layout/hProcess3"/>
    <dgm:cxn modelId="{007EF54C-639A-45A5-BE75-69564905E0CE}" type="presParOf" srcId="{04ED2BE7-E912-409A-9EC2-71710D138529}" destId="{B1310578-8033-4B97-8AF8-D94E2711DF15}" srcOrd="2" destOrd="0" presId="urn:microsoft.com/office/officeart/2005/8/layout/hProcess3"/>
    <dgm:cxn modelId="{8EFC3BEC-ADFC-4AD9-9DAC-2E94B026235B}" type="presParOf" srcId="{04ED2BE7-E912-409A-9EC2-71710D138529}" destId="{29A47522-02D8-459D-B48C-6482624B97C9}" srcOrd="3" destOrd="0" presId="urn:microsoft.com/office/officeart/2005/8/layout/hProcess3"/>
    <dgm:cxn modelId="{26DAB2E6-5E7F-4BEC-9ED4-9EE082D8CF04}" type="presParOf" srcId="{04ED2BE7-E912-409A-9EC2-71710D138529}" destId="{C9B68C8D-740F-40E2-98BF-9A774D3911DD}" srcOrd="4" destOrd="0" presId="urn:microsoft.com/office/officeart/2005/8/layout/hProcess3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AC7D94E-A8A0-451D-8D38-E0B84621D32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51C117F-47F6-47D1-AEE9-D5476A991E5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插入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26711FD-2F13-492B-933C-186BB916B966}" type="parTrans" cxnId="{DB7EA8FB-CD5E-47CF-87AD-3897B8BCBBCA}">
      <dgm:prSet/>
      <dgm:spPr/>
      <dgm:t>
        <a:bodyPr/>
        <a:lstStyle/>
        <a:p>
          <a:endParaRPr lang="zh-CN" altLang="en-US"/>
        </a:p>
      </dgm:t>
    </dgm:pt>
    <dgm:pt modelId="{FB5B018E-4BEF-43A0-8A28-0D8F1483A9D3}" type="sibTrans" cxnId="{DB7EA8FB-CD5E-47CF-87AD-3897B8BCBBCA}">
      <dgm:prSet/>
      <dgm:spPr/>
      <dgm:t>
        <a:bodyPr/>
        <a:lstStyle/>
        <a:p>
          <a:endParaRPr lang="zh-CN" altLang="en-US"/>
        </a:p>
      </dgm:t>
    </dgm:pt>
    <dgm:pt modelId="{FF4F1C5B-A142-42F6-B139-983172BF8D2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AF98977-B98D-468A-9325-EDA21675C983}" type="parTrans" cxnId="{9886131F-93F0-42E6-BA70-BC75775FB777}">
      <dgm:prSet/>
      <dgm:spPr/>
      <dgm:t>
        <a:bodyPr/>
        <a:lstStyle/>
        <a:p>
          <a:endParaRPr lang="zh-CN" altLang="en-US"/>
        </a:p>
      </dgm:t>
    </dgm:pt>
    <dgm:pt modelId="{49BCF245-E3F9-4FC7-97C9-F1C630CA3544}" type="sibTrans" cxnId="{9886131F-93F0-42E6-BA70-BC75775FB777}">
      <dgm:prSet/>
      <dgm:spPr/>
      <dgm:t>
        <a:bodyPr/>
        <a:lstStyle/>
        <a:p>
          <a:endParaRPr lang="zh-CN" altLang="en-US"/>
        </a:p>
      </dgm:t>
    </dgm:pt>
    <dgm:pt modelId="{7E94E194-3B79-4C16-99AE-06D0BC64B9E8}" type="pres">
      <dgm:prSet presAssocID="{3AC7D94E-A8A0-451D-8D38-E0B84621D325}" presName="Name0" presStyleCnt="0">
        <dgm:presLayoutVars>
          <dgm:dir/>
          <dgm:resizeHandles val="exact"/>
        </dgm:presLayoutVars>
      </dgm:prSet>
      <dgm:spPr/>
    </dgm:pt>
    <dgm:pt modelId="{A0D8A887-EC88-423E-9B78-D349729FF774}" type="pres">
      <dgm:prSet presAssocID="{C51C117F-47F6-47D1-AEE9-D5476A991E53}" presName="node" presStyleLbl="node1" presStyleIdx="0" presStyleCnt="2">
        <dgm:presLayoutVars>
          <dgm:bulletEnabled val="1"/>
        </dgm:presLayoutVars>
      </dgm:prSet>
      <dgm:spPr/>
    </dgm:pt>
    <dgm:pt modelId="{CE14952B-4DB6-42B5-B400-D8318C93CA2C}" type="pres">
      <dgm:prSet presAssocID="{FB5B018E-4BEF-43A0-8A28-0D8F1483A9D3}" presName="sibTrans" presStyleLbl="sibTrans2D1" presStyleIdx="0" presStyleCnt="1"/>
      <dgm:spPr/>
    </dgm:pt>
    <dgm:pt modelId="{67F083F9-13F7-4875-A3E1-1AC5C81EE0B5}" type="pres">
      <dgm:prSet presAssocID="{FB5B018E-4BEF-43A0-8A28-0D8F1483A9D3}" presName="connectorText" presStyleLbl="sibTrans2D1" presStyleIdx="0" presStyleCnt="1"/>
      <dgm:spPr/>
    </dgm:pt>
    <dgm:pt modelId="{BCC8DF5B-2014-4941-AF8F-3683732BBE87}" type="pres">
      <dgm:prSet presAssocID="{FF4F1C5B-A142-42F6-B139-983172BF8D2C}" presName="node" presStyleLbl="node1" presStyleIdx="1" presStyleCnt="2">
        <dgm:presLayoutVars>
          <dgm:bulletEnabled val="1"/>
        </dgm:presLayoutVars>
      </dgm:prSet>
      <dgm:spPr/>
    </dgm:pt>
  </dgm:ptLst>
  <dgm:cxnLst>
    <dgm:cxn modelId="{95819F42-58BF-4ECE-B66C-A592C5B9B2A9}" type="presOf" srcId="{FF4F1C5B-A142-42F6-B139-983172BF8D2C}" destId="{BCC8DF5B-2014-4941-AF8F-3683732BBE87}" srcOrd="0" destOrd="0" presId="urn:microsoft.com/office/officeart/2005/8/layout/process1"/>
    <dgm:cxn modelId="{6176147F-2CC1-40A4-986B-AABC0AFAE06A}" type="presOf" srcId="{FB5B018E-4BEF-43A0-8A28-0D8F1483A9D3}" destId="{67F083F9-13F7-4875-A3E1-1AC5C81EE0B5}" srcOrd="1" destOrd="0" presId="urn:microsoft.com/office/officeart/2005/8/layout/process1"/>
    <dgm:cxn modelId="{DB7EA8FB-CD5E-47CF-87AD-3897B8BCBBCA}" srcId="{3AC7D94E-A8A0-451D-8D38-E0B84621D325}" destId="{C51C117F-47F6-47D1-AEE9-D5476A991E53}" srcOrd="0" destOrd="0" parTransId="{726711FD-2F13-492B-933C-186BB916B966}" sibTransId="{FB5B018E-4BEF-43A0-8A28-0D8F1483A9D3}"/>
    <dgm:cxn modelId="{7C331A7C-CD5E-4878-98B5-C752CF4C2A1B}" type="presOf" srcId="{C51C117F-47F6-47D1-AEE9-D5476A991E53}" destId="{A0D8A887-EC88-423E-9B78-D349729FF774}" srcOrd="0" destOrd="0" presId="urn:microsoft.com/office/officeart/2005/8/layout/process1"/>
    <dgm:cxn modelId="{03704855-17C2-404C-9E38-5EAA4E8B34FF}" type="presOf" srcId="{3AC7D94E-A8A0-451D-8D38-E0B84621D325}" destId="{7E94E194-3B79-4C16-99AE-06D0BC64B9E8}" srcOrd="0" destOrd="0" presId="urn:microsoft.com/office/officeart/2005/8/layout/process1"/>
    <dgm:cxn modelId="{9886131F-93F0-42E6-BA70-BC75775FB777}" srcId="{3AC7D94E-A8A0-451D-8D38-E0B84621D325}" destId="{FF4F1C5B-A142-42F6-B139-983172BF8D2C}" srcOrd="1" destOrd="0" parTransId="{DAF98977-B98D-468A-9325-EDA21675C983}" sibTransId="{49BCF245-E3F9-4FC7-97C9-F1C630CA3544}"/>
    <dgm:cxn modelId="{110FA9E7-617B-4B6C-9F1D-C35078488300}" type="presOf" srcId="{FB5B018E-4BEF-43A0-8A28-0D8F1483A9D3}" destId="{CE14952B-4DB6-42B5-B400-D8318C93CA2C}" srcOrd="0" destOrd="0" presId="urn:microsoft.com/office/officeart/2005/8/layout/process1"/>
    <dgm:cxn modelId="{23FD6775-C147-4749-90A6-0D435C6D735F}" type="presParOf" srcId="{7E94E194-3B79-4C16-99AE-06D0BC64B9E8}" destId="{A0D8A887-EC88-423E-9B78-D349729FF774}" srcOrd="0" destOrd="0" presId="urn:microsoft.com/office/officeart/2005/8/layout/process1"/>
    <dgm:cxn modelId="{481842EF-F0E7-4C75-BDC8-6A75B2930F0A}" type="presParOf" srcId="{7E94E194-3B79-4C16-99AE-06D0BC64B9E8}" destId="{CE14952B-4DB6-42B5-B400-D8318C93CA2C}" srcOrd="1" destOrd="0" presId="urn:microsoft.com/office/officeart/2005/8/layout/process1"/>
    <dgm:cxn modelId="{60D4F09C-E433-405F-8093-E03DEF43921B}" type="presParOf" srcId="{CE14952B-4DB6-42B5-B400-D8318C93CA2C}" destId="{67F083F9-13F7-4875-A3E1-1AC5C81EE0B5}" srcOrd="0" destOrd="0" presId="urn:microsoft.com/office/officeart/2005/8/layout/process1"/>
    <dgm:cxn modelId="{97058A17-CA6D-43B6-B481-2F5D225CCCA5}" type="presParOf" srcId="{7E94E194-3B79-4C16-99AE-06D0BC64B9E8}" destId="{BCC8DF5B-2014-4941-AF8F-3683732BBE87}" srcOrd="2" destOrd="0" presId="urn:microsoft.com/office/officeart/2005/8/layout/process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3BA213B-9B93-4EC1-9AEE-79DC4A21DD0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D708D5E-F899-4CCA-BA18-D4A675D0871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3B254DE-3147-4AC2-97F4-DFC0FC386B55}" type="parTrans" cxnId="{58DD1C3B-AB48-4237-835C-473730ADC973}">
      <dgm:prSet/>
      <dgm:spPr/>
      <dgm:t>
        <a:bodyPr/>
        <a:lstStyle/>
        <a:p>
          <a:endParaRPr lang="zh-CN" altLang="en-US"/>
        </a:p>
      </dgm:t>
    </dgm:pt>
    <dgm:pt modelId="{AC06ABEE-9A31-4ECC-9D7C-5689DC064C6C}" type="sibTrans" cxnId="{58DD1C3B-AB48-4237-835C-473730ADC973}">
      <dgm:prSet/>
      <dgm:spPr/>
      <dgm:t>
        <a:bodyPr/>
        <a:lstStyle/>
        <a:p>
          <a:endParaRPr lang="zh-CN" altLang="en-US"/>
        </a:p>
      </dgm:t>
    </dgm:pt>
    <dgm:pt modelId="{1DACDCF3-B5E5-4C37-8523-DDC492B6CCB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插入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543A4AE-23EE-428A-8D82-6804809BE0F2}" type="parTrans" cxnId="{6D74CD73-87D8-42C0-81B5-D0CFFB7C33DD}">
      <dgm:prSet/>
      <dgm:spPr/>
      <dgm:t>
        <a:bodyPr/>
        <a:lstStyle/>
        <a:p>
          <a:endParaRPr lang="zh-CN" altLang="en-US"/>
        </a:p>
      </dgm:t>
    </dgm:pt>
    <dgm:pt modelId="{81A37E78-A334-4016-A54A-AFBAC29D5573}" type="sibTrans" cxnId="{6D74CD73-87D8-42C0-81B5-D0CFFB7C33DD}">
      <dgm:prSet/>
      <dgm:spPr/>
      <dgm:t>
        <a:bodyPr/>
        <a:lstStyle/>
        <a:p>
          <a:endParaRPr lang="zh-CN" altLang="en-US"/>
        </a:p>
      </dgm:t>
    </dgm:pt>
    <dgm:pt modelId="{3C880076-C14C-41E6-95F1-7AD1D492D84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实例行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3180BDD-DE73-432E-8C38-A870CCA24AB7}" type="parTrans" cxnId="{71D901DB-2705-4A7E-B3C4-37897EE977F4}">
      <dgm:prSet/>
      <dgm:spPr/>
      <dgm:t>
        <a:bodyPr/>
        <a:lstStyle/>
        <a:p>
          <a:endParaRPr lang="zh-CN" altLang="en-US"/>
        </a:p>
      </dgm:t>
    </dgm:pt>
    <dgm:pt modelId="{E610E379-014A-4BA7-A2D7-A2EF5107C820}" type="sibTrans" cxnId="{71D901DB-2705-4A7E-B3C4-37897EE977F4}">
      <dgm:prSet/>
      <dgm:spPr/>
      <dgm:t>
        <a:bodyPr/>
        <a:lstStyle/>
        <a:p>
          <a:endParaRPr lang="zh-CN" altLang="en-US"/>
        </a:p>
      </dgm:t>
    </dgm:pt>
    <dgm:pt modelId="{6E61070B-16A2-4754-B626-CB6B725C2E52}" type="pres">
      <dgm:prSet presAssocID="{A3BA213B-9B93-4EC1-9AEE-79DC4A21DD0E}" presName="Name0" presStyleCnt="0">
        <dgm:presLayoutVars>
          <dgm:dir/>
          <dgm:resizeHandles val="exact"/>
        </dgm:presLayoutVars>
      </dgm:prSet>
      <dgm:spPr/>
    </dgm:pt>
    <dgm:pt modelId="{C4DDBB5C-57B2-451A-94EB-0457051BB0B7}" type="pres">
      <dgm:prSet presAssocID="{3D708D5E-F899-4CCA-BA18-D4A675D08716}" presName="node" presStyleLbl="node1" presStyleIdx="0" presStyleCnt="3">
        <dgm:presLayoutVars>
          <dgm:bulletEnabled val="1"/>
        </dgm:presLayoutVars>
      </dgm:prSet>
      <dgm:spPr/>
    </dgm:pt>
    <dgm:pt modelId="{A0EB95AB-BCFE-4ABA-823D-954140CF39D1}" type="pres">
      <dgm:prSet presAssocID="{AC06ABEE-9A31-4ECC-9D7C-5689DC064C6C}" presName="sibTrans" presStyleLbl="sibTrans2D1" presStyleIdx="0" presStyleCnt="2"/>
      <dgm:spPr/>
    </dgm:pt>
    <dgm:pt modelId="{1D77C374-C376-4AEC-953A-CDC254098B24}" type="pres">
      <dgm:prSet presAssocID="{AC06ABEE-9A31-4ECC-9D7C-5689DC064C6C}" presName="connectorText" presStyleLbl="sibTrans2D1" presStyleIdx="0" presStyleCnt="2"/>
      <dgm:spPr/>
    </dgm:pt>
    <dgm:pt modelId="{3F977368-5CC1-4937-834C-A83EF9B34614}" type="pres">
      <dgm:prSet presAssocID="{1DACDCF3-B5E5-4C37-8523-DDC492B6CCBF}" presName="node" presStyleLbl="node1" presStyleIdx="1" presStyleCnt="3">
        <dgm:presLayoutVars>
          <dgm:bulletEnabled val="1"/>
        </dgm:presLayoutVars>
      </dgm:prSet>
      <dgm:spPr/>
    </dgm:pt>
    <dgm:pt modelId="{09E81E8E-07F5-43EA-99A3-11ABB84F43C1}" type="pres">
      <dgm:prSet presAssocID="{81A37E78-A334-4016-A54A-AFBAC29D5573}" presName="sibTrans" presStyleLbl="sibTrans2D1" presStyleIdx="1" presStyleCnt="2"/>
      <dgm:spPr/>
    </dgm:pt>
    <dgm:pt modelId="{F4E9B804-2726-441A-A5CB-0F8EE0BDBE99}" type="pres">
      <dgm:prSet presAssocID="{81A37E78-A334-4016-A54A-AFBAC29D5573}" presName="connectorText" presStyleLbl="sibTrans2D1" presStyleIdx="1" presStyleCnt="2"/>
      <dgm:spPr/>
    </dgm:pt>
    <dgm:pt modelId="{7016FF90-F3CD-4149-93CB-EE58831B494A}" type="pres">
      <dgm:prSet presAssocID="{3C880076-C14C-41E6-95F1-7AD1D492D84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8DD1C3B-AB48-4237-835C-473730ADC973}" srcId="{A3BA213B-9B93-4EC1-9AEE-79DC4A21DD0E}" destId="{3D708D5E-F899-4CCA-BA18-D4A675D08716}" srcOrd="0" destOrd="0" parTransId="{53B254DE-3147-4AC2-97F4-DFC0FC386B55}" sibTransId="{AC06ABEE-9A31-4ECC-9D7C-5689DC064C6C}"/>
    <dgm:cxn modelId="{6D74CD73-87D8-42C0-81B5-D0CFFB7C33DD}" srcId="{A3BA213B-9B93-4EC1-9AEE-79DC4A21DD0E}" destId="{1DACDCF3-B5E5-4C37-8523-DDC492B6CCBF}" srcOrd="1" destOrd="0" parTransId="{4543A4AE-23EE-428A-8D82-6804809BE0F2}" sibTransId="{81A37E78-A334-4016-A54A-AFBAC29D5573}"/>
    <dgm:cxn modelId="{C54EB487-5B25-4452-B589-4525FD23FAE8}" type="presOf" srcId="{3C880076-C14C-41E6-95F1-7AD1D492D843}" destId="{7016FF90-F3CD-4149-93CB-EE58831B494A}" srcOrd="0" destOrd="0" presId="urn:microsoft.com/office/officeart/2005/8/layout/process1"/>
    <dgm:cxn modelId="{71D901DB-2705-4A7E-B3C4-37897EE977F4}" srcId="{A3BA213B-9B93-4EC1-9AEE-79DC4A21DD0E}" destId="{3C880076-C14C-41E6-95F1-7AD1D492D843}" srcOrd="2" destOrd="0" parTransId="{F3180BDD-DE73-432E-8C38-A870CCA24AB7}" sibTransId="{E610E379-014A-4BA7-A2D7-A2EF5107C820}"/>
    <dgm:cxn modelId="{4FD2EB9C-32C4-4798-B6CA-3D677E5B8CE1}" type="presOf" srcId="{3D708D5E-F899-4CCA-BA18-D4A675D08716}" destId="{C4DDBB5C-57B2-451A-94EB-0457051BB0B7}" srcOrd="0" destOrd="0" presId="urn:microsoft.com/office/officeart/2005/8/layout/process1"/>
    <dgm:cxn modelId="{81073DED-F19F-4C6F-9308-F8A4CE1611B9}" type="presOf" srcId="{AC06ABEE-9A31-4ECC-9D7C-5689DC064C6C}" destId="{1D77C374-C376-4AEC-953A-CDC254098B24}" srcOrd="1" destOrd="0" presId="urn:microsoft.com/office/officeart/2005/8/layout/process1"/>
    <dgm:cxn modelId="{F9272503-324C-491A-818C-276455FC5D1C}" type="presOf" srcId="{81A37E78-A334-4016-A54A-AFBAC29D5573}" destId="{F4E9B804-2726-441A-A5CB-0F8EE0BDBE99}" srcOrd="1" destOrd="0" presId="urn:microsoft.com/office/officeart/2005/8/layout/process1"/>
    <dgm:cxn modelId="{785632F2-7D33-4677-ABF2-584DDAD498FB}" type="presOf" srcId="{AC06ABEE-9A31-4ECC-9D7C-5689DC064C6C}" destId="{A0EB95AB-BCFE-4ABA-823D-954140CF39D1}" srcOrd="0" destOrd="0" presId="urn:microsoft.com/office/officeart/2005/8/layout/process1"/>
    <dgm:cxn modelId="{9C094B35-F6DB-4696-9C18-F995F0A43335}" type="presOf" srcId="{81A37E78-A334-4016-A54A-AFBAC29D5573}" destId="{09E81E8E-07F5-43EA-99A3-11ABB84F43C1}" srcOrd="0" destOrd="0" presId="urn:microsoft.com/office/officeart/2005/8/layout/process1"/>
    <dgm:cxn modelId="{EE7BA932-8D7B-4EA1-800E-60E5F5BBAF29}" type="presOf" srcId="{1DACDCF3-B5E5-4C37-8523-DDC492B6CCBF}" destId="{3F977368-5CC1-4937-834C-A83EF9B34614}" srcOrd="0" destOrd="0" presId="urn:microsoft.com/office/officeart/2005/8/layout/process1"/>
    <dgm:cxn modelId="{A0CDFB32-62DA-4548-8C35-5EA0B3616A7A}" type="presOf" srcId="{A3BA213B-9B93-4EC1-9AEE-79DC4A21DD0E}" destId="{6E61070B-16A2-4754-B626-CB6B725C2E52}" srcOrd="0" destOrd="0" presId="urn:microsoft.com/office/officeart/2005/8/layout/process1"/>
    <dgm:cxn modelId="{0D4A6A11-B36B-4874-A7C7-973D0BF4367A}" type="presParOf" srcId="{6E61070B-16A2-4754-B626-CB6B725C2E52}" destId="{C4DDBB5C-57B2-451A-94EB-0457051BB0B7}" srcOrd="0" destOrd="0" presId="urn:microsoft.com/office/officeart/2005/8/layout/process1"/>
    <dgm:cxn modelId="{062A2D4E-F076-47E7-9614-0662C8D2F2F2}" type="presParOf" srcId="{6E61070B-16A2-4754-B626-CB6B725C2E52}" destId="{A0EB95AB-BCFE-4ABA-823D-954140CF39D1}" srcOrd="1" destOrd="0" presId="urn:microsoft.com/office/officeart/2005/8/layout/process1"/>
    <dgm:cxn modelId="{0419FBB9-DB16-4BDA-91A2-B622D50F9144}" type="presParOf" srcId="{A0EB95AB-BCFE-4ABA-823D-954140CF39D1}" destId="{1D77C374-C376-4AEC-953A-CDC254098B24}" srcOrd="0" destOrd="0" presId="urn:microsoft.com/office/officeart/2005/8/layout/process1"/>
    <dgm:cxn modelId="{699CDBCE-0D99-44BB-9576-BDBD377DCBF3}" type="presParOf" srcId="{6E61070B-16A2-4754-B626-CB6B725C2E52}" destId="{3F977368-5CC1-4937-834C-A83EF9B34614}" srcOrd="2" destOrd="0" presId="urn:microsoft.com/office/officeart/2005/8/layout/process1"/>
    <dgm:cxn modelId="{BACB87A9-6F27-4677-81C8-561936F5DE86}" type="presParOf" srcId="{6E61070B-16A2-4754-B626-CB6B725C2E52}" destId="{09E81E8E-07F5-43EA-99A3-11ABB84F43C1}" srcOrd="3" destOrd="0" presId="urn:microsoft.com/office/officeart/2005/8/layout/process1"/>
    <dgm:cxn modelId="{065D45A9-2B9C-4D6B-BB68-A3EF18000B2D}" type="presParOf" srcId="{09E81E8E-07F5-43EA-99A3-11ABB84F43C1}" destId="{F4E9B804-2726-441A-A5CB-0F8EE0BDBE99}" srcOrd="0" destOrd="0" presId="urn:microsoft.com/office/officeart/2005/8/layout/process1"/>
    <dgm:cxn modelId="{0E8FDC06-5235-4D07-A99D-EBCA36708240}" type="presParOf" srcId="{6E61070B-16A2-4754-B626-CB6B725C2E52}" destId="{7016FF90-F3CD-4149-93CB-EE58831B494A}" srcOrd="4" destOrd="0" presId="urn:microsoft.com/office/officeart/2005/8/layout/process1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A76DAE0-C433-4CF3-B17F-04A67143F77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9C903EF-CEA8-41C0-A2AF-792C688A086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插入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6DC7AA9-1E41-481E-AAB2-887B0E47AECE}" type="parTrans" cxnId="{3436499B-3769-4A53-879D-71FC7A3CE1A3}">
      <dgm:prSet/>
      <dgm:spPr/>
      <dgm:t>
        <a:bodyPr/>
        <a:lstStyle/>
        <a:p>
          <a:endParaRPr lang="zh-CN" altLang="en-US"/>
        </a:p>
      </dgm:t>
    </dgm:pt>
    <dgm:pt modelId="{177729CA-127B-4CB1-8B82-6048D3843BCF}" type="sibTrans" cxnId="{3436499B-3769-4A53-879D-71FC7A3CE1A3}">
      <dgm:prSet/>
      <dgm:spPr/>
      <dgm:t>
        <a:bodyPr/>
        <a:lstStyle/>
        <a:p>
          <a:endParaRPr lang="zh-CN" altLang="en-US"/>
        </a:p>
      </dgm:t>
    </dgm:pt>
    <dgm:pt modelId="{B776CD23-1A09-45FB-B5F7-DF2572A5A98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备注行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4438481-BD93-49D5-9780-C000DA7EDE3C}" type="parTrans" cxnId="{F66173C5-90A7-4985-830E-3F38BCD0C340}">
      <dgm:prSet/>
      <dgm:spPr/>
      <dgm:t>
        <a:bodyPr/>
        <a:lstStyle/>
        <a:p>
          <a:endParaRPr lang="zh-CN" altLang="en-US"/>
        </a:p>
      </dgm:t>
    </dgm:pt>
    <dgm:pt modelId="{B8C0806E-7D64-4603-B79D-21FE1F7AEE94}" type="sibTrans" cxnId="{F66173C5-90A7-4985-830E-3F38BCD0C340}">
      <dgm:prSet/>
      <dgm:spPr/>
      <dgm:t>
        <a:bodyPr/>
        <a:lstStyle/>
        <a:p>
          <a:endParaRPr lang="zh-CN" altLang="en-US"/>
        </a:p>
      </dgm:t>
    </dgm:pt>
    <dgm:pt modelId="{B387BC0E-99EE-442D-9BDF-BDD7D6DD057B}" type="pres">
      <dgm:prSet presAssocID="{1A76DAE0-C433-4CF3-B17F-04A67143F770}" presName="Name0" presStyleCnt="0">
        <dgm:presLayoutVars>
          <dgm:dir/>
          <dgm:resizeHandles val="exact"/>
        </dgm:presLayoutVars>
      </dgm:prSet>
      <dgm:spPr/>
    </dgm:pt>
    <dgm:pt modelId="{CBCA508A-D5B2-4F18-9ABA-73847B148FA5}" type="pres">
      <dgm:prSet presAssocID="{59C903EF-CEA8-41C0-A2AF-792C688A0867}" presName="node" presStyleLbl="node1" presStyleIdx="0" presStyleCnt="2">
        <dgm:presLayoutVars>
          <dgm:bulletEnabled val="1"/>
        </dgm:presLayoutVars>
      </dgm:prSet>
      <dgm:spPr/>
    </dgm:pt>
    <dgm:pt modelId="{35EDC2E0-4C7E-4216-ACBF-286D64559B2A}" type="pres">
      <dgm:prSet presAssocID="{177729CA-127B-4CB1-8B82-6048D3843BCF}" presName="sibTrans" presStyleLbl="sibTrans2D1" presStyleIdx="0" presStyleCnt="1"/>
      <dgm:spPr/>
    </dgm:pt>
    <dgm:pt modelId="{4532ACAE-553A-4E66-960A-DAD4E45849CC}" type="pres">
      <dgm:prSet presAssocID="{177729CA-127B-4CB1-8B82-6048D3843BCF}" presName="connectorText" presStyleLbl="sibTrans2D1" presStyleIdx="0" presStyleCnt="1"/>
      <dgm:spPr/>
    </dgm:pt>
    <dgm:pt modelId="{91CE6FCB-5A09-42B0-B559-6EBEB895B680}" type="pres">
      <dgm:prSet presAssocID="{B776CD23-1A09-45FB-B5F7-DF2572A5A983}" presName="node" presStyleLbl="node1" presStyleIdx="1" presStyleCnt="2">
        <dgm:presLayoutVars>
          <dgm:bulletEnabled val="1"/>
        </dgm:presLayoutVars>
      </dgm:prSet>
      <dgm:spPr/>
    </dgm:pt>
  </dgm:ptLst>
  <dgm:cxnLst>
    <dgm:cxn modelId="{F66173C5-90A7-4985-830E-3F38BCD0C340}" srcId="{1A76DAE0-C433-4CF3-B17F-04A67143F770}" destId="{B776CD23-1A09-45FB-B5F7-DF2572A5A983}" srcOrd="1" destOrd="0" parTransId="{A4438481-BD93-49D5-9780-C000DA7EDE3C}" sibTransId="{B8C0806E-7D64-4603-B79D-21FE1F7AEE94}"/>
    <dgm:cxn modelId="{719F84EC-6518-440A-BEDB-BA1F23698C6C}" type="presOf" srcId="{177729CA-127B-4CB1-8B82-6048D3843BCF}" destId="{35EDC2E0-4C7E-4216-ACBF-286D64559B2A}" srcOrd="0" destOrd="0" presId="urn:microsoft.com/office/officeart/2005/8/layout/process1"/>
    <dgm:cxn modelId="{3436499B-3769-4A53-879D-71FC7A3CE1A3}" srcId="{1A76DAE0-C433-4CF3-B17F-04A67143F770}" destId="{59C903EF-CEA8-41C0-A2AF-792C688A0867}" srcOrd="0" destOrd="0" parTransId="{66DC7AA9-1E41-481E-AAB2-887B0E47AECE}" sibTransId="{177729CA-127B-4CB1-8B82-6048D3843BCF}"/>
    <dgm:cxn modelId="{9BC364EB-2807-4D9B-8C0F-8AE08799AD9A}" type="presOf" srcId="{1A76DAE0-C433-4CF3-B17F-04A67143F770}" destId="{B387BC0E-99EE-442D-9BDF-BDD7D6DD057B}" srcOrd="0" destOrd="0" presId="urn:microsoft.com/office/officeart/2005/8/layout/process1"/>
    <dgm:cxn modelId="{ECFCADD6-91C9-4D07-9670-18BC11D0889C}" type="presOf" srcId="{177729CA-127B-4CB1-8B82-6048D3843BCF}" destId="{4532ACAE-553A-4E66-960A-DAD4E45849CC}" srcOrd="1" destOrd="0" presId="urn:microsoft.com/office/officeart/2005/8/layout/process1"/>
    <dgm:cxn modelId="{8A5D64D2-6A0A-4FAC-9623-51F33AC06FF5}" type="presOf" srcId="{B776CD23-1A09-45FB-B5F7-DF2572A5A983}" destId="{91CE6FCB-5A09-42B0-B559-6EBEB895B680}" srcOrd="0" destOrd="0" presId="urn:microsoft.com/office/officeart/2005/8/layout/process1"/>
    <dgm:cxn modelId="{43BB6317-452D-4E18-9667-36ED09227BEA}" type="presOf" srcId="{59C903EF-CEA8-41C0-A2AF-792C688A0867}" destId="{CBCA508A-D5B2-4F18-9ABA-73847B148FA5}" srcOrd="0" destOrd="0" presId="urn:microsoft.com/office/officeart/2005/8/layout/process1"/>
    <dgm:cxn modelId="{CCE526DC-735E-4A9D-8745-B6A498549CBF}" type="presParOf" srcId="{B387BC0E-99EE-442D-9BDF-BDD7D6DD057B}" destId="{CBCA508A-D5B2-4F18-9ABA-73847B148FA5}" srcOrd="0" destOrd="0" presId="urn:microsoft.com/office/officeart/2005/8/layout/process1"/>
    <dgm:cxn modelId="{94A89EF0-28FE-4A07-BE8D-51A6CCA08091}" type="presParOf" srcId="{B387BC0E-99EE-442D-9BDF-BDD7D6DD057B}" destId="{35EDC2E0-4C7E-4216-ACBF-286D64559B2A}" srcOrd="1" destOrd="0" presId="urn:microsoft.com/office/officeart/2005/8/layout/process1"/>
    <dgm:cxn modelId="{15312DA0-16FA-4AEF-9F52-6E60EC1E64D7}" type="presParOf" srcId="{35EDC2E0-4C7E-4216-ACBF-286D64559B2A}" destId="{4532ACAE-553A-4E66-960A-DAD4E45849CC}" srcOrd="0" destOrd="0" presId="urn:microsoft.com/office/officeart/2005/8/layout/process1"/>
    <dgm:cxn modelId="{89BAFD36-27A6-4047-A64A-266A92640BE7}" type="presParOf" srcId="{B387BC0E-99EE-442D-9BDF-BDD7D6DD057B}" destId="{91CE6FCB-5A09-42B0-B559-6EBEB895B680}" srcOrd="2" destOrd="0" presId="urn:microsoft.com/office/officeart/2005/8/layout/process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067472F-482E-4C44-8232-16A57435152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345B014-3BF4-42C5-BE2E-EB1D72F0311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模型意图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4E5E16B-7F03-4D81-9A50-D0DCEC46875C}" type="parTrans" cxnId="{C5414934-50AE-45A7-B36D-F6223C0EC21A}">
      <dgm:prSet/>
      <dgm:spPr/>
      <dgm:t>
        <a:bodyPr/>
        <a:lstStyle/>
        <a:p>
          <a:endParaRPr lang="zh-CN" altLang="en-US"/>
        </a:p>
      </dgm:t>
    </dgm:pt>
    <dgm:pt modelId="{A178C2DD-E6B4-4A3C-86F6-7041C88B775D}" type="sibTrans" cxnId="{C5414934-50AE-45A7-B36D-F6223C0EC21A}">
      <dgm:prSet/>
      <dgm:spPr/>
      <dgm:t>
        <a:bodyPr/>
        <a:lstStyle/>
        <a:p>
          <a:endParaRPr lang="zh-CN" altLang="en-US"/>
        </a:p>
      </dgm:t>
    </dgm:pt>
    <dgm:pt modelId="{EC79BF0B-CAFC-4BEE-A761-A832A8C3337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切换符号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B66D8A1-6C23-4141-B5FC-A2F4DA868D93}" type="parTrans" cxnId="{5D67E999-4F72-4AEC-B5DD-9683E8BB9605}">
      <dgm:prSet/>
      <dgm:spPr/>
      <dgm:t>
        <a:bodyPr/>
        <a:lstStyle/>
        <a:p>
          <a:endParaRPr lang="zh-CN" altLang="en-US"/>
        </a:p>
      </dgm:t>
    </dgm:pt>
    <dgm:pt modelId="{7715060E-C349-43E4-9E54-219DEA8926D6}" type="sibTrans" cxnId="{5D67E999-4F72-4AEC-B5DD-9683E8BB9605}">
      <dgm:prSet/>
      <dgm:spPr/>
      <dgm:t>
        <a:bodyPr/>
        <a:lstStyle/>
        <a:p>
          <a:endParaRPr lang="zh-CN" altLang="en-US"/>
        </a:p>
      </dgm:t>
    </dgm:pt>
    <dgm:pt modelId="{DD0B4D3F-092D-4C27-BEF2-AAA270B1B47E}" type="pres">
      <dgm:prSet presAssocID="{4067472F-482E-4C44-8232-16A57435152F}" presName="Name0" presStyleCnt="0">
        <dgm:presLayoutVars>
          <dgm:dir/>
          <dgm:resizeHandles val="exact"/>
        </dgm:presLayoutVars>
      </dgm:prSet>
      <dgm:spPr/>
    </dgm:pt>
    <dgm:pt modelId="{28741F86-9854-490D-B9B8-5B06034C595C}" type="pres">
      <dgm:prSet presAssocID="{C345B014-3BF4-42C5-BE2E-EB1D72F0311E}" presName="node" presStyleLbl="node1" presStyleIdx="0" presStyleCnt="2">
        <dgm:presLayoutVars>
          <dgm:bulletEnabled val="1"/>
        </dgm:presLayoutVars>
      </dgm:prSet>
      <dgm:spPr/>
    </dgm:pt>
    <dgm:pt modelId="{FCB896E5-B6EB-45EC-A17B-4D9AD31DEF64}" type="pres">
      <dgm:prSet presAssocID="{A178C2DD-E6B4-4A3C-86F6-7041C88B775D}" presName="sibTrans" presStyleLbl="sibTrans2D1" presStyleIdx="0" presStyleCnt="1"/>
      <dgm:spPr/>
    </dgm:pt>
    <dgm:pt modelId="{D8915CDB-0AA3-4031-A1F2-A13E8F9C4333}" type="pres">
      <dgm:prSet presAssocID="{A178C2DD-E6B4-4A3C-86F6-7041C88B775D}" presName="connectorText" presStyleLbl="sibTrans2D1" presStyleIdx="0" presStyleCnt="1"/>
      <dgm:spPr/>
    </dgm:pt>
    <dgm:pt modelId="{83E32C7F-46C7-498F-BAFB-4E6CB113B4D6}" type="pres">
      <dgm:prSet presAssocID="{EC79BF0B-CAFC-4BEE-A761-A832A8C3337A}" presName="node" presStyleLbl="node1" presStyleIdx="1" presStyleCnt="2">
        <dgm:presLayoutVars>
          <dgm:bulletEnabled val="1"/>
        </dgm:presLayoutVars>
      </dgm:prSet>
      <dgm:spPr/>
    </dgm:pt>
  </dgm:ptLst>
  <dgm:cxnLst>
    <dgm:cxn modelId="{FC38EEF0-FD00-4A3B-A4CC-97667A65004D}" type="presOf" srcId="{A178C2DD-E6B4-4A3C-86F6-7041C88B775D}" destId="{FCB896E5-B6EB-45EC-A17B-4D9AD31DEF64}" srcOrd="0" destOrd="0" presId="urn:microsoft.com/office/officeart/2005/8/layout/process1"/>
    <dgm:cxn modelId="{D655A1E3-7945-49DF-9634-552B933D99A3}" type="presOf" srcId="{C345B014-3BF4-42C5-BE2E-EB1D72F0311E}" destId="{28741F86-9854-490D-B9B8-5B06034C595C}" srcOrd="0" destOrd="0" presId="urn:microsoft.com/office/officeart/2005/8/layout/process1"/>
    <dgm:cxn modelId="{C5414934-50AE-45A7-B36D-F6223C0EC21A}" srcId="{4067472F-482E-4C44-8232-16A57435152F}" destId="{C345B014-3BF4-42C5-BE2E-EB1D72F0311E}" srcOrd="0" destOrd="0" parTransId="{B4E5E16B-7F03-4D81-9A50-D0DCEC46875C}" sibTransId="{A178C2DD-E6B4-4A3C-86F6-7041C88B775D}"/>
    <dgm:cxn modelId="{5D67E999-4F72-4AEC-B5DD-9683E8BB9605}" srcId="{4067472F-482E-4C44-8232-16A57435152F}" destId="{EC79BF0B-CAFC-4BEE-A761-A832A8C3337A}" srcOrd="1" destOrd="0" parTransId="{AB66D8A1-6C23-4141-B5FC-A2F4DA868D93}" sibTransId="{7715060E-C349-43E4-9E54-219DEA8926D6}"/>
    <dgm:cxn modelId="{CF117DB1-723A-4E56-97B4-2C5DBB43DD33}" type="presOf" srcId="{4067472F-482E-4C44-8232-16A57435152F}" destId="{DD0B4D3F-092D-4C27-BEF2-AAA270B1B47E}" srcOrd="0" destOrd="0" presId="urn:microsoft.com/office/officeart/2005/8/layout/process1"/>
    <dgm:cxn modelId="{B197CB7F-8851-4E37-8A52-E6966B51B36F}" type="presOf" srcId="{EC79BF0B-CAFC-4BEE-A761-A832A8C3337A}" destId="{83E32C7F-46C7-498F-BAFB-4E6CB113B4D6}" srcOrd="0" destOrd="0" presId="urn:microsoft.com/office/officeart/2005/8/layout/process1"/>
    <dgm:cxn modelId="{F8137391-7BD0-4EEB-AA78-AB10DCC8B390}" type="presOf" srcId="{A178C2DD-E6B4-4A3C-86F6-7041C88B775D}" destId="{D8915CDB-0AA3-4031-A1F2-A13E8F9C4333}" srcOrd="1" destOrd="0" presId="urn:microsoft.com/office/officeart/2005/8/layout/process1"/>
    <dgm:cxn modelId="{F6A1AF6B-5C38-42EE-A658-398B4147A3FC}" type="presParOf" srcId="{DD0B4D3F-092D-4C27-BEF2-AAA270B1B47E}" destId="{28741F86-9854-490D-B9B8-5B06034C595C}" srcOrd="0" destOrd="0" presId="urn:microsoft.com/office/officeart/2005/8/layout/process1"/>
    <dgm:cxn modelId="{286894B6-2328-49AC-A90F-59195FEFFDBB}" type="presParOf" srcId="{DD0B4D3F-092D-4C27-BEF2-AAA270B1B47E}" destId="{FCB896E5-B6EB-45EC-A17B-4D9AD31DEF64}" srcOrd="1" destOrd="0" presId="urn:microsoft.com/office/officeart/2005/8/layout/process1"/>
    <dgm:cxn modelId="{86E3DAFC-FF61-4F06-BD80-707271E3376E}" type="presParOf" srcId="{FCB896E5-B6EB-45EC-A17B-4D9AD31DEF64}" destId="{D8915CDB-0AA3-4031-A1F2-A13E8F9C4333}" srcOrd="0" destOrd="0" presId="urn:microsoft.com/office/officeart/2005/8/layout/process1"/>
    <dgm:cxn modelId="{7E60755F-1CC7-4597-9503-960EDED2661B}" type="presParOf" srcId="{DD0B4D3F-092D-4C27-BEF2-AAA270B1B47E}" destId="{83E32C7F-46C7-498F-BAFB-4E6CB113B4D6}" srcOrd="2" destOrd="0" presId="urn:microsoft.com/office/officeart/2005/8/layout/process1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F437358-03D2-4F34-98F5-512EBC4C55B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6094DAB-C210-40A2-86B3-20D7C0370BF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088C14D-6DDF-40D1-A4D8-5D3374648A31}" type="parTrans" cxnId="{A151F7F4-7EAC-457A-979A-DE9461DD0758}">
      <dgm:prSet/>
      <dgm:spPr/>
      <dgm:t>
        <a:bodyPr/>
        <a:lstStyle/>
        <a:p>
          <a:endParaRPr lang="zh-CN" altLang="en-US"/>
        </a:p>
      </dgm:t>
    </dgm:pt>
    <dgm:pt modelId="{CB8F7FCF-A674-48CF-BAD1-6AAE56E8B79F}" type="sibTrans" cxnId="{A151F7F4-7EAC-457A-979A-DE9461DD0758}">
      <dgm:prSet/>
      <dgm:spPr/>
      <dgm:t>
        <a:bodyPr/>
        <a:lstStyle/>
        <a:p>
          <a:endParaRPr lang="zh-CN" altLang="en-US"/>
        </a:p>
      </dgm:t>
    </dgm:pt>
    <dgm:pt modelId="{A7EC2B8B-2F8D-456A-9AC1-AC661BEFF92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尺寸属性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AF9BAFB-5A83-44F9-BC20-6252369413A6}" type="parTrans" cxnId="{21A349BA-CB40-4A92-B047-EA74E8C95F7F}">
      <dgm:prSet/>
      <dgm:spPr/>
      <dgm:t>
        <a:bodyPr/>
        <a:lstStyle/>
        <a:p>
          <a:endParaRPr lang="zh-CN" altLang="en-US"/>
        </a:p>
      </dgm:t>
    </dgm:pt>
    <dgm:pt modelId="{9DEE9D59-4227-4523-BCE8-3B853977D806}" type="sibTrans" cxnId="{21A349BA-CB40-4A92-B047-EA74E8C95F7F}">
      <dgm:prSet/>
      <dgm:spPr/>
      <dgm:t>
        <a:bodyPr/>
        <a:lstStyle/>
        <a:p>
          <a:endParaRPr lang="zh-CN" altLang="en-US"/>
        </a:p>
      </dgm:t>
    </dgm:pt>
    <dgm:pt modelId="{717CD39E-C317-4EA6-9FDF-8E154D94CDF9}" type="pres">
      <dgm:prSet presAssocID="{3F437358-03D2-4F34-98F5-512EBC4C55B5}" presName="Name0" presStyleCnt="0">
        <dgm:presLayoutVars>
          <dgm:dir/>
          <dgm:resizeHandles val="exact"/>
        </dgm:presLayoutVars>
      </dgm:prSet>
      <dgm:spPr/>
    </dgm:pt>
    <dgm:pt modelId="{8ABE4ED4-6BC4-4EB0-B961-84626ADE4692}" type="pres">
      <dgm:prSet presAssocID="{A6094DAB-C210-40A2-86B3-20D7C0370BFF}" presName="node" presStyleLbl="node1" presStyleIdx="0" presStyleCnt="2">
        <dgm:presLayoutVars>
          <dgm:bulletEnabled val="1"/>
        </dgm:presLayoutVars>
      </dgm:prSet>
      <dgm:spPr/>
    </dgm:pt>
    <dgm:pt modelId="{D6D7407E-3ADC-49F1-9E42-CCDFFC9B134A}" type="pres">
      <dgm:prSet presAssocID="{CB8F7FCF-A674-48CF-BAD1-6AAE56E8B79F}" presName="sibTrans" presStyleLbl="sibTrans2D1" presStyleIdx="0" presStyleCnt="1"/>
      <dgm:spPr/>
    </dgm:pt>
    <dgm:pt modelId="{4727B4D4-C75B-4651-A83C-BE5BEA060CE2}" type="pres">
      <dgm:prSet presAssocID="{CB8F7FCF-A674-48CF-BAD1-6AAE56E8B79F}" presName="connectorText" presStyleLbl="sibTrans2D1" presStyleIdx="0" presStyleCnt="1"/>
      <dgm:spPr/>
    </dgm:pt>
    <dgm:pt modelId="{358FD1EB-2E0B-431E-8224-E2E55737C129}" type="pres">
      <dgm:prSet presAssocID="{A7EC2B8B-2F8D-456A-9AC1-AC661BEFF929}" presName="node" presStyleLbl="node1" presStyleIdx="1" presStyleCnt="2">
        <dgm:presLayoutVars>
          <dgm:bulletEnabled val="1"/>
        </dgm:presLayoutVars>
      </dgm:prSet>
      <dgm:spPr/>
    </dgm:pt>
  </dgm:ptLst>
  <dgm:cxnLst>
    <dgm:cxn modelId="{21A349BA-CB40-4A92-B047-EA74E8C95F7F}" srcId="{3F437358-03D2-4F34-98F5-512EBC4C55B5}" destId="{A7EC2B8B-2F8D-456A-9AC1-AC661BEFF929}" srcOrd="1" destOrd="0" parTransId="{8AF9BAFB-5A83-44F9-BC20-6252369413A6}" sibTransId="{9DEE9D59-4227-4523-BCE8-3B853977D806}"/>
    <dgm:cxn modelId="{CF41421E-3361-472D-8C60-C29A87DB6EB9}" type="presOf" srcId="{A6094DAB-C210-40A2-86B3-20D7C0370BFF}" destId="{8ABE4ED4-6BC4-4EB0-B961-84626ADE4692}" srcOrd="0" destOrd="0" presId="urn:microsoft.com/office/officeart/2005/8/layout/process1"/>
    <dgm:cxn modelId="{A151F7F4-7EAC-457A-979A-DE9461DD0758}" srcId="{3F437358-03D2-4F34-98F5-512EBC4C55B5}" destId="{A6094DAB-C210-40A2-86B3-20D7C0370BFF}" srcOrd="0" destOrd="0" parTransId="{E088C14D-6DDF-40D1-A4D8-5D3374648A31}" sibTransId="{CB8F7FCF-A674-48CF-BAD1-6AAE56E8B79F}"/>
    <dgm:cxn modelId="{B3A3D2D6-F3B0-41DC-AE95-8E42AE1D8743}" type="presOf" srcId="{3F437358-03D2-4F34-98F5-512EBC4C55B5}" destId="{717CD39E-C317-4EA6-9FDF-8E154D94CDF9}" srcOrd="0" destOrd="0" presId="urn:microsoft.com/office/officeart/2005/8/layout/process1"/>
    <dgm:cxn modelId="{AB463FC1-6D66-4744-9C32-64C388872CFE}" type="presOf" srcId="{A7EC2B8B-2F8D-456A-9AC1-AC661BEFF929}" destId="{358FD1EB-2E0B-431E-8224-E2E55737C129}" srcOrd="0" destOrd="0" presId="urn:microsoft.com/office/officeart/2005/8/layout/process1"/>
    <dgm:cxn modelId="{CB1A4FFE-042B-4404-9DC4-D6EB9F0A4CCB}" type="presOf" srcId="{CB8F7FCF-A674-48CF-BAD1-6AAE56E8B79F}" destId="{4727B4D4-C75B-4651-A83C-BE5BEA060CE2}" srcOrd="1" destOrd="0" presId="urn:microsoft.com/office/officeart/2005/8/layout/process1"/>
    <dgm:cxn modelId="{77952B34-50E5-4EBC-A2DF-9BF1F00CA056}" type="presOf" srcId="{CB8F7FCF-A674-48CF-BAD1-6AAE56E8B79F}" destId="{D6D7407E-3ADC-49F1-9E42-CCDFFC9B134A}" srcOrd="0" destOrd="0" presId="urn:microsoft.com/office/officeart/2005/8/layout/process1"/>
    <dgm:cxn modelId="{6BE1F35B-7D3A-46C5-973C-610CD2D06500}" type="presParOf" srcId="{717CD39E-C317-4EA6-9FDF-8E154D94CDF9}" destId="{8ABE4ED4-6BC4-4EB0-B961-84626ADE4692}" srcOrd="0" destOrd="0" presId="urn:microsoft.com/office/officeart/2005/8/layout/process1"/>
    <dgm:cxn modelId="{0213A7E9-151E-4F24-9703-88CFF99EBE8A}" type="presParOf" srcId="{717CD39E-C317-4EA6-9FDF-8E154D94CDF9}" destId="{D6D7407E-3ADC-49F1-9E42-CCDFFC9B134A}" srcOrd="1" destOrd="0" presId="urn:microsoft.com/office/officeart/2005/8/layout/process1"/>
    <dgm:cxn modelId="{68222C15-E030-483A-8DB2-EFB78669CFB0}" type="presParOf" srcId="{D6D7407E-3ADC-49F1-9E42-CCDFFC9B134A}" destId="{4727B4D4-C75B-4651-A83C-BE5BEA060CE2}" srcOrd="0" destOrd="0" presId="urn:microsoft.com/office/officeart/2005/8/layout/process1"/>
    <dgm:cxn modelId="{0241E0A5-216B-43FC-AB1F-F378D28D6553}" type="presParOf" srcId="{717CD39E-C317-4EA6-9FDF-8E154D94CDF9}" destId="{358FD1EB-2E0B-431E-8224-E2E55737C129}" srcOrd="2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C502B2-33B5-44D7-A130-F730C2CE6E2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7C1C835-F6A4-418C-B686-8F76469EBDE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E1F480E-391C-494C-A772-2ECC0A49412B}" type="parTrans" cxnId="{E5E54D89-2436-42FA-9A6C-C4A7FD8ABC70}">
      <dgm:prSet/>
      <dgm:spPr/>
      <dgm:t>
        <a:bodyPr/>
        <a:lstStyle/>
        <a:p>
          <a:endParaRPr lang="zh-CN" altLang="en-US"/>
        </a:p>
      </dgm:t>
    </dgm:pt>
    <dgm:pt modelId="{AD280ABF-BCCC-4F1A-B4D6-4D3B80CD0777}" type="sibTrans" cxnId="{E5E54D89-2436-42FA-9A6C-C4A7FD8ABC70}">
      <dgm:prSet/>
      <dgm:spPr/>
      <dgm:t>
        <a:bodyPr/>
        <a:lstStyle/>
        <a:p>
          <a:endParaRPr lang="zh-CN" altLang="en-US"/>
        </a:p>
      </dgm:t>
    </dgm:pt>
    <dgm:pt modelId="{28A5C58D-B079-47EF-9E62-90C36CC19BA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插入表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6C64AE3-C6EA-4D7C-813A-DD277DEC076E}" type="parTrans" cxnId="{57884AA3-D70B-4C4A-9988-019445355C25}">
      <dgm:prSet/>
      <dgm:spPr/>
      <dgm:t>
        <a:bodyPr/>
        <a:lstStyle/>
        <a:p>
          <a:endParaRPr lang="zh-CN" altLang="en-US"/>
        </a:p>
      </dgm:t>
    </dgm:pt>
    <dgm:pt modelId="{9F8E72EF-9757-43B6-8E4F-D435E02BFE9C}" type="sibTrans" cxnId="{57884AA3-D70B-4C4A-9988-019445355C25}">
      <dgm:prSet/>
      <dgm:spPr/>
      <dgm:t>
        <a:bodyPr/>
        <a:lstStyle/>
        <a:p>
          <a:endParaRPr lang="zh-CN" altLang="en-US"/>
        </a:p>
      </dgm:t>
    </dgm:pt>
    <dgm:pt modelId="{E6A3A293-DA83-48E7-9CA4-C6983A4A1F7D}" type="pres">
      <dgm:prSet presAssocID="{6CC502B2-33B5-44D7-A130-F730C2CE6E2C}" presName="Name0" presStyleCnt="0">
        <dgm:presLayoutVars>
          <dgm:dir/>
          <dgm:resizeHandles val="exact"/>
        </dgm:presLayoutVars>
      </dgm:prSet>
      <dgm:spPr/>
    </dgm:pt>
    <dgm:pt modelId="{107E8106-799F-4317-AF13-4E3218D14C9A}" type="pres">
      <dgm:prSet presAssocID="{57C1C835-F6A4-418C-B686-8F76469EBDEA}" presName="node" presStyleLbl="node1" presStyleIdx="0" presStyleCnt="2">
        <dgm:presLayoutVars>
          <dgm:bulletEnabled val="1"/>
        </dgm:presLayoutVars>
      </dgm:prSet>
      <dgm:spPr/>
    </dgm:pt>
    <dgm:pt modelId="{30DE381F-6B08-411B-A4F9-AF609C76572D}" type="pres">
      <dgm:prSet presAssocID="{AD280ABF-BCCC-4F1A-B4D6-4D3B80CD0777}" presName="sibTrans" presStyleLbl="sibTrans2D1" presStyleIdx="0" presStyleCnt="1"/>
      <dgm:spPr/>
    </dgm:pt>
    <dgm:pt modelId="{FF813EB0-4F7D-4964-9963-93B6B016B0E8}" type="pres">
      <dgm:prSet presAssocID="{AD280ABF-BCCC-4F1A-B4D6-4D3B80CD0777}" presName="connectorText" presStyleLbl="sibTrans2D1" presStyleIdx="0" presStyleCnt="1"/>
      <dgm:spPr/>
    </dgm:pt>
    <dgm:pt modelId="{3F4EAFB0-0CBF-4E14-BFCB-B24C518FF6EF}" type="pres">
      <dgm:prSet presAssocID="{28A5C58D-B079-47EF-9E62-90C36CC19BA6}" presName="node" presStyleLbl="node1" presStyleIdx="1" presStyleCnt="2">
        <dgm:presLayoutVars>
          <dgm:bulletEnabled val="1"/>
        </dgm:presLayoutVars>
      </dgm:prSet>
      <dgm:spPr/>
    </dgm:pt>
  </dgm:ptLst>
  <dgm:cxnLst>
    <dgm:cxn modelId="{57884AA3-D70B-4C4A-9988-019445355C25}" srcId="{6CC502B2-33B5-44D7-A130-F730C2CE6E2C}" destId="{28A5C58D-B079-47EF-9E62-90C36CC19BA6}" srcOrd="1" destOrd="0" parTransId="{26C64AE3-C6EA-4D7C-813A-DD277DEC076E}" sibTransId="{9F8E72EF-9757-43B6-8E4F-D435E02BFE9C}"/>
    <dgm:cxn modelId="{A233F758-51E4-4CA5-A4E4-00519B18ACFE}" type="presOf" srcId="{28A5C58D-B079-47EF-9E62-90C36CC19BA6}" destId="{3F4EAFB0-0CBF-4E14-BFCB-B24C518FF6EF}" srcOrd="0" destOrd="0" presId="urn:microsoft.com/office/officeart/2005/8/layout/process1"/>
    <dgm:cxn modelId="{E5E54D89-2436-42FA-9A6C-C4A7FD8ABC70}" srcId="{6CC502B2-33B5-44D7-A130-F730C2CE6E2C}" destId="{57C1C835-F6A4-418C-B686-8F76469EBDEA}" srcOrd="0" destOrd="0" parTransId="{9E1F480E-391C-494C-A772-2ECC0A49412B}" sibTransId="{AD280ABF-BCCC-4F1A-B4D6-4D3B80CD0777}"/>
    <dgm:cxn modelId="{7C7E31C1-8065-4B9A-80C1-9A69474BE880}" type="presOf" srcId="{AD280ABF-BCCC-4F1A-B4D6-4D3B80CD0777}" destId="{FF813EB0-4F7D-4964-9963-93B6B016B0E8}" srcOrd="1" destOrd="0" presId="urn:microsoft.com/office/officeart/2005/8/layout/process1"/>
    <dgm:cxn modelId="{CADDEF5B-E0E7-4928-9289-610DFB28C592}" type="presOf" srcId="{AD280ABF-BCCC-4F1A-B4D6-4D3B80CD0777}" destId="{30DE381F-6B08-411B-A4F9-AF609C76572D}" srcOrd="0" destOrd="0" presId="urn:microsoft.com/office/officeart/2005/8/layout/process1"/>
    <dgm:cxn modelId="{9DA21BC6-DB6D-4996-A342-8771D639DDB1}" type="presOf" srcId="{6CC502B2-33B5-44D7-A130-F730C2CE6E2C}" destId="{E6A3A293-DA83-48E7-9CA4-C6983A4A1F7D}" srcOrd="0" destOrd="0" presId="urn:microsoft.com/office/officeart/2005/8/layout/process1"/>
    <dgm:cxn modelId="{77C67B11-C7AF-4687-B0A7-9F0FDDE7B223}" type="presOf" srcId="{57C1C835-F6A4-418C-B686-8F76469EBDEA}" destId="{107E8106-799F-4317-AF13-4E3218D14C9A}" srcOrd="0" destOrd="0" presId="urn:microsoft.com/office/officeart/2005/8/layout/process1"/>
    <dgm:cxn modelId="{6F731EE3-60A5-432E-A2B3-E2D6D9F40C9E}" type="presParOf" srcId="{E6A3A293-DA83-48E7-9CA4-C6983A4A1F7D}" destId="{107E8106-799F-4317-AF13-4E3218D14C9A}" srcOrd="0" destOrd="0" presId="urn:microsoft.com/office/officeart/2005/8/layout/process1"/>
    <dgm:cxn modelId="{25F81DA5-E473-41E1-82C7-67B67DE38A61}" type="presParOf" srcId="{E6A3A293-DA83-48E7-9CA4-C6983A4A1F7D}" destId="{30DE381F-6B08-411B-A4F9-AF609C76572D}" srcOrd="1" destOrd="0" presId="urn:microsoft.com/office/officeart/2005/8/layout/process1"/>
    <dgm:cxn modelId="{C3D4E6CA-9AC3-4C75-9E26-C227210F7647}" type="presParOf" srcId="{30DE381F-6B08-411B-A4F9-AF609C76572D}" destId="{FF813EB0-4F7D-4964-9963-93B6B016B0E8}" srcOrd="0" destOrd="0" presId="urn:microsoft.com/office/officeart/2005/8/layout/process1"/>
    <dgm:cxn modelId="{E0C3E94D-8DB2-4CA4-ADBC-A38748E0F615}" type="presParOf" srcId="{E6A3A293-DA83-48E7-9CA4-C6983A4A1F7D}" destId="{3F4EAFB0-0CBF-4E14-BFCB-B24C518FF6EF}" srcOrd="2" destOrd="0" presId="urn:microsoft.com/office/officeart/2005/8/layout/process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5085DD0-9CA5-4565-A827-36B127B1561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E8C64B1-CA5E-4849-8296-BBFE331BBCE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指定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25D0B87-B9E6-4C17-8802-000E355D3A23}" type="parTrans" cxnId="{0D0EBF31-EB58-4EA7-A49A-831EA4636571}">
      <dgm:prSet/>
      <dgm:spPr/>
      <dgm:t>
        <a:bodyPr/>
        <a:lstStyle/>
        <a:p>
          <a:endParaRPr lang="zh-CN" altLang="en-US"/>
        </a:p>
      </dgm:t>
    </dgm:pt>
    <dgm:pt modelId="{42211531-93B1-4170-9FCB-2B0488D3D8E2}" type="sibTrans" cxnId="{0D0EBF31-EB58-4EA7-A49A-831EA4636571}">
      <dgm:prSet/>
      <dgm:spPr/>
      <dgm:t>
        <a:bodyPr/>
        <a:lstStyle/>
        <a:p>
          <a:endParaRPr lang="zh-CN" altLang="en-US"/>
        </a:p>
      </dgm:t>
    </dgm:pt>
    <dgm:pt modelId="{B90E4520-A3A6-4B8C-9816-7DDECCDC461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轮廓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9B2CB30-2481-43E2-A2D9-7AD756CA3FB7}" type="parTrans" cxnId="{136ADC8A-86D1-4B43-B4A3-F9B114F15BD4}">
      <dgm:prSet/>
      <dgm:spPr/>
      <dgm:t>
        <a:bodyPr/>
        <a:lstStyle/>
        <a:p>
          <a:endParaRPr lang="zh-CN" altLang="en-US"/>
        </a:p>
      </dgm:t>
    </dgm:pt>
    <dgm:pt modelId="{E8393DE4-C839-4062-AE47-CB239E4A009A}" type="sibTrans" cxnId="{136ADC8A-86D1-4B43-B4A3-F9B114F15BD4}">
      <dgm:prSet/>
      <dgm:spPr/>
      <dgm:t>
        <a:bodyPr/>
        <a:lstStyle/>
        <a:p>
          <a:endParaRPr lang="zh-CN" altLang="en-US"/>
        </a:p>
      </dgm:t>
    </dgm:pt>
    <dgm:pt modelId="{0999DDA6-E3FF-4F8E-AE47-C8200E7BBCB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选取截面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CEB90E3-4846-49BE-B9A7-A60F3BAC1F0D}" type="parTrans" cxnId="{6F659FFD-1F1F-486C-9BFD-5A2A051E318E}">
      <dgm:prSet/>
      <dgm:spPr/>
      <dgm:t>
        <a:bodyPr/>
        <a:lstStyle/>
        <a:p>
          <a:endParaRPr lang="zh-CN" altLang="en-US"/>
        </a:p>
      </dgm:t>
    </dgm:pt>
    <dgm:pt modelId="{FD33C838-36E6-4A01-AC66-D2D4473B5886}" type="sibTrans" cxnId="{6F659FFD-1F1F-486C-9BFD-5A2A051E318E}">
      <dgm:prSet/>
      <dgm:spPr/>
      <dgm:t>
        <a:bodyPr/>
        <a:lstStyle/>
        <a:p>
          <a:endParaRPr lang="zh-CN" altLang="en-US"/>
        </a:p>
      </dgm:t>
    </dgm:pt>
    <dgm:pt modelId="{4711D6E0-9F14-41B7-833E-149AEB72EFF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681A511-D991-4F90-89C8-75882AFE31E2}" type="parTrans" cxnId="{722D7F93-5254-415D-B5B5-C4C79135500F}">
      <dgm:prSet/>
      <dgm:spPr/>
      <dgm:t>
        <a:bodyPr/>
        <a:lstStyle/>
        <a:p>
          <a:endParaRPr lang="zh-CN" altLang="en-US"/>
        </a:p>
      </dgm:t>
    </dgm:pt>
    <dgm:pt modelId="{0DDCC63A-3C00-45C9-9FBC-BCC90DA9B641}" type="sibTrans" cxnId="{722D7F93-5254-415D-B5B5-C4C79135500F}">
      <dgm:prSet/>
      <dgm:spPr/>
      <dgm:t>
        <a:bodyPr/>
        <a:lstStyle/>
        <a:p>
          <a:endParaRPr lang="zh-CN" altLang="en-US"/>
        </a:p>
      </dgm:t>
    </dgm:pt>
    <dgm:pt modelId="{5DFFA2E3-66D3-4059-BEF0-07A53A8F35E0}" type="pres">
      <dgm:prSet presAssocID="{65085DD0-9CA5-4565-A827-36B127B15613}" presName="Name0" presStyleCnt="0">
        <dgm:presLayoutVars>
          <dgm:dir/>
          <dgm:resizeHandles val="exact"/>
        </dgm:presLayoutVars>
      </dgm:prSet>
      <dgm:spPr/>
    </dgm:pt>
    <dgm:pt modelId="{EA95E602-4193-435B-A3FE-C31BE6617A55}" type="pres">
      <dgm:prSet presAssocID="{AE8C64B1-CA5E-4849-8296-BBFE331BBCE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D6FA4F-A12F-4D11-BED9-1C5DBD2DA174}" type="pres">
      <dgm:prSet presAssocID="{42211531-93B1-4170-9FCB-2B0488D3D8E2}" presName="sibTrans" presStyleLbl="sibTrans2D1" presStyleIdx="0" presStyleCnt="3"/>
      <dgm:spPr/>
    </dgm:pt>
    <dgm:pt modelId="{38723E18-5CD9-4BC4-989D-A9D3585EC9FE}" type="pres">
      <dgm:prSet presAssocID="{42211531-93B1-4170-9FCB-2B0488D3D8E2}" presName="connectorText" presStyleLbl="sibTrans2D1" presStyleIdx="0" presStyleCnt="3"/>
      <dgm:spPr/>
    </dgm:pt>
    <dgm:pt modelId="{7F40E526-1F72-4A7A-9D4C-9BF7F8B17148}" type="pres">
      <dgm:prSet presAssocID="{B90E4520-A3A6-4B8C-9816-7DDECCDC4615}" presName="node" presStyleLbl="node1" presStyleIdx="1" presStyleCnt="4">
        <dgm:presLayoutVars>
          <dgm:bulletEnabled val="1"/>
        </dgm:presLayoutVars>
      </dgm:prSet>
      <dgm:spPr/>
    </dgm:pt>
    <dgm:pt modelId="{1454BAA4-595B-4330-9064-C626FADD2792}" type="pres">
      <dgm:prSet presAssocID="{E8393DE4-C839-4062-AE47-CB239E4A009A}" presName="sibTrans" presStyleLbl="sibTrans2D1" presStyleIdx="1" presStyleCnt="3"/>
      <dgm:spPr/>
    </dgm:pt>
    <dgm:pt modelId="{F89D8124-22AD-4481-9F9D-E2BAA16C8117}" type="pres">
      <dgm:prSet presAssocID="{E8393DE4-C839-4062-AE47-CB239E4A009A}" presName="connectorText" presStyleLbl="sibTrans2D1" presStyleIdx="1" presStyleCnt="3"/>
      <dgm:spPr/>
    </dgm:pt>
    <dgm:pt modelId="{6026B9BE-DDC5-49EE-A19D-124FA764B10D}" type="pres">
      <dgm:prSet presAssocID="{0999DDA6-E3FF-4F8E-AE47-C8200E7BBCB4}" presName="node" presStyleLbl="node1" presStyleIdx="2" presStyleCnt="4">
        <dgm:presLayoutVars>
          <dgm:bulletEnabled val="1"/>
        </dgm:presLayoutVars>
      </dgm:prSet>
      <dgm:spPr/>
    </dgm:pt>
    <dgm:pt modelId="{511E5D1A-5FD5-4D60-88F4-731E4137CF3C}" type="pres">
      <dgm:prSet presAssocID="{FD33C838-36E6-4A01-AC66-D2D4473B5886}" presName="sibTrans" presStyleLbl="sibTrans2D1" presStyleIdx="2" presStyleCnt="3"/>
      <dgm:spPr/>
    </dgm:pt>
    <dgm:pt modelId="{4E9655B6-C73C-4B05-8B9A-80E16104CB80}" type="pres">
      <dgm:prSet presAssocID="{FD33C838-36E6-4A01-AC66-D2D4473B5886}" presName="connectorText" presStyleLbl="sibTrans2D1" presStyleIdx="2" presStyleCnt="3"/>
      <dgm:spPr/>
    </dgm:pt>
    <dgm:pt modelId="{73C1536C-3C8F-4AEE-8326-D84C21F82C93}" type="pres">
      <dgm:prSet presAssocID="{4711D6E0-9F14-41B7-833E-149AEB72EFF7}" presName="node" presStyleLbl="node1" presStyleIdx="3" presStyleCnt="4">
        <dgm:presLayoutVars>
          <dgm:bulletEnabled val="1"/>
        </dgm:presLayoutVars>
      </dgm:prSet>
      <dgm:spPr/>
    </dgm:pt>
  </dgm:ptLst>
  <dgm:cxnLst>
    <dgm:cxn modelId="{41D773C5-4803-4AD7-BAA3-2FA6021CA1D3}" type="presOf" srcId="{0999DDA6-E3FF-4F8E-AE47-C8200E7BBCB4}" destId="{6026B9BE-DDC5-49EE-A19D-124FA764B10D}" srcOrd="0" destOrd="0" presId="urn:microsoft.com/office/officeart/2005/8/layout/process1"/>
    <dgm:cxn modelId="{12AD66CD-366B-4279-A966-49F4E6F640EE}" type="presOf" srcId="{B90E4520-A3A6-4B8C-9816-7DDECCDC4615}" destId="{7F40E526-1F72-4A7A-9D4C-9BF7F8B17148}" srcOrd="0" destOrd="0" presId="urn:microsoft.com/office/officeart/2005/8/layout/process1"/>
    <dgm:cxn modelId="{91438396-48AE-43BC-B729-43F045BF0A34}" type="presOf" srcId="{FD33C838-36E6-4A01-AC66-D2D4473B5886}" destId="{4E9655B6-C73C-4B05-8B9A-80E16104CB80}" srcOrd="1" destOrd="0" presId="urn:microsoft.com/office/officeart/2005/8/layout/process1"/>
    <dgm:cxn modelId="{FF962224-CDD7-42F5-9B56-6647D1168D2A}" type="presOf" srcId="{E8393DE4-C839-4062-AE47-CB239E4A009A}" destId="{F89D8124-22AD-4481-9F9D-E2BAA16C8117}" srcOrd="1" destOrd="0" presId="urn:microsoft.com/office/officeart/2005/8/layout/process1"/>
    <dgm:cxn modelId="{718C767B-417C-4516-994F-8421BBFAB81E}" type="presOf" srcId="{AE8C64B1-CA5E-4849-8296-BBFE331BBCEF}" destId="{EA95E602-4193-435B-A3FE-C31BE6617A55}" srcOrd="0" destOrd="0" presId="urn:microsoft.com/office/officeart/2005/8/layout/process1"/>
    <dgm:cxn modelId="{76FFDFE6-FB3C-4C01-8121-41EE9AD3173C}" type="presOf" srcId="{42211531-93B1-4170-9FCB-2B0488D3D8E2}" destId="{38723E18-5CD9-4BC4-989D-A9D3585EC9FE}" srcOrd="1" destOrd="0" presId="urn:microsoft.com/office/officeart/2005/8/layout/process1"/>
    <dgm:cxn modelId="{722D7F93-5254-415D-B5B5-C4C79135500F}" srcId="{65085DD0-9CA5-4565-A827-36B127B15613}" destId="{4711D6E0-9F14-41B7-833E-149AEB72EFF7}" srcOrd="3" destOrd="0" parTransId="{6681A511-D991-4F90-89C8-75882AFE31E2}" sibTransId="{0DDCC63A-3C00-45C9-9FBC-BCC90DA9B641}"/>
    <dgm:cxn modelId="{B9C85CE6-C047-49D0-ACD8-521BD95206A4}" type="presOf" srcId="{FD33C838-36E6-4A01-AC66-D2D4473B5886}" destId="{511E5D1A-5FD5-4D60-88F4-731E4137CF3C}" srcOrd="0" destOrd="0" presId="urn:microsoft.com/office/officeart/2005/8/layout/process1"/>
    <dgm:cxn modelId="{136ADC8A-86D1-4B43-B4A3-F9B114F15BD4}" srcId="{65085DD0-9CA5-4565-A827-36B127B15613}" destId="{B90E4520-A3A6-4B8C-9816-7DDECCDC4615}" srcOrd="1" destOrd="0" parTransId="{F9B2CB30-2481-43E2-A2D9-7AD756CA3FB7}" sibTransId="{E8393DE4-C839-4062-AE47-CB239E4A009A}"/>
    <dgm:cxn modelId="{ECCED3C0-001C-4AFC-9A33-0040BACF92D2}" type="presOf" srcId="{65085DD0-9CA5-4565-A827-36B127B15613}" destId="{5DFFA2E3-66D3-4059-BEF0-07A53A8F35E0}" srcOrd="0" destOrd="0" presId="urn:microsoft.com/office/officeart/2005/8/layout/process1"/>
    <dgm:cxn modelId="{6F659FFD-1F1F-486C-9BFD-5A2A051E318E}" srcId="{65085DD0-9CA5-4565-A827-36B127B15613}" destId="{0999DDA6-E3FF-4F8E-AE47-C8200E7BBCB4}" srcOrd="2" destOrd="0" parTransId="{FCEB90E3-4846-49BE-B9A7-A60F3BAC1F0D}" sibTransId="{FD33C838-36E6-4A01-AC66-D2D4473B5886}"/>
    <dgm:cxn modelId="{0D0EBF31-EB58-4EA7-A49A-831EA4636571}" srcId="{65085DD0-9CA5-4565-A827-36B127B15613}" destId="{AE8C64B1-CA5E-4849-8296-BBFE331BBCEF}" srcOrd="0" destOrd="0" parTransId="{425D0B87-B9E6-4C17-8802-000E355D3A23}" sibTransId="{42211531-93B1-4170-9FCB-2B0488D3D8E2}"/>
    <dgm:cxn modelId="{20B346A2-A797-4138-B761-28BE4839B288}" type="presOf" srcId="{E8393DE4-C839-4062-AE47-CB239E4A009A}" destId="{1454BAA4-595B-4330-9064-C626FADD2792}" srcOrd="0" destOrd="0" presId="urn:microsoft.com/office/officeart/2005/8/layout/process1"/>
    <dgm:cxn modelId="{CA6C3F7A-4DA7-42B9-91F5-51A9422E7817}" type="presOf" srcId="{4711D6E0-9F14-41B7-833E-149AEB72EFF7}" destId="{73C1536C-3C8F-4AEE-8326-D84C21F82C93}" srcOrd="0" destOrd="0" presId="urn:microsoft.com/office/officeart/2005/8/layout/process1"/>
    <dgm:cxn modelId="{8819B360-CC32-4531-A4CF-97032E3FFC1B}" type="presOf" srcId="{42211531-93B1-4170-9FCB-2B0488D3D8E2}" destId="{DDD6FA4F-A12F-4D11-BED9-1C5DBD2DA174}" srcOrd="0" destOrd="0" presId="urn:microsoft.com/office/officeart/2005/8/layout/process1"/>
    <dgm:cxn modelId="{7A2F2B7C-D3A8-4937-BB71-40DA8D4068C8}" type="presParOf" srcId="{5DFFA2E3-66D3-4059-BEF0-07A53A8F35E0}" destId="{EA95E602-4193-435B-A3FE-C31BE6617A55}" srcOrd="0" destOrd="0" presId="urn:microsoft.com/office/officeart/2005/8/layout/process1"/>
    <dgm:cxn modelId="{CF0B4544-6BCB-4320-994F-E759B0F6165C}" type="presParOf" srcId="{5DFFA2E3-66D3-4059-BEF0-07A53A8F35E0}" destId="{DDD6FA4F-A12F-4D11-BED9-1C5DBD2DA174}" srcOrd="1" destOrd="0" presId="urn:microsoft.com/office/officeart/2005/8/layout/process1"/>
    <dgm:cxn modelId="{9C998A86-BDE4-4EFF-BD17-B25E19635971}" type="presParOf" srcId="{DDD6FA4F-A12F-4D11-BED9-1C5DBD2DA174}" destId="{38723E18-5CD9-4BC4-989D-A9D3585EC9FE}" srcOrd="0" destOrd="0" presId="urn:microsoft.com/office/officeart/2005/8/layout/process1"/>
    <dgm:cxn modelId="{852C13A3-A036-4465-9B96-57079956037F}" type="presParOf" srcId="{5DFFA2E3-66D3-4059-BEF0-07A53A8F35E0}" destId="{7F40E526-1F72-4A7A-9D4C-9BF7F8B17148}" srcOrd="2" destOrd="0" presId="urn:microsoft.com/office/officeart/2005/8/layout/process1"/>
    <dgm:cxn modelId="{4FBEECA5-1BCA-4822-84E0-4EC2C8BB1370}" type="presParOf" srcId="{5DFFA2E3-66D3-4059-BEF0-07A53A8F35E0}" destId="{1454BAA4-595B-4330-9064-C626FADD2792}" srcOrd="3" destOrd="0" presId="urn:microsoft.com/office/officeart/2005/8/layout/process1"/>
    <dgm:cxn modelId="{10601660-39E9-4772-87C4-434485D397FA}" type="presParOf" srcId="{1454BAA4-595B-4330-9064-C626FADD2792}" destId="{F89D8124-22AD-4481-9F9D-E2BAA16C8117}" srcOrd="0" destOrd="0" presId="urn:microsoft.com/office/officeart/2005/8/layout/process1"/>
    <dgm:cxn modelId="{A73C69E2-48B1-4218-8913-80183BAB5390}" type="presParOf" srcId="{5DFFA2E3-66D3-4059-BEF0-07A53A8F35E0}" destId="{6026B9BE-DDC5-49EE-A19D-124FA764B10D}" srcOrd="4" destOrd="0" presId="urn:microsoft.com/office/officeart/2005/8/layout/process1"/>
    <dgm:cxn modelId="{D6929A0D-610F-494B-9F93-A82C707B73E2}" type="presParOf" srcId="{5DFFA2E3-66D3-4059-BEF0-07A53A8F35E0}" destId="{511E5D1A-5FD5-4D60-88F4-731E4137CF3C}" srcOrd="5" destOrd="0" presId="urn:microsoft.com/office/officeart/2005/8/layout/process1"/>
    <dgm:cxn modelId="{950063E4-B231-4C71-ABA2-296EFA457BDB}" type="presParOf" srcId="{511E5D1A-5FD5-4D60-88F4-731E4137CF3C}" destId="{4E9655B6-C73C-4B05-8B9A-80E16104CB80}" srcOrd="0" destOrd="0" presId="urn:microsoft.com/office/officeart/2005/8/layout/process1"/>
    <dgm:cxn modelId="{95AD30ED-BC85-41C8-A822-764432D60884}" type="presParOf" srcId="{5DFFA2E3-66D3-4059-BEF0-07A53A8F35E0}" destId="{73C1536C-3C8F-4AEE-8326-D84C21F82C93}" srcOrd="6" destOrd="0" presId="urn:microsoft.com/office/officeart/2005/8/layout/process1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A085D82-18AF-4395-8EBB-78E000A8710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629290D-F57F-4958-B334-8774071A196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关系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83AAE01-570C-4E4C-8BD4-729AF655D9C7}" type="parTrans" cxnId="{D6FCD4E8-CE1F-4BA1-9EDA-BEC2461E5C37}">
      <dgm:prSet/>
      <dgm:spPr/>
      <dgm:t>
        <a:bodyPr/>
        <a:lstStyle/>
        <a:p>
          <a:endParaRPr lang="zh-CN" altLang="en-US"/>
        </a:p>
      </dgm:t>
    </dgm:pt>
    <dgm:pt modelId="{A0DDDFB2-9537-4904-96D4-6FCA93E31BA3}" type="sibTrans" cxnId="{D6FCD4E8-CE1F-4BA1-9EDA-BEC2461E5C37}">
      <dgm:prSet/>
      <dgm:spPr/>
      <dgm:t>
        <a:bodyPr/>
        <a:lstStyle/>
        <a:p>
          <a:endParaRPr lang="zh-CN" altLang="en-US"/>
        </a:p>
      </dgm:t>
    </dgm:pt>
    <dgm:pt modelId="{140472F7-3E6C-4583-AD47-165925F86C5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局部系数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DC7700F-C3C3-4D9D-9D48-C9F0D631E05E}" type="parTrans" cxnId="{F87C17C4-A4E4-42FC-9014-7500735D0D7E}">
      <dgm:prSet/>
      <dgm:spPr/>
      <dgm:t>
        <a:bodyPr/>
        <a:lstStyle/>
        <a:p>
          <a:endParaRPr lang="zh-CN" altLang="en-US"/>
        </a:p>
      </dgm:t>
    </dgm:pt>
    <dgm:pt modelId="{5A518669-5476-4506-95E2-7D4BE8AD9A95}" type="sibTrans" cxnId="{F87C17C4-A4E4-42FC-9014-7500735D0D7E}">
      <dgm:prSet/>
      <dgm:spPr/>
      <dgm:t>
        <a:bodyPr/>
        <a:lstStyle/>
        <a:p>
          <a:endParaRPr lang="zh-CN" altLang="en-US"/>
        </a:p>
      </dgm:t>
    </dgm:pt>
    <dgm:pt modelId="{560CEFDE-F837-4ADA-996A-39E27ACBDAA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添加新参数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4DF3B03-59C2-43DA-A984-41183C07E987}" type="parTrans" cxnId="{01710039-754A-4D67-A74A-D326BFBB0260}">
      <dgm:prSet/>
      <dgm:spPr/>
      <dgm:t>
        <a:bodyPr/>
        <a:lstStyle/>
        <a:p>
          <a:endParaRPr lang="zh-CN" altLang="en-US"/>
        </a:p>
      </dgm:t>
    </dgm:pt>
    <dgm:pt modelId="{94A6E9FC-1015-4AF9-A06F-C1D20DB5DBF4}" type="sibTrans" cxnId="{01710039-754A-4D67-A74A-D326BFBB0260}">
      <dgm:prSet/>
      <dgm:spPr/>
      <dgm:t>
        <a:bodyPr/>
        <a:lstStyle/>
        <a:p>
          <a:endParaRPr lang="zh-CN" altLang="en-US"/>
        </a:p>
      </dgm:t>
    </dgm:pt>
    <dgm:pt modelId="{E9D1D81E-8215-45C6-AF69-99A213096E5D}" type="pres">
      <dgm:prSet presAssocID="{3A085D82-18AF-4395-8EBB-78E000A8710F}" presName="Name0" presStyleCnt="0">
        <dgm:presLayoutVars>
          <dgm:dir/>
          <dgm:resizeHandles val="exact"/>
        </dgm:presLayoutVars>
      </dgm:prSet>
      <dgm:spPr/>
    </dgm:pt>
    <dgm:pt modelId="{C66C1FB2-CCE9-418B-A4E3-B4B6C2FCAA7C}" type="pres">
      <dgm:prSet presAssocID="{C629290D-F57F-4958-B334-8774071A1967}" presName="node" presStyleLbl="node1" presStyleIdx="0" presStyleCnt="3">
        <dgm:presLayoutVars>
          <dgm:bulletEnabled val="1"/>
        </dgm:presLayoutVars>
      </dgm:prSet>
      <dgm:spPr/>
    </dgm:pt>
    <dgm:pt modelId="{1F79669C-38F9-4A07-95AE-4B24F2D25764}" type="pres">
      <dgm:prSet presAssocID="{A0DDDFB2-9537-4904-96D4-6FCA93E31BA3}" presName="sibTrans" presStyleLbl="sibTrans2D1" presStyleIdx="0" presStyleCnt="2"/>
      <dgm:spPr/>
    </dgm:pt>
    <dgm:pt modelId="{87C6E7E3-34D1-43B5-BA54-B7AF7085A2BA}" type="pres">
      <dgm:prSet presAssocID="{A0DDDFB2-9537-4904-96D4-6FCA93E31BA3}" presName="connectorText" presStyleLbl="sibTrans2D1" presStyleIdx="0" presStyleCnt="2"/>
      <dgm:spPr/>
    </dgm:pt>
    <dgm:pt modelId="{82E8B9F3-5DA7-4C2A-9BE6-2768986752DB}" type="pres">
      <dgm:prSet presAssocID="{140472F7-3E6C-4583-AD47-165925F86C5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05BDBA-C1FC-4273-AA1C-F2FD7E868B71}" type="pres">
      <dgm:prSet presAssocID="{5A518669-5476-4506-95E2-7D4BE8AD9A95}" presName="sibTrans" presStyleLbl="sibTrans2D1" presStyleIdx="1" presStyleCnt="2"/>
      <dgm:spPr/>
    </dgm:pt>
    <dgm:pt modelId="{2E4405C5-B1DD-4B57-BCC6-3E151E2D0672}" type="pres">
      <dgm:prSet presAssocID="{5A518669-5476-4506-95E2-7D4BE8AD9A95}" presName="connectorText" presStyleLbl="sibTrans2D1" presStyleIdx="1" presStyleCnt="2"/>
      <dgm:spPr/>
    </dgm:pt>
    <dgm:pt modelId="{1BB0C7D7-9B5D-4E92-8C35-A5CA16BCB1B9}" type="pres">
      <dgm:prSet presAssocID="{560CEFDE-F837-4ADA-996A-39E27ACBDAA5}" presName="node" presStyleLbl="node1" presStyleIdx="2" presStyleCnt="3">
        <dgm:presLayoutVars>
          <dgm:bulletEnabled val="1"/>
        </dgm:presLayoutVars>
      </dgm:prSet>
      <dgm:spPr/>
    </dgm:pt>
  </dgm:ptLst>
  <dgm:cxnLst>
    <dgm:cxn modelId="{8FAE41F3-E914-4FFE-9D55-CA7570BAFFFF}" type="presOf" srcId="{5A518669-5476-4506-95E2-7D4BE8AD9A95}" destId="{6A05BDBA-C1FC-4273-AA1C-F2FD7E868B71}" srcOrd="0" destOrd="0" presId="urn:microsoft.com/office/officeart/2005/8/layout/process1"/>
    <dgm:cxn modelId="{4745A086-80E2-41A5-8DBA-A43EAE2674BE}" type="presOf" srcId="{5A518669-5476-4506-95E2-7D4BE8AD9A95}" destId="{2E4405C5-B1DD-4B57-BCC6-3E151E2D0672}" srcOrd="1" destOrd="0" presId="urn:microsoft.com/office/officeart/2005/8/layout/process1"/>
    <dgm:cxn modelId="{F87C17C4-A4E4-42FC-9014-7500735D0D7E}" srcId="{3A085D82-18AF-4395-8EBB-78E000A8710F}" destId="{140472F7-3E6C-4583-AD47-165925F86C50}" srcOrd="1" destOrd="0" parTransId="{9DC7700F-C3C3-4D9D-9D48-C9F0D631E05E}" sibTransId="{5A518669-5476-4506-95E2-7D4BE8AD9A95}"/>
    <dgm:cxn modelId="{A017CEAC-E364-47E0-9F30-E99B3DB01D5B}" type="presOf" srcId="{C629290D-F57F-4958-B334-8774071A1967}" destId="{C66C1FB2-CCE9-418B-A4E3-B4B6C2FCAA7C}" srcOrd="0" destOrd="0" presId="urn:microsoft.com/office/officeart/2005/8/layout/process1"/>
    <dgm:cxn modelId="{33CCF5B2-88CE-4441-9730-FDDF4035186D}" type="presOf" srcId="{140472F7-3E6C-4583-AD47-165925F86C50}" destId="{82E8B9F3-5DA7-4C2A-9BE6-2768986752DB}" srcOrd="0" destOrd="0" presId="urn:microsoft.com/office/officeart/2005/8/layout/process1"/>
    <dgm:cxn modelId="{4AFE0BF8-2B72-4018-AC5A-45016A69A2F7}" type="presOf" srcId="{A0DDDFB2-9537-4904-96D4-6FCA93E31BA3}" destId="{1F79669C-38F9-4A07-95AE-4B24F2D25764}" srcOrd="0" destOrd="0" presId="urn:microsoft.com/office/officeart/2005/8/layout/process1"/>
    <dgm:cxn modelId="{D6FCD4E8-CE1F-4BA1-9EDA-BEC2461E5C37}" srcId="{3A085D82-18AF-4395-8EBB-78E000A8710F}" destId="{C629290D-F57F-4958-B334-8774071A1967}" srcOrd="0" destOrd="0" parTransId="{183AAE01-570C-4E4C-8BD4-729AF655D9C7}" sibTransId="{A0DDDFB2-9537-4904-96D4-6FCA93E31BA3}"/>
    <dgm:cxn modelId="{82A934BA-3E83-4BF3-91DE-516FFDDCAD89}" type="presOf" srcId="{3A085D82-18AF-4395-8EBB-78E000A8710F}" destId="{E9D1D81E-8215-45C6-AF69-99A213096E5D}" srcOrd="0" destOrd="0" presId="urn:microsoft.com/office/officeart/2005/8/layout/process1"/>
    <dgm:cxn modelId="{4F18B4D0-B3E9-479D-9B77-48DBD00195C0}" type="presOf" srcId="{A0DDDFB2-9537-4904-96D4-6FCA93E31BA3}" destId="{87C6E7E3-34D1-43B5-BA54-B7AF7085A2BA}" srcOrd="1" destOrd="0" presId="urn:microsoft.com/office/officeart/2005/8/layout/process1"/>
    <dgm:cxn modelId="{EB64048E-7F69-4908-B22D-BA733C132A99}" type="presOf" srcId="{560CEFDE-F837-4ADA-996A-39E27ACBDAA5}" destId="{1BB0C7D7-9B5D-4E92-8C35-A5CA16BCB1B9}" srcOrd="0" destOrd="0" presId="urn:microsoft.com/office/officeart/2005/8/layout/process1"/>
    <dgm:cxn modelId="{01710039-754A-4D67-A74A-D326BFBB0260}" srcId="{3A085D82-18AF-4395-8EBB-78E000A8710F}" destId="{560CEFDE-F837-4ADA-996A-39E27ACBDAA5}" srcOrd="2" destOrd="0" parTransId="{74DF3B03-59C2-43DA-A984-41183C07E987}" sibTransId="{94A6E9FC-1015-4AF9-A06F-C1D20DB5DBF4}"/>
    <dgm:cxn modelId="{C5CF4CD8-2A8F-4F53-83EF-8B057AF4733A}" type="presParOf" srcId="{E9D1D81E-8215-45C6-AF69-99A213096E5D}" destId="{C66C1FB2-CCE9-418B-A4E3-B4B6C2FCAA7C}" srcOrd="0" destOrd="0" presId="urn:microsoft.com/office/officeart/2005/8/layout/process1"/>
    <dgm:cxn modelId="{5035FA36-4D2F-45B8-82E1-F0BC900FD93E}" type="presParOf" srcId="{E9D1D81E-8215-45C6-AF69-99A213096E5D}" destId="{1F79669C-38F9-4A07-95AE-4B24F2D25764}" srcOrd="1" destOrd="0" presId="urn:microsoft.com/office/officeart/2005/8/layout/process1"/>
    <dgm:cxn modelId="{8DC6BB87-AF53-45AC-90CF-49E5DB9FE6CA}" type="presParOf" srcId="{1F79669C-38F9-4A07-95AE-4B24F2D25764}" destId="{87C6E7E3-34D1-43B5-BA54-B7AF7085A2BA}" srcOrd="0" destOrd="0" presId="urn:microsoft.com/office/officeart/2005/8/layout/process1"/>
    <dgm:cxn modelId="{8CA8F065-663A-407C-902B-9F5889D5CD31}" type="presParOf" srcId="{E9D1D81E-8215-45C6-AF69-99A213096E5D}" destId="{82E8B9F3-5DA7-4C2A-9BE6-2768986752DB}" srcOrd="2" destOrd="0" presId="urn:microsoft.com/office/officeart/2005/8/layout/process1"/>
    <dgm:cxn modelId="{425706DC-7AC4-483C-A0C0-B304605D9357}" type="presParOf" srcId="{E9D1D81E-8215-45C6-AF69-99A213096E5D}" destId="{6A05BDBA-C1FC-4273-AA1C-F2FD7E868B71}" srcOrd="3" destOrd="0" presId="urn:microsoft.com/office/officeart/2005/8/layout/process1"/>
    <dgm:cxn modelId="{2A42D361-B378-4315-9E32-0EB84BC02D02}" type="presParOf" srcId="{6A05BDBA-C1FC-4273-AA1C-F2FD7E868B71}" destId="{2E4405C5-B1DD-4B57-BCC6-3E151E2D0672}" srcOrd="0" destOrd="0" presId="urn:microsoft.com/office/officeart/2005/8/layout/process1"/>
    <dgm:cxn modelId="{F355B51B-B39A-4A30-8E8E-12418D11E784}" type="presParOf" srcId="{E9D1D81E-8215-45C6-AF69-99A213096E5D}" destId="{1BB0C7D7-9B5D-4E92-8C35-A5CA16BCB1B9}" srcOrd="4" destOrd="0" presId="urn:microsoft.com/office/officeart/2005/8/layout/process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8A00118-8236-4093-8756-0D94F03B83E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C0EBC7C-F291-44FC-9BB5-02CE510EF73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模型意图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C4D5996-98A4-4D03-81CC-6BA7028830BB}" type="parTrans" cxnId="{DAC7A8D5-E490-4C9F-BD56-7C163C444404}">
      <dgm:prSet/>
      <dgm:spPr/>
      <dgm:t>
        <a:bodyPr/>
        <a:lstStyle/>
        <a:p>
          <a:endParaRPr lang="zh-CN" altLang="en-US"/>
        </a:p>
      </dgm:t>
    </dgm:pt>
    <dgm:pt modelId="{E2C6918E-EF8C-4C29-A912-A5CCB52E7632}" type="sibTrans" cxnId="{DAC7A8D5-E490-4C9F-BD56-7C163C444404}">
      <dgm:prSet/>
      <dgm:spPr/>
      <dgm:t>
        <a:bodyPr/>
        <a:lstStyle/>
        <a:p>
          <a:endParaRPr lang="zh-CN" altLang="en-US"/>
        </a:p>
      </dgm:t>
    </dgm:pt>
    <dgm:pt modelId="{366C4EA4-617A-4691-A03E-046D46D47A2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A635E1F-12B4-48B9-A031-F810EAA4785C}" type="parTrans" cxnId="{37B0C75D-12F6-46FD-9FE6-E4118FF6EAA1}">
      <dgm:prSet/>
      <dgm:spPr/>
      <dgm:t>
        <a:bodyPr/>
        <a:lstStyle/>
        <a:p>
          <a:endParaRPr lang="zh-CN" altLang="en-US"/>
        </a:p>
      </dgm:t>
    </dgm:pt>
    <dgm:pt modelId="{41931B1B-D2C9-404C-9EAC-4CD61D9E4795}" type="sibTrans" cxnId="{37B0C75D-12F6-46FD-9FE6-E4118FF6EAA1}">
      <dgm:prSet/>
      <dgm:spPr/>
      <dgm:t>
        <a:bodyPr/>
        <a:lstStyle/>
        <a:p>
          <a:endParaRPr lang="zh-CN" altLang="en-US"/>
        </a:p>
      </dgm:t>
    </dgm:pt>
    <dgm:pt modelId="{260BF79F-0C32-4443-B048-776C59CC4D86}" type="pres">
      <dgm:prSet presAssocID="{28A00118-8236-4093-8756-0D94F03B83EF}" presName="Name0" presStyleCnt="0">
        <dgm:presLayoutVars>
          <dgm:dir/>
          <dgm:resizeHandles val="exact"/>
        </dgm:presLayoutVars>
      </dgm:prSet>
      <dgm:spPr/>
    </dgm:pt>
    <dgm:pt modelId="{3F009703-1358-4FAF-BBF9-97A160D99DE4}" type="pres">
      <dgm:prSet presAssocID="{EC0EBC7C-F291-44FC-9BB5-02CE510EF73E}" presName="node" presStyleLbl="node1" presStyleIdx="0" presStyleCnt="2">
        <dgm:presLayoutVars>
          <dgm:bulletEnabled val="1"/>
        </dgm:presLayoutVars>
      </dgm:prSet>
      <dgm:spPr/>
    </dgm:pt>
    <dgm:pt modelId="{3CD70F4C-AE05-48F6-ABC5-6327DA2DD70B}" type="pres">
      <dgm:prSet presAssocID="{E2C6918E-EF8C-4C29-A912-A5CCB52E7632}" presName="sibTrans" presStyleLbl="sibTrans2D1" presStyleIdx="0" presStyleCnt="1"/>
      <dgm:spPr/>
    </dgm:pt>
    <dgm:pt modelId="{153613FB-9EB7-4943-8B47-4EC7557676A3}" type="pres">
      <dgm:prSet presAssocID="{E2C6918E-EF8C-4C29-A912-A5CCB52E7632}" presName="connectorText" presStyleLbl="sibTrans2D1" presStyleIdx="0" presStyleCnt="1"/>
      <dgm:spPr/>
    </dgm:pt>
    <dgm:pt modelId="{2CFD80AB-C0D1-4DA8-BAF5-315E3B68A476}" type="pres">
      <dgm:prSet presAssocID="{366C4EA4-617A-4691-A03E-046D46D47A2B}" presName="node" presStyleLbl="node1" presStyleIdx="1" presStyleCnt="2">
        <dgm:presLayoutVars>
          <dgm:bulletEnabled val="1"/>
        </dgm:presLayoutVars>
      </dgm:prSet>
      <dgm:spPr/>
    </dgm:pt>
  </dgm:ptLst>
  <dgm:cxnLst>
    <dgm:cxn modelId="{877A403A-19D7-4414-AD33-2A21FBB1C934}" type="presOf" srcId="{28A00118-8236-4093-8756-0D94F03B83EF}" destId="{260BF79F-0C32-4443-B048-776C59CC4D86}" srcOrd="0" destOrd="0" presId="urn:microsoft.com/office/officeart/2005/8/layout/process1"/>
    <dgm:cxn modelId="{37B0C75D-12F6-46FD-9FE6-E4118FF6EAA1}" srcId="{28A00118-8236-4093-8756-0D94F03B83EF}" destId="{366C4EA4-617A-4691-A03E-046D46D47A2B}" srcOrd="1" destOrd="0" parTransId="{5A635E1F-12B4-48B9-A031-F810EAA4785C}" sibTransId="{41931B1B-D2C9-404C-9EAC-4CD61D9E4795}"/>
    <dgm:cxn modelId="{C97BB94B-E245-4958-ADF0-50EA45087B1D}" type="presOf" srcId="{E2C6918E-EF8C-4C29-A912-A5CCB52E7632}" destId="{3CD70F4C-AE05-48F6-ABC5-6327DA2DD70B}" srcOrd="0" destOrd="0" presId="urn:microsoft.com/office/officeart/2005/8/layout/process1"/>
    <dgm:cxn modelId="{33DAF0CF-D345-46F4-BDE8-11971F995AD9}" type="presOf" srcId="{366C4EA4-617A-4691-A03E-046D46D47A2B}" destId="{2CFD80AB-C0D1-4DA8-BAF5-315E3B68A476}" srcOrd="0" destOrd="0" presId="urn:microsoft.com/office/officeart/2005/8/layout/process1"/>
    <dgm:cxn modelId="{2ECDAA1D-6708-4DB5-800E-940EA000A301}" type="presOf" srcId="{EC0EBC7C-F291-44FC-9BB5-02CE510EF73E}" destId="{3F009703-1358-4FAF-BBF9-97A160D99DE4}" srcOrd="0" destOrd="0" presId="urn:microsoft.com/office/officeart/2005/8/layout/process1"/>
    <dgm:cxn modelId="{B3F574F9-FB9F-4BEC-AC7E-506CAC7CE91E}" type="presOf" srcId="{E2C6918E-EF8C-4C29-A912-A5CCB52E7632}" destId="{153613FB-9EB7-4943-8B47-4EC7557676A3}" srcOrd="1" destOrd="0" presId="urn:microsoft.com/office/officeart/2005/8/layout/process1"/>
    <dgm:cxn modelId="{DAC7A8D5-E490-4C9F-BD56-7C163C444404}" srcId="{28A00118-8236-4093-8756-0D94F03B83EF}" destId="{EC0EBC7C-F291-44FC-9BB5-02CE510EF73E}" srcOrd="0" destOrd="0" parTransId="{5C4D5996-98A4-4D03-81CC-6BA7028830BB}" sibTransId="{E2C6918E-EF8C-4C29-A912-A5CCB52E7632}"/>
    <dgm:cxn modelId="{4CFF740D-E476-4857-A306-57CA8B234345}" type="presParOf" srcId="{260BF79F-0C32-4443-B048-776C59CC4D86}" destId="{3F009703-1358-4FAF-BBF9-97A160D99DE4}" srcOrd="0" destOrd="0" presId="urn:microsoft.com/office/officeart/2005/8/layout/process1"/>
    <dgm:cxn modelId="{455C96AA-A617-4DA0-8010-C64A3D2830BD}" type="presParOf" srcId="{260BF79F-0C32-4443-B048-776C59CC4D86}" destId="{3CD70F4C-AE05-48F6-ABC5-6327DA2DD70B}" srcOrd="1" destOrd="0" presId="urn:microsoft.com/office/officeart/2005/8/layout/process1"/>
    <dgm:cxn modelId="{775B983D-C138-45C1-A021-77FBEF1AD073}" type="presParOf" srcId="{3CD70F4C-AE05-48F6-ABC5-6327DA2DD70B}" destId="{153613FB-9EB7-4943-8B47-4EC7557676A3}" srcOrd="0" destOrd="0" presId="urn:microsoft.com/office/officeart/2005/8/layout/process1"/>
    <dgm:cxn modelId="{CC5A15D6-E4FD-48F6-AE5C-1F3FBB87C530}" type="presParOf" srcId="{260BF79F-0C32-4443-B048-776C59CC4D86}" destId="{2CFD80AB-C0D1-4DA8-BAF5-315E3B68A476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D0DBC8-2440-4850-90C3-A70A7D7206F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6670090-E0E7-4384-B244-8AD2F0AFDFC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48748D4-6E68-42DC-BCDC-3D1CBECE7AB7}" type="parTrans" cxnId="{D5FB5507-AB26-403D-8ECE-AB09CC4E2C60}">
      <dgm:prSet/>
      <dgm:spPr/>
      <dgm:t>
        <a:bodyPr/>
        <a:lstStyle/>
        <a:p>
          <a:endParaRPr lang="zh-CN" altLang="en-US"/>
        </a:p>
      </dgm:t>
    </dgm:pt>
    <dgm:pt modelId="{4588D90E-5C2A-4C5A-9BC3-E9588654009B}" type="sibTrans" cxnId="{D5FB5507-AB26-403D-8ECE-AB09CC4E2C60}">
      <dgm:prSet/>
      <dgm:spPr/>
      <dgm:t>
        <a:bodyPr/>
        <a:lstStyle/>
        <a:p>
          <a:endParaRPr lang="zh-CN" altLang="en-US"/>
        </a:p>
      </dgm:t>
    </dgm:pt>
    <dgm:pt modelId="{5B880353-C0D7-4436-85C3-4C0D592C46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5EE47E3-ADC5-4904-8A09-9463BCB104CA}" type="parTrans" cxnId="{7E4C0572-5278-44B9-968E-411FF6635479}">
      <dgm:prSet/>
      <dgm:spPr/>
      <dgm:t>
        <a:bodyPr/>
        <a:lstStyle/>
        <a:p>
          <a:endParaRPr lang="zh-CN" altLang="en-US"/>
        </a:p>
      </dgm:t>
    </dgm:pt>
    <dgm:pt modelId="{F5467175-7B34-4A6B-A730-C176018CE30F}" type="sibTrans" cxnId="{7E4C0572-5278-44B9-968E-411FF6635479}">
      <dgm:prSet/>
      <dgm:spPr/>
      <dgm:t>
        <a:bodyPr/>
        <a:lstStyle/>
        <a:p>
          <a:endParaRPr lang="zh-CN" altLang="en-US"/>
        </a:p>
      </dgm:t>
    </dgm:pt>
    <dgm:pt modelId="{D4A9BFD3-549C-42FE-8789-53AF48E0E0BE}" type="pres">
      <dgm:prSet presAssocID="{49D0DBC8-2440-4850-90C3-A70A7D7206F6}" presName="Name0" presStyleCnt="0">
        <dgm:presLayoutVars>
          <dgm:dir/>
          <dgm:resizeHandles val="exact"/>
        </dgm:presLayoutVars>
      </dgm:prSet>
      <dgm:spPr/>
    </dgm:pt>
    <dgm:pt modelId="{D5F506D0-A198-44BE-991F-8F8D2A891EBD}" type="pres">
      <dgm:prSet presAssocID="{56670090-E0E7-4384-B244-8AD2F0AFDFCF}" presName="node" presStyleLbl="node1" presStyleIdx="0" presStyleCnt="2">
        <dgm:presLayoutVars>
          <dgm:bulletEnabled val="1"/>
        </dgm:presLayoutVars>
      </dgm:prSet>
      <dgm:spPr/>
    </dgm:pt>
    <dgm:pt modelId="{3B2125E2-3220-41F3-8E15-CFAC73FF07F5}" type="pres">
      <dgm:prSet presAssocID="{4588D90E-5C2A-4C5A-9BC3-E9588654009B}" presName="sibTrans" presStyleLbl="sibTrans2D1" presStyleIdx="0" presStyleCnt="1"/>
      <dgm:spPr/>
    </dgm:pt>
    <dgm:pt modelId="{8FA014D4-710B-4B45-BF8D-8444DA14D4FC}" type="pres">
      <dgm:prSet presAssocID="{4588D90E-5C2A-4C5A-9BC3-E9588654009B}" presName="connectorText" presStyleLbl="sibTrans2D1" presStyleIdx="0" presStyleCnt="1"/>
      <dgm:spPr/>
    </dgm:pt>
    <dgm:pt modelId="{7225553B-5609-415E-B99E-4E2751F79DD9}" type="pres">
      <dgm:prSet presAssocID="{5B880353-C0D7-4436-85C3-4C0D592C4652}" presName="node" presStyleLbl="node1" presStyleIdx="1" presStyleCnt="2">
        <dgm:presLayoutVars>
          <dgm:bulletEnabled val="1"/>
        </dgm:presLayoutVars>
      </dgm:prSet>
      <dgm:spPr/>
    </dgm:pt>
  </dgm:ptLst>
  <dgm:cxnLst>
    <dgm:cxn modelId="{7E4C0572-5278-44B9-968E-411FF6635479}" srcId="{49D0DBC8-2440-4850-90C3-A70A7D7206F6}" destId="{5B880353-C0D7-4436-85C3-4C0D592C4652}" srcOrd="1" destOrd="0" parTransId="{B5EE47E3-ADC5-4904-8A09-9463BCB104CA}" sibTransId="{F5467175-7B34-4A6B-A730-C176018CE30F}"/>
    <dgm:cxn modelId="{B5EEE586-4A36-4B27-80B7-73C3E40CE3A2}" type="presOf" srcId="{49D0DBC8-2440-4850-90C3-A70A7D7206F6}" destId="{D4A9BFD3-549C-42FE-8789-53AF48E0E0BE}" srcOrd="0" destOrd="0" presId="urn:microsoft.com/office/officeart/2005/8/layout/process1"/>
    <dgm:cxn modelId="{204C7EDF-0781-4B46-8F6B-539F373FDC9C}" type="presOf" srcId="{5B880353-C0D7-4436-85C3-4C0D592C4652}" destId="{7225553B-5609-415E-B99E-4E2751F79DD9}" srcOrd="0" destOrd="0" presId="urn:microsoft.com/office/officeart/2005/8/layout/process1"/>
    <dgm:cxn modelId="{A307768B-144E-421B-98D1-EDD664754AC9}" type="presOf" srcId="{4588D90E-5C2A-4C5A-9BC3-E9588654009B}" destId="{3B2125E2-3220-41F3-8E15-CFAC73FF07F5}" srcOrd="0" destOrd="0" presId="urn:microsoft.com/office/officeart/2005/8/layout/process1"/>
    <dgm:cxn modelId="{D5FB5507-AB26-403D-8ECE-AB09CC4E2C60}" srcId="{49D0DBC8-2440-4850-90C3-A70A7D7206F6}" destId="{56670090-E0E7-4384-B244-8AD2F0AFDFCF}" srcOrd="0" destOrd="0" parTransId="{848748D4-6E68-42DC-BCDC-3D1CBECE7AB7}" sibTransId="{4588D90E-5C2A-4C5A-9BC3-E9588654009B}"/>
    <dgm:cxn modelId="{5F95A5C3-89E8-49FF-9206-E7073D03D90D}" type="presOf" srcId="{4588D90E-5C2A-4C5A-9BC3-E9588654009B}" destId="{8FA014D4-710B-4B45-BF8D-8444DA14D4FC}" srcOrd="1" destOrd="0" presId="urn:microsoft.com/office/officeart/2005/8/layout/process1"/>
    <dgm:cxn modelId="{3AA01E1E-595A-4BA4-BCA6-1FE41CBDAB16}" type="presOf" srcId="{56670090-E0E7-4384-B244-8AD2F0AFDFCF}" destId="{D5F506D0-A198-44BE-991F-8F8D2A891EBD}" srcOrd="0" destOrd="0" presId="urn:microsoft.com/office/officeart/2005/8/layout/process1"/>
    <dgm:cxn modelId="{C62D9B2B-E71B-45A9-BEEA-77633975F6B1}" type="presParOf" srcId="{D4A9BFD3-549C-42FE-8789-53AF48E0E0BE}" destId="{D5F506D0-A198-44BE-991F-8F8D2A891EBD}" srcOrd="0" destOrd="0" presId="urn:microsoft.com/office/officeart/2005/8/layout/process1"/>
    <dgm:cxn modelId="{60C77282-13AF-4071-A630-3B8312A376A7}" type="presParOf" srcId="{D4A9BFD3-549C-42FE-8789-53AF48E0E0BE}" destId="{3B2125E2-3220-41F3-8E15-CFAC73FF07F5}" srcOrd="1" destOrd="0" presId="urn:microsoft.com/office/officeart/2005/8/layout/process1"/>
    <dgm:cxn modelId="{0CB051AA-9836-41DC-A932-38FE80D769BD}" type="presParOf" srcId="{3B2125E2-3220-41F3-8E15-CFAC73FF07F5}" destId="{8FA014D4-710B-4B45-BF8D-8444DA14D4FC}" srcOrd="0" destOrd="0" presId="urn:microsoft.com/office/officeart/2005/8/layout/process1"/>
    <dgm:cxn modelId="{174F85AC-9424-4866-A9D9-DD7357BDDA5C}" type="presParOf" srcId="{D4A9BFD3-549C-42FE-8789-53AF48E0E0BE}" destId="{7225553B-5609-415E-B99E-4E2751F79DD9}" srcOrd="2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1A89D94-9FFF-4BEF-9BCD-A878A7B0BD8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6E57A4E-8AD7-46BC-890D-438AB3BAF6C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行和列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9D7F0E8-6991-4DCD-BFD6-E549D0F0308D}" type="parTrans" cxnId="{6077FE2E-8F0E-432E-A685-62E75B4BA48B}">
      <dgm:prSet/>
      <dgm:spPr/>
      <dgm:t>
        <a:bodyPr/>
        <a:lstStyle/>
        <a:p>
          <a:endParaRPr lang="zh-CN" altLang="en-US"/>
        </a:p>
      </dgm:t>
    </dgm:pt>
    <dgm:pt modelId="{85258650-3A57-4BD9-8B68-066CE2C269E8}" type="sibTrans" cxnId="{6077FE2E-8F0E-432E-A685-62E75B4BA48B}">
      <dgm:prSet/>
      <dgm:spPr/>
      <dgm:t>
        <a:bodyPr/>
        <a:lstStyle/>
        <a:p>
          <a:endParaRPr lang="zh-CN" altLang="en-US"/>
        </a:p>
      </dgm:t>
    </dgm:pt>
    <dgm:pt modelId="{3EC29566-D264-4FE7-9F08-37BE780C29F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合并单元格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3CA154C-4F8B-4A99-ABB9-8E8B4126B6D6}" type="parTrans" cxnId="{314AADBA-D390-4BD6-8682-A6A28FD0EEE7}">
      <dgm:prSet/>
      <dgm:spPr/>
      <dgm:t>
        <a:bodyPr/>
        <a:lstStyle/>
        <a:p>
          <a:endParaRPr lang="zh-CN" altLang="en-US"/>
        </a:p>
      </dgm:t>
    </dgm:pt>
    <dgm:pt modelId="{BBE29E2D-F8D4-4C6B-9854-F9A09F9F47EE}" type="sibTrans" cxnId="{314AADBA-D390-4BD6-8682-A6A28FD0EEE7}">
      <dgm:prSet/>
      <dgm:spPr/>
      <dgm:t>
        <a:bodyPr/>
        <a:lstStyle/>
        <a:p>
          <a:endParaRPr lang="zh-CN" altLang="en-US"/>
        </a:p>
      </dgm:t>
    </dgm:pt>
    <dgm:pt modelId="{8BB7F42F-2799-4E17-B688-D262DC55E8A2}" type="pres">
      <dgm:prSet presAssocID="{C1A89D94-9FFF-4BEF-9BCD-A878A7B0BD81}" presName="Name0" presStyleCnt="0">
        <dgm:presLayoutVars>
          <dgm:dir/>
          <dgm:resizeHandles val="exact"/>
        </dgm:presLayoutVars>
      </dgm:prSet>
      <dgm:spPr/>
    </dgm:pt>
    <dgm:pt modelId="{5DBA9075-559B-4E3C-A2C6-30A3F7278705}" type="pres">
      <dgm:prSet presAssocID="{A6E57A4E-8AD7-46BC-890D-438AB3BAF6CF}" presName="node" presStyleLbl="node1" presStyleIdx="0" presStyleCnt="2">
        <dgm:presLayoutVars>
          <dgm:bulletEnabled val="1"/>
        </dgm:presLayoutVars>
      </dgm:prSet>
      <dgm:spPr/>
    </dgm:pt>
    <dgm:pt modelId="{326227BB-171B-4039-89FF-E59DC1A6D0E0}" type="pres">
      <dgm:prSet presAssocID="{85258650-3A57-4BD9-8B68-066CE2C269E8}" presName="sibTrans" presStyleLbl="sibTrans2D1" presStyleIdx="0" presStyleCnt="1"/>
      <dgm:spPr/>
    </dgm:pt>
    <dgm:pt modelId="{969A54D4-D575-43F0-B210-71B6A168BBED}" type="pres">
      <dgm:prSet presAssocID="{85258650-3A57-4BD9-8B68-066CE2C269E8}" presName="connectorText" presStyleLbl="sibTrans2D1" presStyleIdx="0" presStyleCnt="1"/>
      <dgm:spPr/>
    </dgm:pt>
    <dgm:pt modelId="{98308906-DE53-4666-BD94-AFC119AB2B4D}" type="pres">
      <dgm:prSet presAssocID="{3EC29566-D264-4FE7-9F08-37BE780C29F1}" presName="node" presStyleLbl="node1" presStyleIdx="1" presStyleCnt="2">
        <dgm:presLayoutVars>
          <dgm:bulletEnabled val="1"/>
        </dgm:presLayoutVars>
      </dgm:prSet>
      <dgm:spPr/>
    </dgm:pt>
  </dgm:ptLst>
  <dgm:cxnLst>
    <dgm:cxn modelId="{666DFD55-AFD4-44EF-AF11-B7A111936D92}" type="presOf" srcId="{3EC29566-D264-4FE7-9F08-37BE780C29F1}" destId="{98308906-DE53-4666-BD94-AFC119AB2B4D}" srcOrd="0" destOrd="0" presId="urn:microsoft.com/office/officeart/2005/8/layout/process1"/>
    <dgm:cxn modelId="{314AADBA-D390-4BD6-8682-A6A28FD0EEE7}" srcId="{C1A89D94-9FFF-4BEF-9BCD-A878A7B0BD81}" destId="{3EC29566-D264-4FE7-9F08-37BE780C29F1}" srcOrd="1" destOrd="0" parTransId="{73CA154C-4F8B-4A99-ABB9-8E8B4126B6D6}" sibTransId="{BBE29E2D-F8D4-4C6B-9854-F9A09F9F47EE}"/>
    <dgm:cxn modelId="{6077FE2E-8F0E-432E-A685-62E75B4BA48B}" srcId="{C1A89D94-9FFF-4BEF-9BCD-A878A7B0BD81}" destId="{A6E57A4E-8AD7-46BC-890D-438AB3BAF6CF}" srcOrd="0" destOrd="0" parTransId="{E9D7F0E8-6991-4DCD-BFD6-E549D0F0308D}" sibTransId="{85258650-3A57-4BD9-8B68-066CE2C269E8}"/>
    <dgm:cxn modelId="{13A20045-83B1-4F3A-84B5-FF28E6AFAD64}" type="presOf" srcId="{A6E57A4E-8AD7-46BC-890D-438AB3BAF6CF}" destId="{5DBA9075-559B-4E3C-A2C6-30A3F7278705}" srcOrd="0" destOrd="0" presId="urn:microsoft.com/office/officeart/2005/8/layout/process1"/>
    <dgm:cxn modelId="{87A5BF13-313C-4753-A185-C648F821A5B5}" type="presOf" srcId="{C1A89D94-9FFF-4BEF-9BCD-A878A7B0BD81}" destId="{8BB7F42F-2799-4E17-B688-D262DC55E8A2}" srcOrd="0" destOrd="0" presId="urn:microsoft.com/office/officeart/2005/8/layout/process1"/>
    <dgm:cxn modelId="{0627D681-2727-48C9-9A50-FCA9CE1A6DB6}" type="presOf" srcId="{85258650-3A57-4BD9-8B68-066CE2C269E8}" destId="{326227BB-171B-4039-89FF-E59DC1A6D0E0}" srcOrd="0" destOrd="0" presId="urn:microsoft.com/office/officeart/2005/8/layout/process1"/>
    <dgm:cxn modelId="{A8B5C199-152E-4F62-9783-9BBAC990CB54}" type="presOf" srcId="{85258650-3A57-4BD9-8B68-066CE2C269E8}" destId="{969A54D4-D575-43F0-B210-71B6A168BBED}" srcOrd="1" destOrd="0" presId="urn:microsoft.com/office/officeart/2005/8/layout/process1"/>
    <dgm:cxn modelId="{E953D015-8957-4431-A04A-E24D7B61B018}" type="presParOf" srcId="{8BB7F42F-2799-4E17-B688-D262DC55E8A2}" destId="{5DBA9075-559B-4E3C-A2C6-30A3F7278705}" srcOrd="0" destOrd="0" presId="urn:microsoft.com/office/officeart/2005/8/layout/process1"/>
    <dgm:cxn modelId="{85DDBFB2-BF1A-4119-A485-E7BF101581DD}" type="presParOf" srcId="{8BB7F42F-2799-4E17-B688-D262DC55E8A2}" destId="{326227BB-171B-4039-89FF-E59DC1A6D0E0}" srcOrd="1" destOrd="0" presId="urn:microsoft.com/office/officeart/2005/8/layout/process1"/>
    <dgm:cxn modelId="{CDAC3DAC-C934-4647-BBD4-359A8D784500}" type="presParOf" srcId="{326227BB-171B-4039-89FF-E59DC1A6D0E0}" destId="{969A54D4-D575-43F0-B210-71B6A168BBED}" srcOrd="0" destOrd="0" presId="urn:microsoft.com/office/officeart/2005/8/layout/process1"/>
    <dgm:cxn modelId="{60AFF11D-15AF-40DB-9602-B0E9DD25D6B4}" type="presParOf" srcId="{8BB7F42F-2799-4E17-B688-D262DC55E8A2}" destId="{98308906-DE53-4666-BD94-AFC119AB2B4D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377ED1-C8BD-46C2-A536-8372CE2E5E0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0C33C34-71C0-4AE8-8719-A0C9F193227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行和列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8F6C05D-0BD6-4CAC-A656-95112206FFD9}" type="parTrans" cxnId="{DF092C2D-B091-42D8-B7FE-DE945B79EFB5}">
      <dgm:prSet/>
      <dgm:spPr/>
      <dgm:t>
        <a:bodyPr/>
        <a:lstStyle/>
        <a:p>
          <a:endParaRPr lang="zh-CN" altLang="en-US"/>
        </a:p>
      </dgm:t>
    </dgm:pt>
    <dgm:pt modelId="{343CABCB-B7B3-47B9-A235-578DA07E1FEB}" type="sibTrans" cxnId="{DF092C2D-B091-42D8-B7FE-DE945B79EFB5}">
      <dgm:prSet/>
      <dgm:spPr/>
      <dgm:t>
        <a:bodyPr/>
        <a:lstStyle/>
        <a:p>
          <a:endParaRPr lang="zh-CN" altLang="en-US"/>
        </a:p>
      </dgm:t>
    </dgm:pt>
    <dgm:pt modelId="{FFF48E70-D84B-4855-AB5B-EA61AF85299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64E4C2B-E4DD-45ED-96AC-8F1EA495E8BC}" type="parTrans" cxnId="{F8FA7F64-96E2-4591-AB79-D24829025E2E}">
      <dgm:prSet/>
      <dgm:spPr/>
      <dgm:t>
        <a:bodyPr/>
        <a:lstStyle/>
        <a:p>
          <a:endParaRPr lang="zh-CN" altLang="en-US"/>
        </a:p>
      </dgm:t>
    </dgm:pt>
    <dgm:pt modelId="{10F8A8AD-4253-4010-9DCF-00E793C353E4}" type="sibTrans" cxnId="{F8FA7F64-96E2-4591-AB79-D24829025E2E}">
      <dgm:prSet/>
      <dgm:spPr/>
      <dgm:t>
        <a:bodyPr/>
        <a:lstStyle/>
        <a:p>
          <a:endParaRPr lang="zh-CN" altLang="en-US"/>
        </a:p>
      </dgm:t>
    </dgm:pt>
    <dgm:pt modelId="{C8BD320A-1BD9-43DE-A0D7-8FB96CE936BD}" type="pres">
      <dgm:prSet presAssocID="{2B377ED1-C8BD-46C2-A536-8372CE2E5E01}" presName="Name0" presStyleCnt="0">
        <dgm:presLayoutVars>
          <dgm:dir/>
          <dgm:resizeHandles val="exact"/>
        </dgm:presLayoutVars>
      </dgm:prSet>
      <dgm:spPr/>
    </dgm:pt>
    <dgm:pt modelId="{9A85B309-D1D7-4ECA-9BBD-061A3A335543}" type="pres">
      <dgm:prSet presAssocID="{10C33C34-71C0-4AE8-8719-A0C9F1932274}" presName="node" presStyleLbl="node1" presStyleIdx="0" presStyleCnt="2">
        <dgm:presLayoutVars>
          <dgm:bulletEnabled val="1"/>
        </dgm:presLayoutVars>
      </dgm:prSet>
      <dgm:spPr/>
    </dgm:pt>
    <dgm:pt modelId="{37B02B99-8EBD-42D1-8A5B-AF201CE5BD12}" type="pres">
      <dgm:prSet presAssocID="{343CABCB-B7B3-47B9-A235-578DA07E1FEB}" presName="sibTrans" presStyleLbl="sibTrans2D1" presStyleIdx="0" presStyleCnt="1"/>
      <dgm:spPr/>
    </dgm:pt>
    <dgm:pt modelId="{304E3D9D-1B1E-41A4-8B44-663C6347271E}" type="pres">
      <dgm:prSet presAssocID="{343CABCB-B7B3-47B9-A235-578DA07E1FEB}" presName="connectorText" presStyleLbl="sibTrans2D1" presStyleIdx="0" presStyleCnt="1"/>
      <dgm:spPr/>
    </dgm:pt>
    <dgm:pt modelId="{14A369FF-4703-4BE0-BDC2-508C7DC1B29E}" type="pres">
      <dgm:prSet presAssocID="{FFF48E70-D84B-4855-AB5B-EA61AF85299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F092C2D-B091-42D8-B7FE-DE945B79EFB5}" srcId="{2B377ED1-C8BD-46C2-A536-8372CE2E5E01}" destId="{10C33C34-71C0-4AE8-8719-A0C9F1932274}" srcOrd="0" destOrd="0" parTransId="{C8F6C05D-0BD6-4CAC-A656-95112206FFD9}" sibTransId="{343CABCB-B7B3-47B9-A235-578DA07E1FEB}"/>
    <dgm:cxn modelId="{3B573EF7-617F-4B15-AE91-87106C8CF7EE}" type="presOf" srcId="{FFF48E70-D84B-4855-AB5B-EA61AF852991}" destId="{14A369FF-4703-4BE0-BDC2-508C7DC1B29E}" srcOrd="0" destOrd="0" presId="urn:microsoft.com/office/officeart/2005/8/layout/process1"/>
    <dgm:cxn modelId="{12E7DFC5-3B59-424C-8B77-FDF092B72391}" type="presOf" srcId="{343CABCB-B7B3-47B9-A235-578DA07E1FEB}" destId="{304E3D9D-1B1E-41A4-8B44-663C6347271E}" srcOrd="1" destOrd="0" presId="urn:microsoft.com/office/officeart/2005/8/layout/process1"/>
    <dgm:cxn modelId="{601A795C-05A8-46AB-9D7C-C9C74B64FEA7}" type="presOf" srcId="{2B377ED1-C8BD-46C2-A536-8372CE2E5E01}" destId="{C8BD320A-1BD9-43DE-A0D7-8FB96CE936BD}" srcOrd="0" destOrd="0" presId="urn:microsoft.com/office/officeart/2005/8/layout/process1"/>
    <dgm:cxn modelId="{F8FA7F64-96E2-4591-AB79-D24829025E2E}" srcId="{2B377ED1-C8BD-46C2-A536-8372CE2E5E01}" destId="{FFF48E70-D84B-4855-AB5B-EA61AF852991}" srcOrd="1" destOrd="0" parTransId="{364E4C2B-E4DD-45ED-96AC-8F1EA495E8BC}" sibTransId="{10F8A8AD-4253-4010-9DCF-00E793C353E4}"/>
    <dgm:cxn modelId="{740E8F3B-D0F6-4B31-83E2-2948CAA78031}" type="presOf" srcId="{343CABCB-B7B3-47B9-A235-578DA07E1FEB}" destId="{37B02B99-8EBD-42D1-8A5B-AF201CE5BD12}" srcOrd="0" destOrd="0" presId="urn:microsoft.com/office/officeart/2005/8/layout/process1"/>
    <dgm:cxn modelId="{53CEE90B-838A-459C-AB8A-B24E596EE9CC}" type="presOf" srcId="{10C33C34-71C0-4AE8-8719-A0C9F1932274}" destId="{9A85B309-D1D7-4ECA-9BBD-061A3A335543}" srcOrd="0" destOrd="0" presId="urn:microsoft.com/office/officeart/2005/8/layout/process1"/>
    <dgm:cxn modelId="{7D60C3A8-5170-424D-85C2-D6E47AE973DD}" type="presParOf" srcId="{C8BD320A-1BD9-43DE-A0D7-8FB96CE936BD}" destId="{9A85B309-D1D7-4ECA-9BBD-061A3A335543}" srcOrd="0" destOrd="0" presId="urn:microsoft.com/office/officeart/2005/8/layout/process1"/>
    <dgm:cxn modelId="{B38FC229-A3AF-4D25-A375-E6419C7E3114}" type="presParOf" srcId="{C8BD320A-1BD9-43DE-A0D7-8FB96CE936BD}" destId="{37B02B99-8EBD-42D1-8A5B-AF201CE5BD12}" srcOrd="1" destOrd="0" presId="urn:microsoft.com/office/officeart/2005/8/layout/process1"/>
    <dgm:cxn modelId="{CB3EE682-411C-4783-9712-D03716F209DD}" type="presParOf" srcId="{37B02B99-8EBD-42D1-8A5B-AF201CE5BD12}" destId="{304E3D9D-1B1E-41A4-8B44-663C6347271E}" srcOrd="0" destOrd="0" presId="urn:microsoft.com/office/officeart/2005/8/layout/process1"/>
    <dgm:cxn modelId="{F5D921EB-3BF0-4F05-93B9-A701CC4D1C88}" type="presParOf" srcId="{C8BD320A-1BD9-43DE-A0D7-8FB96CE936BD}" destId="{14A369FF-4703-4BE0-BDC2-508C7DC1B29E}" srcOrd="2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15C48F0-613E-4ABB-946E-B7D1C7D0ED7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680F2D2-21ED-434E-A06F-A4A9104AD9F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行和列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6F3F4A7-5D78-4B1A-8A1B-9384483AC94C}" type="parTrans" cxnId="{C79D4415-D6F5-4DE4-8D4F-1CCE9FDB1A64}">
      <dgm:prSet/>
      <dgm:spPr/>
      <dgm:t>
        <a:bodyPr/>
        <a:lstStyle/>
        <a:p>
          <a:endParaRPr lang="zh-CN" altLang="en-US"/>
        </a:p>
      </dgm:t>
    </dgm:pt>
    <dgm:pt modelId="{6A746AA9-F1B7-499D-90E5-EAF9F26275F2}" type="sibTrans" cxnId="{C79D4415-D6F5-4DE4-8D4F-1CCE9FDB1A64}">
      <dgm:prSet/>
      <dgm:spPr/>
      <dgm:t>
        <a:bodyPr/>
        <a:lstStyle/>
        <a:p>
          <a:endParaRPr lang="zh-CN" altLang="en-US"/>
        </a:p>
      </dgm:t>
    </dgm:pt>
    <dgm:pt modelId="{72253AEB-27FF-4882-B815-F8561ED0E6C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6CA8505-0C2B-415C-9C78-06C6D68BD540}" type="parTrans" cxnId="{52BB53B7-8728-498F-86AF-D419D2FB90C1}">
      <dgm:prSet/>
      <dgm:spPr/>
      <dgm:t>
        <a:bodyPr/>
        <a:lstStyle/>
        <a:p>
          <a:endParaRPr lang="zh-CN" altLang="en-US"/>
        </a:p>
      </dgm:t>
    </dgm:pt>
    <dgm:pt modelId="{52E30ED7-440C-4FC0-B347-CC25213A47AB}" type="sibTrans" cxnId="{52BB53B7-8728-498F-86AF-D419D2FB90C1}">
      <dgm:prSet/>
      <dgm:spPr/>
      <dgm:t>
        <a:bodyPr/>
        <a:lstStyle/>
        <a:p>
          <a:endParaRPr lang="zh-CN" altLang="en-US"/>
        </a:p>
      </dgm:t>
    </dgm:pt>
    <dgm:pt modelId="{59E1C5A4-6153-4AE3-B38B-1ECC315A2AD6}" type="pres">
      <dgm:prSet presAssocID="{715C48F0-613E-4ABB-946E-B7D1C7D0ED73}" presName="Name0" presStyleCnt="0">
        <dgm:presLayoutVars>
          <dgm:dir/>
          <dgm:resizeHandles val="exact"/>
        </dgm:presLayoutVars>
      </dgm:prSet>
      <dgm:spPr/>
    </dgm:pt>
    <dgm:pt modelId="{9C38A438-89A7-4393-9455-3E316856EFB6}" type="pres">
      <dgm:prSet presAssocID="{3680F2D2-21ED-434E-A06F-A4A9104AD9F9}" presName="node" presStyleLbl="node1" presStyleIdx="0" presStyleCnt="2">
        <dgm:presLayoutVars>
          <dgm:bulletEnabled val="1"/>
        </dgm:presLayoutVars>
      </dgm:prSet>
      <dgm:spPr/>
    </dgm:pt>
    <dgm:pt modelId="{BD5D9042-DB83-412B-93CF-ED053793FA49}" type="pres">
      <dgm:prSet presAssocID="{6A746AA9-F1B7-499D-90E5-EAF9F26275F2}" presName="sibTrans" presStyleLbl="sibTrans2D1" presStyleIdx="0" presStyleCnt="1"/>
      <dgm:spPr/>
    </dgm:pt>
    <dgm:pt modelId="{73F3C7CC-F28B-4F79-B5C8-BF93F4C4DF2E}" type="pres">
      <dgm:prSet presAssocID="{6A746AA9-F1B7-499D-90E5-EAF9F26275F2}" presName="connectorText" presStyleLbl="sibTrans2D1" presStyleIdx="0" presStyleCnt="1"/>
      <dgm:spPr/>
    </dgm:pt>
    <dgm:pt modelId="{68683F91-7968-4BAE-8CE1-627629437702}" type="pres">
      <dgm:prSet presAssocID="{72253AEB-27FF-4882-B815-F8561ED0E6C0}" presName="node" presStyleLbl="node1" presStyleIdx="1" presStyleCnt="2">
        <dgm:presLayoutVars>
          <dgm:bulletEnabled val="1"/>
        </dgm:presLayoutVars>
      </dgm:prSet>
      <dgm:spPr/>
    </dgm:pt>
  </dgm:ptLst>
  <dgm:cxnLst>
    <dgm:cxn modelId="{765180E8-4C8C-4B3E-9650-44BBA4790BE3}" type="presOf" srcId="{72253AEB-27FF-4882-B815-F8561ED0E6C0}" destId="{68683F91-7968-4BAE-8CE1-627629437702}" srcOrd="0" destOrd="0" presId="urn:microsoft.com/office/officeart/2005/8/layout/process1"/>
    <dgm:cxn modelId="{462D1454-32FF-463C-B1EF-F4887A32D159}" type="presOf" srcId="{6A746AA9-F1B7-499D-90E5-EAF9F26275F2}" destId="{BD5D9042-DB83-412B-93CF-ED053793FA49}" srcOrd="0" destOrd="0" presId="urn:microsoft.com/office/officeart/2005/8/layout/process1"/>
    <dgm:cxn modelId="{52BB53B7-8728-498F-86AF-D419D2FB90C1}" srcId="{715C48F0-613E-4ABB-946E-B7D1C7D0ED73}" destId="{72253AEB-27FF-4882-B815-F8561ED0E6C0}" srcOrd="1" destOrd="0" parTransId="{56CA8505-0C2B-415C-9C78-06C6D68BD540}" sibTransId="{52E30ED7-440C-4FC0-B347-CC25213A47AB}"/>
    <dgm:cxn modelId="{84738FCC-29AF-44B0-A3F6-D56F259FF56E}" type="presOf" srcId="{6A746AA9-F1B7-499D-90E5-EAF9F26275F2}" destId="{73F3C7CC-F28B-4F79-B5C8-BF93F4C4DF2E}" srcOrd="1" destOrd="0" presId="urn:microsoft.com/office/officeart/2005/8/layout/process1"/>
    <dgm:cxn modelId="{5A8E6B09-1AC5-4D9B-A0E1-6EFAF9B2BB10}" type="presOf" srcId="{715C48F0-613E-4ABB-946E-B7D1C7D0ED73}" destId="{59E1C5A4-6153-4AE3-B38B-1ECC315A2AD6}" srcOrd="0" destOrd="0" presId="urn:microsoft.com/office/officeart/2005/8/layout/process1"/>
    <dgm:cxn modelId="{C0561E11-119C-4A25-AB86-0D34A584B6F3}" type="presOf" srcId="{3680F2D2-21ED-434E-A06F-A4A9104AD9F9}" destId="{9C38A438-89A7-4393-9455-3E316856EFB6}" srcOrd="0" destOrd="0" presId="urn:microsoft.com/office/officeart/2005/8/layout/process1"/>
    <dgm:cxn modelId="{C79D4415-D6F5-4DE4-8D4F-1CCE9FDB1A64}" srcId="{715C48F0-613E-4ABB-946E-B7D1C7D0ED73}" destId="{3680F2D2-21ED-434E-A06F-A4A9104AD9F9}" srcOrd="0" destOrd="0" parTransId="{76F3F4A7-5D78-4B1A-8A1B-9384483AC94C}" sibTransId="{6A746AA9-F1B7-499D-90E5-EAF9F26275F2}"/>
    <dgm:cxn modelId="{9D3C9EEF-C0B7-4ACC-BC76-37E360C8F6C1}" type="presParOf" srcId="{59E1C5A4-6153-4AE3-B38B-1ECC315A2AD6}" destId="{9C38A438-89A7-4393-9455-3E316856EFB6}" srcOrd="0" destOrd="0" presId="urn:microsoft.com/office/officeart/2005/8/layout/process1"/>
    <dgm:cxn modelId="{073C4C82-570A-4A0F-96CC-035BBC63BF7E}" type="presParOf" srcId="{59E1C5A4-6153-4AE3-B38B-1ECC315A2AD6}" destId="{BD5D9042-DB83-412B-93CF-ED053793FA49}" srcOrd="1" destOrd="0" presId="urn:microsoft.com/office/officeart/2005/8/layout/process1"/>
    <dgm:cxn modelId="{8113F1F9-4598-439C-8FA2-055F677C1E77}" type="presParOf" srcId="{BD5D9042-DB83-412B-93CF-ED053793FA49}" destId="{73F3C7CC-F28B-4F79-B5C8-BF93F4C4DF2E}" srcOrd="0" destOrd="0" presId="urn:microsoft.com/office/officeart/2005/8/layout/process1"/>
    <dgm:cxn modelId="{7804EF99-F6B9-40F8-B40D-0C69FF0C7497}" type="presParOf" srcId="{59E1C5A4-6153-4AE3-B38B-1ECC315A2AD6}" destId="{68683F91-7968-4BAE-8CE1-627629437702}" srcOrd="2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437440-2FA0-44BF-87C2-5DFA2244710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7A6A6D8-60EF-4497-B969-A55FE48533B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BDA82E5-9185-4F3F-86F7-4B2B35316851}" type="parTrans" cxnId="{26734A5E-2AAD-481D-A9FC-091FC1FE741F}">
      <dgm:prSet/>
      <dgm:spPr/>
      <dgm:t>
        <a:bodyPr/>
        <a:lstStyle/>
        <a:p>
          <a:endParaRPr lang="zh-CN" altLang="en-US"/>
        </a:p>
      </dgm:t>
    </dgm:pt>
    <dgm:pt modelId="{EFA9CD1A-54C5-48D1-A69E-D87A8C15ADE2}" type="sibTrans" cxnId="{26734A5E-2AAD-481D-A9FC-091FC1FE741F}">
      <dgm:prSet/>
      <dgm:spPr/>
      <dgm:t>
        <a:bodyPr/>
        <a:lstStyle/>
        <a:p>
          <a:endParaRPr lang="zh-CN" altLang="en-US"/>
        </a:p>
      </dgm:t>
    </dgm:pt>
    <dgm:pt modelId="{1B44680A-6B6B-4944-8735-9F43E22E619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旋转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4A502E5-07ED-4F30-B6DA-67F0D054BAE7}" type="parTrans" cxnId="{E97BAEAC-86F8-44B1-B793-7447F76FFC6E}">
      <dgm:prSet/>
      <dgm:spPr/>
      <dgm:t>
        <a:bodyPr/>
        <a:lstStyle/>
        <a:p>
          <a:endParaRPr lang="zh-CN" altLang="en-US"/>
        </a:p>
      </dgm:t>
    </dgm:pt>
    <dgm:pt modelId="{C8F03392-A58F-41D7-B190-F9404A4E879D}" type="sibTrans" cxnId="{E97BAEAC-86F8-44B1-B793-7447F76FFC6E}">
      <dgm:prSet/>
      <dgm:spPr/>
      <dgm:t>
        <a:bodyPr/>
        <a:lstStyle/>
        <a:p>
          <a:endParaRPr lang="zh-CN" altLang="en-US"/>
        </a:p>
      </dgm:t>
    </dgm:pt>
    <dgm:pt modelId="{A5696537-41E9-49A5-B8AE-392B7FEF1530}" type="pres">
      <dgm:prSet presAssocID="{33437440-2FA0-44BF-87C2-5DFA2244710D}" presName="Name0" presStyleCnt="0">
        <dgm:presLayoutVars>
          <dgm:dir/>
          <dgm:resizeHandles val="exact"/>
        </dgm:presLayoutVars>
      </dgm:prSet>
      <dgm:spPr/>
    </dgm:pt>
    <dgm:pt modelId="{FD3FF4F7-D571-42A5-8983-2459E0E2147A}" type="pres">
      <dgm:prSet presAssocID="{D7A6A6D8-60EF-4497-B969-A55FE48533BB}" presName="node" presStyleLbl="node1" presStyleIdx="0" presStyleCnt="2">
        <dgm:presLayoutVars>
          <dgm:bulletEnabled val="1"/>
        </dgm:presLayoutVars>
      </dgm:prSet>
      <dgm:spPr/>
    </dgm:pt>
    <dgm:pt modelId="{F22E6399-3801-421A-8BE3-B53A50EB718A}" type="pres">
      <dgm:prSet presAssocID="{EFA9CD1A-54C5-48D1-A69E-D87A8C15ADE2}" presName="sibTrans" presStyleLbl="sibTrans2D1" presStyleIdx="0" presStyleCnt="1"/>
      <dgm:spPr/>
    </dgm:pt>
    <dgm:pt modelId="{9939BD25-B2D4-48CD-813D-654D6889BDDB}" type="pres">
      <dgm:prSet presAssocID="{EFA9CD1A-54C5-48D1-A69E-D87A8C15ADE2}" presName="connectorText" presStyleLbl="sibTrans2D1" presStyleIdx="0" presStyleCnt="1"/>
      <dgm:spPr/>
    </dgm:pt>
    <dgm:pt modelId="{CD466963-F1A5-4CD4-8AC1-8AED5A34F56C}" type="pres">
      <dgm:prSet presAssocID="{1B44680A-6B6B-4944-8735-9F43E22E6191}" presName="node" presStyleLbl="node1" presStyleIdx="1" presStyleCnt="2">
        <dgm:presLayoutVars>
          <dgm:bulletEnabled val="1"/>
        </dgm:presLayoutVars>
      </dgm:prSet>
      <dgm:spPr/>
    </dgm:pt>
  </dgm:ptLst>
  <dgm:cxnLst>
    <dgm:cxn modelId="{20F93FFA-3EAA-4277-9E04-B0972BEC44C6}" type="presOf" srcId="{EFA9CD1A-54C5-48D1-A69E-D87A8C15ADE2}" destId="{F22E6399-3801-421A-8BE3-B53A50EB718A}" srcOrd="0" destOrd="0" presId="urn:microsoft.com/office/officeart/2005/8/layout/process1"/>
    <dgm:cxn modelId="{26734A5E-2AAD-481D-A9FC-091FC1FE741F}" srcId="{33437440-2FA0-44BF-87C2-5DFA2244710D}" destId="{D7A6A6D8-60EF-4497-B969-A55FE48533BB}" srcOrd="0" destOrd="0" parTransId="{9BDA82E5-9185-4F3F-86F7-4B2B35316851}" sibTransId="{EFA9CD1A-54C5-48D1-A69E-D87A8C15ADE2}"/>
    <dgm:cxn modelId="{94050A7C-584B-468C-90F1-1F70569D419C}" type="presOf" srcId="{33437440-2FA0-44BF-87C2-5DFA2244710D}" destId="{A5696537-41E9-49A5-B8AE-392B7FEF1530}" srcOrd="0" destOrd="0" presId="urn:microsoft.com/office/officeart/2005/8/layout/process1"/>
    <dgm:cxn modelId="{90BD9D72-9F07-44C4-B17C-F6104B619774}" type="presOf" srcId="{1B44680A-6B6B-4944-8735-9F43E22E6191}" destId="{CD466963-F1A5-4CD4-8AC1-8AED5A34F56C}" srcOrd="0" destOrd="0" presId="urn:microsoft.com/office/officeart/2005/8/layout/process1"/>
    <dgm:cxn modelId="{288DC230-8C27-41A3-8DA0-3011FFB3F96F}" type="presOf" srcId="{EFA9CD1A-54C5-48D1-A69E-D87A8C15ADE2}" destId="{9939BD25-B2D4-48CD-813D-654D6889BDDB}" srcOrd="1" destOrd="0" presId="urn:microsoft.com/office/officeart/2005/8/layout/process1"/>
    <dgm:cxn modelId="{E97BAEAC-86F8-44B1-B793-7447F76FFC6E}" srcId="{33437440-2FA0-44BF-87C2-5DFA2244710D}" destId="{1B44680A-6B6B-4944-8735-9F43E22E6191}" srcOrd="1" destOrd="0" parTransId="{B4A502E5-07ED-4F30-B6DA-67F0D054BAE7}" sibTransId="{C8F03392-A58F-41D7-B190-F9404A4E879D}"/>
    <dgm:cxn modelId="{319278AF-72D3-4D26-9F39-A1C6013D9554}" type="presOf" srcId="{D7A6A6D8-60EF-4497-B969-A55FE48533BB}" destId="{FD3FF4F7-D571-42A5-8983-2459E0E2147A}" srcOrd="0" destOrd="0" presId="urn:microsoft.com/office/officeart/2005/8/layout/process1"/>
    <dgm:cxn modelId="{D67374BB-B2D6-4805-BC1C-7B13E054B2B0}" type="presParOf" srcId="{A5696537-41E9-49A5-B8AE-392B7FEF1530}" destId="{FD3FF4F7-D571-42A5-8983-2459E0E2147A}" srcOrd="0" destOrd="0" presId="urn:microsoft.com/office/officeart/2005/8/layout/process1"/>
    <dgm:cxn modelId="{D4B166E3-01D7-4F64-BA21-2712004F0D2F}" type="presParOf" srcId="{A5696537-41E9-49A5-B8AE-392B7FEF1530}" destId="{F22E6399-3801-421A-8BE3-B53A50EB718A}" srcOrd="1" destOrd="0" presId="urn:microsoft.com/office/officeart/2005/8/layout/process1"/>
    <dgm:cxn modelId="{AEF10AB8-6CAD-4674-A8A3-A38E172D0FB9}" type="presParOf" srcId="{F22E6399-3801-421A-8BE3-B53A50EB718A}" destId="{9939BD25-B2D4-48CD-813D-654D6889BDDB}" srcOrd="0" destOrd="0" presId="urn:microsoft.com/office/officeart/2005/8/layout/process1"/>
    <dgm:cxn modelId="{894EC118-BE84-4716-8243-8F89765E308A}" type="presParOf" srcId="{A5696537-41E9-49A5-B8AE-392B7FEF1530}" destId="{CD466963-F1A5-4CD4-8AC1-8AED5A34F56C}" srcOrd="2" destOrd="0" presId="urn:microsoft.com/office/officeart/2005/8/layout/process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BDAB17-4006-40AE-A99B-8FB1AE528C9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D2A229C-36BA-4657-BA1E-AED0382F31E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行和列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8410F93-5323-4C74-89BC-E893EEAA714E}" type="parTrans" cxnId="{E078DA6E-5E86-42BA-8516-D4141F5EB26B}">
      <dgm:prSet/>
      <dgm:spPr/>
      <dgm:t>
        <a:bodyPr/>
        <a:lstStyle/>
        <a:p>
          <a:endParaRPr lang="zh-CN" altLang="en-US"/>
        </a:p>
      </dgm:t>
    </dgm:pt>
    <dgm:pt modelId="{84E2005A-6A53-403F-BA24-881F4513C5C4}" type="sibTrans" cxnId="{E078DA6E-5E86-42BA-8516-D4141F5EB26B}">
      <dgm:prSet/>
      <dgm:spPr/>
      <dgm:t>
        <a:bodyPr/>
        <a:lstStyle/>
        <a:p>
          <a:endParaRPr lang="zh-CN" altLang="en-US"/>
        </a:p>
      </dgm:t>
    </dgm:pt>
    <dgm:pt modelId="{01ECB2F6-F5D2-439C-9776-BB87B870500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高度和宽度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5073C10-B875-4261-B46D-422CA5B7D8EC}" type="parTrans" cxnId="{C468899F-81A3-47CD-BAF1-E561B5FE9AD2}">
      <dgm:prSet/>
      <dgm:spPr/>
      <dgm:t>
        <a:bodyPr/>
        <a:lstStyle/>
        <a:p>
          <a:endParaRPr lang="zh-CN" altLang="en-US"/>
        </a:p>
      </dgm:t>
    </dgm:pt>
    <dgm:pt modelId="{A3484B68-BDBA-4F0C-A30E-F0851B4D4B13}" type="sibTrans" cxnId="{C468899F-81A3-47CD-BAF1-E561B5FE9AD2}">
      <dgm:prSet/>
      <dgm:spPr/>
      <dgm:t>
        <a:bodyPr/>
        <a:lstStyle/>
        <a:p>
          <a:endParaRPr lang="zh-CN" altLang="en-US"/>
        </a:p>
      </dgm:t>
    </dgm:pt>
    <dgm:pt modelId="{8B0583F8-868C-4B45-8878-5C629A43E38D}" type="pres">
      <dgm:prSet presAssocID="{01BDAB17-4006-40AE-A99B-8FB1AE528C91}" presName="Name0" presStyleCnt="0">
        <dgm:presLayoutVars>
          <dgm:dir/>
          <dgm:resizeHandles val="exact"/>
        </dgm:presLayoutVars>
      </dgm:prSet>
      <dgm:spPr/>
    </dgm:pt>
    <dgm:pt modelId="{5E0069C4-8E75-4B16-B3FC-7F6B30B66066}" type="pres">
      <dgm:prSet presAssocID="{ED2A229C-36BA-4657-BA1E-AED0382F31E3}" presName="node" presStyleLbl="node1" presStyleIdx="0" presStyleCnt="2">
        <dgm:presLayoutVars>
          <dgm:bulletEnabled val="1"/>
        </dgm:presLayoutVars>
      </dgm:prSet>
      <dgm:spPr/>
    </dgm:pt>
    <dgm:pt modelId="{E4AF9DCD-CA1A-4461-AF24-55078E06E9B8}" type="pres">
      <dgm:prSet presAssocID="{84E2005A-6A53-403F-BA24-881F4513C5C4}" presName="sibTrans" presStyleLbl="sibTrans2D1" presStyleIdx="0" presStyleCnt="1"/>
      <dgm:spPr/>
    </dgm:pt>
    <dgm:pt modelId="{83E0AE2F-072C-41A0-ACDE-9A64DD3AFFF4}" type="pres">
      <dgm:prSet presAssocID="{84E2005A-6A53-403F-BA24-881F4513C5C4}" presName="connectorText" presStyleLbl="sibTrans2D1" presStyleIdx="0" presStyleCnt="1"/>
      <dgm:spPr/>
    </dgm:pt>
    <dgm:pt modelId="{C6AD085C-96F8-4DF5-AE54-C0035EA6120A}" type="pres">
      <dgm:prSet presAssocID="{01ECB2F6-F5D2-439C-9776-BB87B870500B}" presName="node" presStyleLbl="node1" presStyleIdx="1" presStyleCnt="2">
        <dgm:presLayoutVars>
          <dgm:bulletEnabled val="1"/>
        </dgm:presLayoutVars>
      </dgm:prSet>
      <dgm:spPr/>
    </dgm:pt>
  </dgm:ptLst>
  <dgm:cxnLst>
    <dgm:cxn modelId="{E078DA6E-5E86-42BA-8516-D4141F5EB26B}" srcId="{01BDAB17-4006-40AE-A99B-8FB1AE528C91}" destId="{ED2A229C-36BA-4657-BA1E-AED0382F31E3}" srcOrd="0" destOrd="0" parTransId="{68410F93-5323-4C74-89BC-E893EEAA714E}" sibTransId="{84E2005A-6A53-403F-BA24-881F4513C5C4}"/>
    <dgm:cxn modelId="{46A786A7-D648-469A-B39F-75AF95767803}" type="presOf" srcId="{84E2005A-6A53-403F-BA24-881F4513C5C4}" destId="{E4AF9DCD-CA1A-4461-AF24-55078E06E9B8}" srcOrd="0" destOrd="0" presId="urn:microsoft.com/office/officeart/2005/8/layout/process1"/>
    <dgm:cxn modelId="{DA16D1E1-1903-4BB9-BBA1-71AE211A8533}" type="presOf" srcId="{ED2A229C-36BA-4657-BA1E-AED0382F31E3}" destId="{5E0069C4-8E75-4B16-B3FC-7F6B30B66066}" srcOrd="0" destOrd="0" presId="urn:microsoft.com/office/officeart/2005/8/layout/process1"/>
    <dgm:cxn modelId="{C468899F-81A3-47CD-BAF1-E561B5FE9AD2}" srcId="{01BDAB17-4006-40AE-A99B-8FB1AE528C91}" destId="{01ECB2F6-F5D2-439C-9776-BB87B870500B}" srcOrd="1" destOrd="0" parTransId="{F5073C10-B875-4261-B46D-422CA5B7D8EC}" sibTransId="{A3484B68-BDBA-4F0C-A30E-F0851B4D4B13}"/>
    <dgm:cxn modelId="{E0431A74-EACB-4072-A04A-C0D999B39747}" type="presOf" srcId="{84E2005A-6A53-403F-BA24-881F4513C5C4}" destId="{83E0AE2F-072C-41A0-ACDE-9A64DD3AFFF4}" srcOrd="1" destOrd="0" presId="urn:microsoft.com/office/officeart/2005/8/layout/process1"/>
    <dgm:cxn modelId="{B3973763-4729-4FE8-9F1B-8FEC7EED7061}" type="presOf" srcId="{01ECB2F6-F5D2-439C-9776-BB87B870500B}" destId="{C6AD085C-96F8-4DF5-AE54-C0035EA6120A}" srcOrd="0" destOrd="0" presId="urn:microsoft.com/office/officeart/2005/8/layout/process1"/>
    <dgm:cxn modelId="{B4EAF236-1386-4C26-B46A-A043612D8E7A}" type="presOf" srcId="{01BDAB17-4006-40AE-A99B-8FB1AE528C91}" destId="{8B0583F8-868C-4B45-8878-5C629A43E38D}" srcOrd="0" destOrd="0" presId="urn:microsoft.com/office/officeart/2005/8/layout/process1"/>
    <dgm:cxn modelId="{3A75DF20-7222-490E-A8C2-E56E64AA9C9F}" type="presParOf" srcId="{8B0583F8-868C-4B45-8878-5C629A43E38D}" destId="{5E0069C4-8E75-4B16-B3FC-7F6B30B66066}" srcOrd="0" destOrd="0" presId="urn:microsoft.com/office/officeart/2005/8/layout/process1"/>
    <dgm:cxn modelId="{181AB23A-EAED-4602-8CFB-3F6B2B51760F}" type="presParOf" srcId="{8B0583F8-868C-4B45-8878-5C629A43E38D}" destId="{E4AF9DCD-CA1A-4461-AF24-55078E06E9B8}" srcOrd="1" destOrd="0" presId="urn:microsoft.com/office/officeart/2005/8/layout/process1"/>
    <dgm:cxn modelId="{B5F5013F-5F44-4580-8AEC-D936A897515D}" type="presParOf" srcId="{E4AF9DCD-CA1A-4461-AF24-55078E06E9B8}" destId="{83E0AE2F-072C-41A0-ACDE-9A64DD3AFFF4}" srcOrd="0" destOrd="0" presId="urn:microsoft.com/office/officeart/2005/8/layout/process1"/>
    <dgm:cxn modelId="{B2911ED2-7990-48BF-B32D-346350CC04DA}" type="presParOf" srcId="{8B0583F8-868C-4B45-8878-5C629A43E38D}" destId="{C6AD085C-96F8-4DF5-AE54-C0035EA6120A}" srcOrd="2" destOrd="0" presId="urn:microsoft.com/office/officeart/2005/8/layout/process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D1B2B02-0BF0-496B-89D8-56AD5119BF4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FE1F822-DC0E-4887-88BC-7BDBEAA5A89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行和列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23232F1-8591-45C9-A2C8-C439C042AEB2}" type="parTrans" cxnId="{A69D4318-9139-49FD-BE6B-B442A6FC9CA7}">
      <dgm:prSet/>
      <dgm:spPr/>
      <dgm:t>
        <a:bodyPr/>
        <a:lstStyle/>
        <a:p>
          <a:endParaRPr lang="zh-CN" altLang="en-US"/>
        </a:p>
      </dgm:t>
    </dgm:pt>
    <dgm:pt modelId="{8741DBE8-3597-436D-A0F4-24C419015DB4}" type="sibTrans" cxnId="{A69D4318-9139-49FD-BE6B-B442A6FC9CA7}">
      <dgm:prSet/>
      <dgm:spPr/>
      <dgm:t>
        <a:bodyPr/>
        <a:lstStyle/>
        <a:p>
          <a:endParaRPr lang="zh-CN" altLang="en-US"/>
        </a:p>
      </dgm:t>
    </dgm:pt>
    <dgm:pt modelId="{850A535C-FE66-4E45-BC00-C1CF664218F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线显示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C9E9E99-9260-496F-9645-B6B5AACE8FC8}" type="parTrans" cxnId="{00A537A9-0D3D-4CAA-927B-019EDF6B58DA}">
      <dgm:prSet/>
      <dgm:spPr/>
      <dgm:t>
        <a:bodyPr/>
        <a:lstStyle/>
        <a:p>
          <a:endParaRPr lang="zh-CN" altLang="en-US"/>
        </a:p>
      </dgm:t>
    </dgm:pt>
    <dgm:pt modelId="{319D7589-6377-464C-846B-CE4CCB1975FA}" type="sibTrans" cxnId="{00A537A9-0D3D-4CAA-927B-019EDF6B58DA}">
      <dgm:prSet/>
      <dgm:spPr/>
      <dgm:t>
        <a:bodyPr/>
        <a:lstStyle/>
        <a:p>
          <a:endParaRPr lang="zh-CN" altLang="en-US"/>
        </a:p>
      </dgm:t>
    </dgm:pt>
    <dgm:pt modelId="{5B692655-CBDE-408D-B7C0-5CEE63366B4F}" type="pres">
      <dgm:prSet presAssocID="{CD1B2B02-0BF0-496B-89D8-56AD5119BF40}" presName="Name0" presStyleCnt="0">
        <dgm:presLayoutVars>
          <dgm:dir/>
          <dgm:resizeHandles val="exact"/>
        </dgm:presLayoutVars>
      </dgm:prSet>
      <dgm:spPr/>
    </dgm:pt>
    <dgm:pt modelId="{7D275A34-F439-4D19-B1C4-97AC73AE9FC1}" type="pres">
      <dgm:prSet presAssocID="{DFE1F822-DC0E-4887-88BC-7BDBEAA5A891}" presName="node" presStyleLbl="node1" presStyleIdx="0" presStyleCnt="2">
        <dgm:presLayoutVars>
          <dgm:bulletEnabled val="1"/>
        </dgm:presLayoutVars>
      </dgm:prSet>
      <dgm:spPr/>
    </dgm:pt>
    <dgm:pt modelId="{0B8300CB-24CE-4B1F-BCEB-E5B78B0D62B1}" type="pres">
      <dgm:prSet presAssocID="{8741DBE8-3597-436D-A0F4-24C419015DB4}" presName="sibTrans" presStyleLbl="sibTrans2D1" presStyleIdx="0" presStyleCnt="1"/>
      <dgm:spPr/>
    </dgm:pt>
    <dgm:pt modelId="{A6ADAF2E-67BC-462B-8604-B78EAD7AD9EC}" type="pres">
      <dgm:prSet presAssocID="{8741DBE8-3597-436D-A0F4-24C419015DB4}" presName="connectorText" presStyleLbl="sibTrans2D1" presStyleIdx="0" presStyleCnt="1"/>
      <dgm:spPr/>
    </dgm:pt>
    <dgm:pt modelId="{1228ED14-BD8D-4DF1-A17D-AC64BDD2DC0F}" type="pres">
      <dgm:prSet presAssocID="{850A535C-FE66-4E45-BC00-C1CF664218F6}" presName="node" presStyleLbl="node1" presStyleIdx="1" presStyleCnt="2">
        <dgm:presLayoutVars>
          <dgm:bulletEnabled val="1"/>
        </dgm:presLayoutVars>
      </dgm:prSet>
      <dgm:spPr/>
    </dgm:pt>
  </dgm:ptLst>
  <dgm:cxnLst>
    <dgm:cxn modelId="{A69D4318-9139-49FD-BE6B-B442A6FC9CA7}" srcId="{CD1B2B02-0BF0-496B-89D8-56AD5119BF40}" destId="{DFE1F822-DC0E-4887-88BC-7BDBEAA5A891}" srcOrd="0" destOrd="0" parTransId="{523232F1-8591-45C9-A2C8-C439C042AEB2}" sibTransId="{8741DBE8-3597-436D-A0F4-24C419015DB4}"/>
    <dgm:cxn modelId="{6F616EC3-9A6F-41DA-921B-562F65EC9FD3}" type="presOf" srcId="{8741DBE8-3597-436D-A0F4-24C419015DB4}" destId="{A6ADAF2E-67BC-462B-8604-B78EAD7AD9EC}" srcOrd="1" destOrd="0" presId="urn:microsoft.com/office/officeart/2005/8/layout/process1"/>
    <dgm:cxn modelId="{00A537A9-0D3D-4CAA-927B-019EDF6B58DA}" srcId="{CD1B2B02-0BF0-496B-89D8-56AD5119BF40}" destId="{850A535C-FE66-4E45-BC00-C1CF664218F6}" srcOrd="1" destOrd="0" parTransId="{9C9E9E99-9260-496F-9645-B6B5AACE8FC8}" sibTransId="{319D7589-6377-464C-846B-CE4CCB1975FA}"/>
    <dgm:cxn modelId="{43D4A27C-A63D-4B02-AC6D-6ACCE0208E0E}" type="presOf" srcId="{CD1B2B02-0BF0-496B-89D8-56AD5119BF40}" destId="{5B692655-CBDE-408D-B7C0-5CEE63366B4F}" srcOrd="0" destOrd="0" presId="urn:microsoft.com/office/officeart/2005/8/layout/process1"/>
    <dgm:cxn modelId="{AC013A22-67B9-4FFB-A026-CAAB09A34724}" type="presOf" srcId="{DFE1F822-DC0E-4887-88BC-7BDBEAA5A891}" destId="{7D275A34-F439-4D19-B1C4-97AC73AE9FC1}" srcOrd="0" destOrd="0" presId="urn:microsoft.com/office/officeart/2005/8/layout/process1"/>
    <dgm:cxn modelId="{91A8B3FE-EF36-4311-87B6-75D22830131E}" type="presOf" srcId="{8741DBE8-3597-436D-A0F4-24C419015DB4}" destId="{0B8300CB-24CE-4B1F-BCEB-E5B78B0D62B1}" srcOrd="0" destOrd="0" presId="urn:microsoft.com/office/officeart/2005/8/layout/process1"/>
    <dgm:cxn modelId="{AD63A2DB-1ABD-4752-AA26-2AAE78DDE414}" type="presOf" srcId="{850A535C-FE66-4E45-BC00-C1CF664218F6}" destId="{1228ED14-BD8D-4DF1-A17D-AC64BDD2DC0F}" srcOrd="0" destOrd="0" presId="urn:microsoft.com/office/officeart/2005/8/layout/process1"/>
    <dgm:cxn modelId="{F156D3DA-245A-41BA-9DF9-FCCEC97A9CFA}" type="presParOf" srcId="{5B692655-CBDE-408D-B7C0-5CEE63366B4F}" destId="{7D275A34-F439-4D19-B1C4-97AC73AE9FC1}" srcOrd="0" destOrd="0" presId="urn:microsoft.com/office/officeart/2005/8/layout/process1"/>
    <dgm:cxn modelId="{A05A2542-2623-486F-A835-5AA5A44FB8E1}" type="presParOf" srcId="{5B692655-CBDE-408D-B7C0-5CEE63366B4F}" destId="{0B8300CB-24CE-4B1F-BCEB-E5B78B0D62B1}" srcOrd="1" destOrd="0" presId="urn:microsoft.com/office/officeart/2005/8/layout/process1"/>
    <dgm:cxn modelId="{C2B8597F-C85C-466E-8BD0-AE20DC5934C4}" type="presParOf" srcId="{0B8300CB-24CE-4B1F-BCEB-E5B78B0D62B1}" destId="{A6ADAF2E-67BC-462B-8604-B78EAD7AD9EC}" srcOrd="0" destOrd="0" presId="urn:microsoft.com/office/officeart/2005/8/layout/process1"/>
    <dgm:cxn modelId="{4F647C09-896B-4256-8B8F-BC972DD2D7D2}" type="presParOf" srcId="{5B692655-CBDE-408D-B7C0-5CEE63366B4F}" destId="{1228ED14-BD8D-4DF1-A17D-AC64BDD2DC0F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3" Type="http://schemas.openxmlformats.org/officeDocument/2006/relationships/diagramData" Target="../diagrams/data14.xml"/><Relationship Id="rId7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11" Type="http://schemas.openxmlformats.org/officeDocument/2006/relationships/diagramColors" Target="../diagrams/colors15.xml"/><Relationship Id="rId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5.xml"/><Relationship Id="rId4" Type="http://schemas.openxmlformats.org/officeDocument/2006/relationships/diagramLayout" Target="../diagrams/layout14.xml"/><Relationship Id="rId9" Type="http://schemas.openxmlformats.org/officeDocument/2006/relationships/diagramLayout" Target="../diagrams/layout1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3" Type="http://schemas.openxmlformats.org/officeDocument/2006/relationships/diagramLayout" Target="../diagrams/layout16.xml"/><Relationship Id="rId7" Type="http://schemas.openxmlformats.org/officeDocument/2006/relationships/diagramLayout" Target="../diagrams/layout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7.xml"/><Relationship Id="rId5" Type="http://schemas.openxmlformats.org/officeDocument/2006/relationships/diagramColors" Target="../diagrams/colors16.xml"/><Relationship Id="rId10" Type="http://schemas.openxmlformats.org/officeDocument/2006/relationships/image" Target="../media/image47.png"/><Relationship Id="rId4" Type="http://schemas.openxmlformats.org/officeDocument/2006/relationships/diagramQuickStyle" Target="../diagrams/quickStyle16.xml"/><Relationship Id="rId9" Type="http://schemas.openxmlformats.org/officeDocument/2006/relationships/diagramColors" Target="../diagrams/colors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diagramColors" Target="../diagrams/colors18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diagramColors" Target="../diagrams/colors20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4" Type="http://schemas.openxmlformats.org/officeDocument/2006/relationships/diagramData" Target="../diagrams/data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2857496"/>
            <a:ext cx="7772400" cy="1470025"/>
          </a:xfrm>
        </p:spPr>
        <p:txBody>
          <a:bodyPr>
            <a:normAutofit fontScale="90000"/>
          </a:bodyPr>
          <a:lstStyle/>
          <a:p>
            <a:r>
              <a:rPr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b="1" dirty="0" smtClean="0">
                <a:latin typeface="黑体" pitchFamily="49" charset="-122"/>
                <a:ea typeface="黑体" pitchFamily="49" charset="-122"/>
              </a:rPr>
              <a:t>章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b="1" dirty="0" smtClean="0">
                <a:latin typeface="黑体" pitchFamily="49" charset="-122"/>
                <a:ea typeface="黑体" pitchFamily="49" charset="-122"/>
              </a:rPr>
              <a:t>表格处理</a:t>
            </a:r>
            <a:r>
              <a:rPr b="1" dirty="0" smtClean="0"/>
              <a:t/>
            </a:r>
            <a:br>
              <a:rPr b="1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5715040" cy="277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429388" y="2071678"/>
            <a:ext cx="1785950" cy="500066"/>
          </a:xfrm>
          <a:prstGeom prst="wedgeRoundRectCallout">
            <a:avLst>
              <a:gd name="adj1" fmla="val -66252"/>
              <a:gd name="adj2" fmla="val -1469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菜单合并效果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143248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5.</a:t>
            </a:r>
            <a:r>
              <a:rPr lang="zh-CN" altLang="en-US" sz="2400" dirty="0" smtClean="0"/>
              <a:t>插入</a:t>
            </a:r>
            <a:r>
              <a:rPr lang="zh-CN" altLang="en-US" sz="2400" dirty="0" smtClean="0"/>
              <a:t>行</a:t>
            </a:r>
          </a:p>
          <a:p>
            <a:r>
              <a:rPr lang="zh-CN" altLang="en-US" sz="2400" dirty="0" smtClean="0"/>
              <a:t>  只有</a:t>
            </a:r>
            <a:r>
              <a:rPr lang="zh-CN" altLang="en-US" sz="2400" dirty="0" smtClean="0"/>
              <a:t>在建立表之后才能插入行。</a:t>
            </a:r>
            <a:endParaRPr lang="zh-CN" altLang="en-US" sz="2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071942"/>
            <a:ext cx="523598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图示 7"/>
          <p:cNvGraphicFramePr/>
          <p:nvPr/>
        </p:nvGraphicFramePr>
        <p:xfrm>
          <a:off x="642910" y="4286256"/>
          <a:ext cx="290512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2285984" y="5857892"/>
            <a:ext cx="1143008" cy="428628"/>
          </a:xfrm>
          <a:prstGeom prst="wedgeRoundRectCallout">
            <a:avLst>
              <a:gd name="adj1" fmla="val 64328"/>
              <a:gd name="adj2" fmla="val -1473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插入行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642918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6.</a:t>
            </a:r>
            <a:r>
              <a:rPr lang="zh-CN" altLang="en-US" sz="2400" dirty="0" smtClean="0"/>
              <a:t>插入列</a:t>
            </a:r>
          </a:p>
          <a:p>
            <a:pPr>
              <a:buNone/>
            </a:pPr>
            <a:r>
              <a:rPr lang="zh-CN" altLang="en-US" sz="2400" dirty="0" smtClean="0"/>
              <a:t>   只有</a:t>
            </a:r>
            <a:r>
              <a:rPr lang="zh-CN" altLang="en-US" sz="2400" dirty="0" smtClean="0"/>
              <a:t>在建立表之后才能插入列。</a:t>
            </a:r>
            <a:endParaRPr lang="zh-CN" altLang="en-US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785926"/>
            <a:ext cx="569171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571472" y="2500306"/>
          <a:ext cx="254793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1643042" y="3857628"/>
            <a:ext cx="1071570" cy="357190"/>
          </a:xfrm>
          <a:prstGeom prst="wedgeRoundRectCallout">
            <a:avLst>
              <a:gd name="adj1" fmla="val 82392"/>
              <a:gd name="adj2" fmla="val -1480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插入列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4714884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7.</a:t>
            </a:r>
            <a:r>
              <a:rPr lang="zh-CN" altLang="en-US" sz="2400" dirty="0" smtClean="0"/>
              <a:t>表格的</a:t>
            </a:r>
            <a:r>
              <a:rPr lang="zh-CN" altLang="en-US" sz="2400" dirty="0" smtClean="0"/>
              <a:t>旋转</a:t>
            </a:r>
            <a:endParaRPr lang="en-US" altLang="zh-CN" sz="2400" dirty="0" smtClean="0"/>
          </a:p>
          <a:p>
            <a:r>
              <a:rPr lang="zh-CN" altLang="en-US" sz="2400" dirty="0" smtClean="0"/>
              <a:t>   建立</a:t>
            </a:r>
            <a:r>
              <a:rPr lang="zh-CN" altLang="en-US" sz="2400" dirty="0" smtClean="0"/>
              <a:t>的表格可以实现旋转，每次均相对于原点逆时针旋转</a:t>
            </a:r>
            <a:r>
              <a:rPr lang="en-US" sz="2400" dirty="0" smtClean="0"/>
              <a:t>90</a:t>
            </a:r>
            <a:r>
              <a:rPr lang="zh-CN" altLang="en-US" sz="2400" dirty="0" smtClean="0"/>
              <a:t>度。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6470864" cy="271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357290" y="428604"/>
          <a:ext cx="2762248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7358082" y="2643182"/>
            <a:ext cx="1143008" cy="357190"/>
          </a:xfrm>
          <a:prstGeom prst="wedgeRoundRectCallout">
            <a:avLst>
              <a:gd name="adj1" fmla="val -67284"/>
              <a:gd name="adj2" fmla="val -1893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旋转结果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3357562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8.</a:t>
            </a:r>
            <a:r>
              <a:rPr lang="zh-CN" altLang="en-US" sz="2400" dirty="0" smtClean="0"/>
              <a:t>单元格大小设置</a:t>
            </a:r>
            <a:endParaRPr lang="zh-CN" altLang="en-US" sz="24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3500438"/>
            <a:ext cx="5214974" cy="312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图示 8"/>
          <p:cNvGraphicFramePr/>
          <p:nvPr/>
        </p:nvGraphicFramePr>
        <p:xfrm>
          <a:off x="428596" y="3929066"/>
          <a:ext cx="4548198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1285852" y="5929330"/>
            <a:ext cx="1357322" cy="571504"/>
          </a:xfrm>
          <a:prstGeom prst="wedgeRoundRectCallout">
            <a:avLst>
              <a:gd name="adj1" fmla="val 85652"/>
              <a:gd name="adj2" fmla="val -1697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设置单元格大小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9.</a:t>
            </a:r>
            <a:r>
              <a:rPr lang="zh-CN" altLang="en-US" sz="2400" dirty="0" smtClean="0"/>
              <a:t>表格线的</a:t>
            </a:r>
            <a:r>
              <a:rPr lang="zh-CN" altLang="en-US" sz="2400" dirty="0" smtClean="0"/>
              <a:t>显示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8068043" cy="2119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500166" y="1071546"/>
          <a:ext cx="5405454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286380" y="4357694"/>
            <a:ext cx="1428760" cy="500066"/>
          </a:xfrm>
          <a:prstGeom prst="wedgeRoundRectCallout">
            <a:avLst>
              <a:gd name="adj1" fmla="val -57994"/>
              <a:gd name="adj2" fmla="val -1203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遮蔽效果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4786322"/>
            <a:ext cx="83582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10.</a:t>
            </a:r>
            <a:r>
              <a:rPr lang="zh-CN" altLang="en-US" sz="2400" dirty="0" smtClean="0"/>
              <a:t>表的移动</a:t>
            </a:r>
          </a:p>
          <a:p>
            <a:r>
              <a:rPr lang="zh-CN" altLang="en-US" sz="2400" dirty="0" smtClean="0"/>
              <a:t>     选择</a:t>
            </a:r>
            <a:r>
              <a:rPr lang="zh-CN" altLang="en-US" sz="2400" dirty="0" smtClean="0"/>
              <a:t>表格后，将鼠标移动到表格的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个角点上，将变为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向光标，单击并拖动到适当位置松开即可。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71504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8.1.3  </a:t>
            </a:r>
            <a:r>
              <a:rPr lang="zh-CN" altLang="en-US" sz="2800" dirty="0" smtClean="0"/>
              <a:t>实例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标题栏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13314" name="Picture 2" descr="标题栏"/>
          <p:cNvPicPr>
            <a:picLocks noChangeAspect="1" noChangeArrowheads="1"/>
          </p:cNvPicPr>
          <p:nvPr/>
        </p:nvPicPr>
        <p:blipFill>
          <a:blip r:embed="rId2"/>
          <a:srcRect t="15393" b="4263"/>
          <a:stretch>
            <a:fillRect/>
          </a:stretch>
        </p:blipFill>
        <p:spPr bwMode="auto">
          <a:xfrm>
            <a:off x="642910" y="928670"/>
            <a:ext cx="7281180" cy="326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429388" y="4286256"/>
            <a:ext cx="1143008" cy="428628"/>
          </a:xfrm>
          <a:prstGeom prst="wedgeRoundRectCallout">
            <a:avLst>
              <a:gd name="adj1" fmla="val -65994"/>
              <a:gd name="adj2" fmla="val -1370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标题栏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4857760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制作过程：</a:t>
            </a:r>
            <a:endParaRPr lang="en-US" altLang="zh-CN" sz="2400" dirty="0" smtClean="0"/>
          </a:p>
          <a:p>
            <a:r>
              <a:rPr lang="en-US" altLang="zh-CN" sz="2400" dirty="0" smtClean="0"/>
              <a:t>1.</a:t>
            </a:r>
            <a:r>
              <a:rPr lang="zh-CN" altLang="en-US" sz="2400" dirty="0" smtClean="0"/>
              <a:t>插入第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部分</a:t>
            </a:r>
            <a:r>
              <a:rPr lang="zh-CN" altLang="en-US" sz="2400" dirty="0" smtClean="0"/>
              <a:t>表格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6681122" cy="26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857356" y="571480"/>
          <a:ext cx="4286280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858016" y="1857364"/>
            <a:ext cx="2071702" cy="500066"/>
          </a:xfrm>
          <a:prstGeom prst="wedgeRoundRectCallout">
            <a:avLst>
              <a:gd name="adj1" fmla="val -50733"/>
              <a:gd name="adj2" fmla="val 1568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插入第</a:t>
            </a:r>
            <a:r>
              <a:rPr lang="en-US" dirty="0" smtClean="0"/>
              <a:t>1</a:t>
            </a:r>
            <a:r>
              <a:rPr lang="zh-CN" altLang="en-US" dirty="0" smtClean="0"/>
              <a:t>部分表格</a:t>
            </a:r>
            <a:endParaRPr lang="zh-CN" alt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3857628"/>
            <a:ext cx="2965074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857356" y="4143380"/>
          <a:ext cx="2619372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2143108" y="6072206"/>
            <a:ext cx="1928826" cy="500066"/>
          </a:xfrm>
          <a:prstGeom prst="wedgeRoundRectCallout">
            <a:avLst>
              <a:gd name="adj1" fmla="val 64041"/>
              <a:gd name="adj2" fmla="val -1469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调节单元格高度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插入</a:t>
            </a:r>
            <a:r>
              <a:rPr lang="zh-CN" altLang="en-US" sz="2400" dirty="0" smtClean="0"/>
              <a:t>第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部分表格</a:t>
            </a:r>
            <a:endParaRPr lang="zh-CN" altLang="en-US" sz="24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7072363" cy="2313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357818" y="3214686"/>
            <a:ext cx="2000264" cy="428628"/>
          </a:xfrm>
          <a:prstGeom prst="wedgeRoundRectCallout">
            <a:avLst>
              <a:gd name="adj1" fmla="val -45165"/>
              <a:gd name="adj2" fmla="val -1129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插入第</a:t>
            </a:r>
            <a:r>
              <a:rPr lang="en-US" dirty="0" smtClean="0"/>
              <a:t>2</a:t>
            </a:r>
            <a:r>
              <a:rPr lang="zh-CN" altLang="en-US" dirty="0" smtClean="0"/>
              <a:t>部分表格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429000"/>
            <a:ext cx="43577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3. </a:t>
            </a:r>
            <a:r>
              <a:rPr lang="zh-CN" altLang="en-US" sz="2400" dirty="0" smtClean="0"/>
              <a:t>插入第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部分表格</a:t>
            </a:r>
          </a:p>
          <a:p>
            <a:endParaRPr lang="zh-CN" altLang="en-US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143380"/>
            <a:ext cx="669103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7500958" y="5643578"/>
            <a:ext cx="1214446" cy="571504"/>
          </a:xfrm>
          <a:prstGeom prst="wedgeRoundRectCallout">
            <a:avLst>
              <a:gd name="adj1" fmla="val -81554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插入第三部分表格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242889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8.2  </a:t>
            </a:r>
            <a:r>
              <a:rPr lang="zh-CN" altLang="en-US" dirty="0" smtClean="0"/>
              <a:t>表格复杂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表格</a:t>
            </a:r>
            <a:r>
              <a:rPr lang="zh-CN" altLang="en-US" sz="2400" dirty="0" smtClean="0"/>
              <a:t>的复杂操作包括制作明细表和编页处理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sz="2800" dirty="0" smtClean="0"/>
              <a:t>8.2.1  </a:t>
            </a:r>
            <a:r>
              <a:rPr lang="zh-CN" altLang="en-US" sz="2800" dirty="0" smtClean="0"/>
              <a:t>制作明细表</a:t>
            </a:r>
          </a:p>
          <a:p>
            <a:pPr>
              <a:buNone/>
            </a:pPr>
            <a:r>
              <a:rPr lang="zh-CN" altLang="en-US" sz="2400" dirty="0" smtClean="0"/>
              <a:t>          明细栏</a:t>
            </a:r>
            <a:r>
              <a:rPr lang="zh-CN" altLang="en-US" sz="2400" dirty="0" smtClean="0"/>
              <a:t>是装配图中全部零件的详细目录，一般绘制在标题栏</a:t>
            </a:r>
            <a:r>
              <a:rPr lang="zh-CN" altLang="en-US" sz="2400" dirty="0" smtClean="0"/>
              <a:t>上方。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8194" t="30342" r="11243" b="20850"/>
          <a:stretch>
            <a:fillRect/>
          </a:stretch>
        </p:blipFill>
        <p:spPr bwMode="auto">
          <a:xfrm>
            <a:off x="1142976" y="2857496"/>
            <a:ext cx="688902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215074" y="6143644"/>
            <a:ext cx="1143008" cy="428628"/>
          </a:xfrm>
          <a:prstGeom prst="wedgeRoundRectCallout">
            <a:avLst>
              <a:gd name="adj1" fmla="val -65994"/>
              <a:gd name="adj2" fmla="val -1198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明细表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9286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    通过</a:t>
            </a:r>
            <a:r>
              <a:rPr lang="zh-CN" altLang="en-US" sz="2400" dirty="0" smtClean="0"/>
              <a:t>报表模块建立一张装配体工程</a:t>
            </a:r>
            <a:r>
              <a:rPr lang="zh-CN" altLang="en-US" sz="2400" dirty="0" smtClean="0"/>
              <a:t>图：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/>
              <a:t>1. </a:t>
            </a:r>
            <a:r>
              <a:rPr lang="zh-CN" altLang="en-US" sz="2400" dirty="0" smtClean="0"/>
              <a:t>进入报表</a:t>
            </a:r>
            <a:r>
              <a:rPr lang="zh-CN" altLang="en-US" sz="2400" dirty="0" smtClean="0"/>
              <a:t>环境</a:t>
            </a:r>
            <a:endParaRPr lang="zh-CN" altLang="en-US" sz="2400" dirty="0" smtClean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6215106" cy="539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6429388" y="5643578"/>
            <a:ext cx="1928826" cy="500066"/>
          </a:xfrm>
          <a:prstGeom prst="wedgeRoundRectCallout">
            <a:avLst>
              <a:gd name="adj1" fmla="val -52947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进入报表环境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建立</a:t>
            </a:r>
            <a:r>
              <a:rPr lang="zh-CN" altLang="en-US" sz="2400" dirty="0" smtClean="0"/>
              <a:t>明细表基本</a:t>
            </a:r>
            <a:r>
              <a:rPr lang="zh-CN" altLang="en-US" sz="2400" dirty="0" smtClean="0"/>
              <a:t>表格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00108"/>
            <a:ext cx="695786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643834" y="3857628"/>
            <a:ext cx="1285884" cy="500066"/>
          </a:xfrm>
          <a:prstGeom prst="wedgeRoundRectCallout">
            <a:avLst>
              <a:gd name="adj1" fmla="val -64417"/>
              <a:gd name="adj2" fmla="val -1321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插入表格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4357694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3.</a:t>
            </a:r>
            <a:r>
              <a:rPr lang="zh-CN" altLang="en-US" sz="2400" dirty="0" smtClean="0"/>
              <a:t>定义重复</a:t>
            </a:r>
            <a:r>
              <a:rPr lang="zh-CN" altLang="en-US" sz="2400" dirty="0" smtClean="0"/>
              <a:t>区域</a:t>
            </a:r>
            <a:endParaRPr lang="en-US" altLang="zh-CN" sz="2400" dirty="0" smtClean="0"/>
          </a:p>
          <a:p>
            <a:r>
              <a:rPr lang="zh-CN" altLang="en-US" sz="2400" dirty="0" smtClean="0"/>
              <a:t>   重复</a:t>
            </a:r>
            <a:r>
              <a:rPr lang="zh-CN" altLang="en-US" sz="2400" dirty="0" smtClean="0"/>
              <a:t>区域所包含的信息由基于文本的报告符号所决定，它们以文本的形式输入到区域内的各个单元格中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   具体</a:t>
            </a:r>
            <a:r>
              <a:rPr lang="zh-CN" altLang="en-US" sz="2400" dirty="0" smtClean="0"/>
              <a:t>操作</a:t>
            </a:r>
            <a:r>
              <a:rPr lang="zh-CN" altLang="en-US" sz="2400" dirty="0" smtClean="0"/>
              <a:t>步骤：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 绘制</a:t>
            </a:r>
            <a:r>
              <a:rPr lang="zh-CN" altLang="en-US" sz="2400" dirty="0" smtClean="0"/>
              <a:t>的表格主要分为三种，即标题栏、明细表和技术</a:t>
            </a:r>
            <a:r>
              <a:rPr lang="zh-CN" altLang="en-US" sz="2400" dirty="0" smtClean="0"/>
              <a:t>说明。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7504777" cy="4133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000496" y="5857892"/>
            <a:ext cx="1857388" cy="428628"/>
          </a:xfrm>
          <a:prstGeom prst="wedgeRoundRectCallout">
            <a:avLst>
              <a:gd name="adj1" fmla="val -62123"/>
              <a:gd name="adj2" fmla="val -1714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图样中的表格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630327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572264" y="5643578"/>
            <a:ext cx="1285884" cy="500066"/>
          </a:xfrm>
          <a:prstGeom prst="wedgeRoundRectCallout">
            <a:avLst>
              <a:gd name="adj1" fmla="val -62123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报表参数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4.</a:t>
            </a:r>
            <a:r>
              <a:rPr lang="zh-CN" altLang="en-US" sz="2400" dirty="0" smtClean="0"/>
              <a:t>插入</a:t>
            </a:r>
            <a:r>
              <a:rPr lang="zh-CN" altLang="en-US" sz="2400" dirty="0" smtClean="0"/>
              <a:t>装配图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具体</a:t>
            </a:r>
            <a:r>
              <a:rPr lang="zh-CN" altLang="en-US" sz="2400" dirty="0" smtClean="0"/>
              <a:t>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142984"/>
            <a:ext cx="576391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285852" y="5357826"/>
            <a:ext cx="1428760" cy="642942"/>
          </a:xfrm>
          <a:prstGeom prst="wedgeRoundRectCallout">
            <a:avLst>
              <a:gd name="adj1" fmla="val 75166"/>
              <a:gd name="adj2" fmla="val -1531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772111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429124" y="5857892"/>
            <a:ext cx="1571636" cy="500066"/>
          </a:xfrm>
          <a:prstGeom prst="wedgeRoundRectCallout">
            <a:avLst>
              <a:gd name="adj1" fmla="val -52739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定义明细表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5</a:t>
            </a:r>
            <a:r>
              <a:rPr lang="en-US" altLang="zh-CN" sz="2400" dirty="0" smtClean="0"/>
              <a:t>.</a:t>
            </a:r>
            <a:r>
              <a:rPr lang="zh-CN" altLang="en-US" sz="2400" dirty="0" smtClean="0"/>
              <a:t>定义</a:t>
            </a:r>
            <a:r>
              <a:rPr lang="zh-CN" altLang="en-US" sz="2400" dirty="0" smtClean="0"/>
              <a:t>明细表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具体</a:t>
            </a:r>
            <a:r>
              <a:rPr lang="zh-CN" altLang="en-US" sz="2400" dirty="0" smtClean="0"/>
              <a:t>操作</a:t>
            </a:r>
            <a:r>
              <a:rPr lang="zh-CN" altLang="en-US" sz="2400" dirty="0" smtClean="0"/>
              <a:t>步骤</a:t>
            </a:r>
            <a:r>
              <a:rPr lang="en-US" altLang="zh-CN" sz="2400" dirty="0" smtClean="0"/>
              <a:t>:</a:t>
            </a:r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772111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072066" y="6143644"/>
            <a:ext cx="1428760" cy="428628"/>
          </a:xfrm>
          <a:prstGeom prst="wedgeRoundRectCallout">
            <a:avLst>
              <a:gd name="adj1" fmla="val -55930"/>
              <a:gd name="adj2" fmla="val -1439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定义明细表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7686594" cy="485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714876" y="5715016"/>
            <a:ext cx="2071702" cy="571504"/>
          </a:xfrm>
          <a:prstGeom prst="wedgeRoundRectCallout">
            <a:avLst>
              <a:gd name="adj1" fmla="val -57852"/>
              <a:gd name="adj2" fmla="val -1413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完成的装配体图形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500066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6. </a:t>
            </a:r>
            <a:r>
              <a:rPr lang="zh-CN" altLang="en-US" sz="2400" dirty="0" smtClean="0"/>
              <a:t>球标的</a:t>
            </a:r>
            <a:r>
              <a:rPr lang="zh-CN" altLang="en-US" sz="2400" dirty="0" smtClean="0"/>
              <a:t>处理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23554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5158" y="0"/>
            <a:ext cx="5444428" cy="685800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642910" y="5214950"/>
            <a:ext cx="1357322" cy="500066"/>
          </a:xfrm>
          <a:prstGeom prst="wedgeRoundRectCallout">
            <a:avLst>
              <a:gd name="adj1" fmla="val 66093"/>
              <a:gd name="adj2" fmla="val -1911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球标处理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7.</a:t>
            </a:r>
            <a:r>
              <a:rPr lang="zh-CN" altLang="en-US" sz="2400" dirty="0" smtClean="0"/>
              <a:t>球</a:t>
            </a:r>
            <a:r>
              <a:rPr lang="zh-CN" altLang="en-US" sz="2400" dirty="0" smtClean="0"/>
              <a:t>标的符号</a:t>
            </a:r>
            <a:r>
              <a:rPr lang="zh-CN" altLang="en-US" sz="2400" dirty="0" smtClean="0"/>
              <a:t>修改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24578" name="Picture 2" descr="C:\Users\jxq\Desktop\无标题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881068"/>
            <a:ext cx="5424536" cy="5976932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785786" y="5286388"/>
            <a:ext cx="1428760" cy="428628"/>
          </a:xfrm>
          <a:prstGeom prst="wedgeRoundRectCallout">
            <a:avLst>
              <a:gd name="adj1" fmla="val 68973"/>
              <a:gd name="adj2" fmla="val -247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球标的修改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8.</a:t>
            </a:r>
            <a:r>
              <a:rPr lang="zh-CN" altLang="en-US" sz="2400" dirty="0" smtClean="0"/>
              <a:t>输入明细表栏</a:t>
            </a:r>
            <a:r>
              <a:rPr lang="zh-CN" altLang="en-US" sz="2400" dirty="0" smtClean="0"/>
              <a:t>名称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156" y="1285860"/>
            <a:ext cx="710050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072066" y="5929330"/>
            <a:ext cx="1500198" cy="571504"/>
          </a:xfrm>
          <a:prstGeom prst="wedgeRoundRectCallout">
            <a:avLst>
              <a:gd name="adj1" fmla="val -62123"/>
              <a:gd name="adj2" fmla="val -1491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插入列标题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78595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8.2.2 </a:t>
            </a:r>
            <a:r>
              <a:rPr lang="zh-CN" altLang="en-US" sz="2800" dirty="0" smtClean="0"/>
              <a:t>表格</a:t>
            </a:r>
            <a:r>
              <a:rPr lang="zh-CN" altLang="en-US" sz="2800" dirty="0" smtClean="0"/>
              <a:t>的保存与</a:t>
            </a:r>
            <a:r>
              <a:rPr lang="zh-CN" altLang="en-US" sz="2800" dirty="0" smtClean="0"/>
              <a:t>插入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表格的</a:t>
            </a:r>
            <a:r>
              <a:rPr lang="zh-CN" altLang="en-US" sz="2400" dirty="0" smtClean="0"/>
              <a:t>保存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选择要保存的整个表格或局部表格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714488"/>
            <a:ext cx="2714644" cy="3720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00166" y="2428868"/>
          <a:ext cx="2619372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643174" y="4572008"/>
            <a:ext cx="1428760" cy="571504"/>
          </a:xfrm>
          <a:prstGeom prst="wedgeRoundRectCallout">
            <a:avLst>
              <a:gd name="adj1" fmla="val 53489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保存表格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5643578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选择保存方式并确定即可。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表格的</a:t>
            </a:r>
            <a:r>
              <a:rPr lang="zh-CN" altLang="en-US" sz="2400" dirty="0" smtClean="0"/>
              <a:t>插入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214414" y="857232"/>
          <a:ext cx="5429288" cy="349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7650" name="Picture 2" descr="C:\Users\jxq\Desktop\无标题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500174"/>
            <a:ext cx="4887085" cy="5038737"/>
          </a:xfrm>
          <a:prstGeom prst="rect">
            <a:avLst/>
          </a:prstGeom>
          <a:noFill/>
        </p:spPr>
      </p:pic>
      <p:sp>
        <p:nvSpPr>
          <p:cNvPr id="6" name="圆角矩形标注 5"/>
          <p:cNvSpPr/>
          <p:nvPr/>
        </p:nvSpPr>
        <p:spPr>
          <a:xfrm>
            <a:off x="6143636" y="5214950"/>
            <a:ext cx="1857388" cy="642942"/>
          </a:xfrm>
          <a:prstGeom prst="wedgeRoundRectCallout">
            <a:avLst>
              <a:gd name="adj1" fmla="val -67681"/>
              <a:gd name="adj2" fmla="val -1554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</a:t>
            </a:r>
            <a:r>
              <a:rPr lang="en-US" dirty="0" smtClean="0"/>
              <a:t>AutoCAD</a:t>
            </a:r>
            <a:r>
              <a:rPr lang="zh-CN" altLang="en-US" dirty="0" smtClean="0"/>
              <a:t>创建的表格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32190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786050" y="214290"/>
          <a:ext cx="1762116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000628" y="2714620"/>
            <a:ext cx="1428760" cy="357190"/>
          </a:xfrm>
          <a:prstGeom prst="wedgeRoundRectCallout">
            <a:avLst>
              <a:gd name="adj1" fmla="val -55930"/>
              <a:gd name="adj2" fmla="val -156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表工具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429000"/>
            <a:ext cx="85011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8.1  </a:t>
            </a:r>
            <a:r>
              <a:rPr lang="zh-CN" altLang="en-US" sz="3200" dirty="0" smtClean="0"/>
              <a:t>创建</a:t>
            </a:r>
            <a:r>
              <a:rPr lang="zh-CN" altLang="en-US" sz="3200" dirty="0" smtClean="0"/>
              <a:t>与编辑</a:t>
            </a:r>
            <a:r>
              <a:rPr lang="zh-CN" altLang="en-US" sz="3200" dirty="0" smtClean="0"/>
              <a:t>表格</a:t>
            </a:r>
            <a:endParaRPr lang="en-US" altLang="zh-CN" sz="3200" dirty="0" smtClean="0"/>
          </a:p>
          <a:p>
            <a:r>
              <a:rPr lang="en-US" altLang="zh-CN" sz="2800" dirty="0" smtClean="0"/>
              <a:t>8.8.1  </a:t>
            </a:r>
            <a:r>
              <a:rPr lang="zh-CN" altLang="en-US" sz="2800" dirty="0" smtClean="0"/>
              <a:t>创建表格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“表”操</a:t>
            </a:r>
            <a:r>
              <a:rPr lang="zh-CN" altLang="en-US" sz="2400" dirty="0" smtClean="0"/>
              <a:t>控板中可以选择表的建立方式，共有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种</a:t>
            </a:r>
            <a:r>
              <a:rPr lang="zh-CN" altLang="en-US" sz="2400" dirty="0" smtClean="0"/>
              <a:t>，分别</a:t>
            </a:r>
            <a:r>
              <a:rPr lang="zh-CN" altLang="en-US" sz="2400" dirty="0" smtClean="0"/>
              <a:t>是按缺省值插入表格、自定义表格、从文件读取表格以及从表模板中选择。</a:t>
            </a: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642918"/>
            <a:ext cx="822960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在“类型”下拉列表中列出了可以插入的格式</a:t>
            </a:r>
            <a:r>
              <a:rPr lang="zh-CN" altLang="en-US" sz="2400" dirty="0" smtClean="0"/>
              <a:t>文档。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选择需要的</a:t>
            </a:r>
            <a:r>
              <a:rPr lang="en-US" sz="2400" dirty="0" err="1" smtClean="0"/>
              <a:t>dwg</a:t>
            </a:r>
            <a:r>
              <a:rPr lang="zh-CN" altLang="en-US" sz="2400" dirty="0" smtClean="0"/>
              <a:t>或</a:t>
            </a:r>
            <a:r>
              <a:rPr lang="en-US" sz="2400" dirty="0" err="1" smtClean="0"/>
              <a:t>dxf</a:t>
            </a:r>
            <a:r>
              <a:rPr lang="zh-CN" altLang="en-US" sz="2400" dirty="0" smtClean="0"/>
              <a:t>文件后，系统将弹出</a:t>
            </a:r>
            <a:r>
              <a:rPr lang="zh-CN" altLang="en-US" sz="2400" dirty="0" smtClean="0"/>
              <a:t>“导入”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对话框。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设置完成后单击“确定”按钮，系统提示大小不合适，是否更改比例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dirty="0" smtClean="0"/>
              <a:t>8.3  </a:t>
            </a:r>
            <a:r>
              <a:rPr lang="zh-CN" altLang="en-US" dirty="0" smtClean="0"/>
              <a:t>高级</a:t>
            </a:r>
            <a:r>
              <a:rPr lang="zh-CN" altLang="en-US" dirty="0" smtClean="0"/>
              <a:t>表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8.</a:t>
            </a:r>
            <a:r>
              <a:rPr lang="en-US" altLang="zh-CN" sz="2800" dirty="0" smtClean="0"/>
              <a:t>3.1 </a:t>
            </a:r>
            <a:r>
              <a:rPr lang="zh-CN" altLang="en-US" sz="2800" dirty="0" smtClean="0"/>
              <a:t>孔表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孔表操作</a:t>
            </a:r>
            <a:r>
              <a:rPr lang="zh-CN" altLang="en-US" sz="2400" dirty="0" smtClean="0"/>
              <a:t>选项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 </a:t>
            </a:r>
            <a:r>
              <a:rPr lang="zh-CN" altLang="en-US" sz="2400" dirty="0" smtClean="0"/>
              <a:t>依次</a:t>
            </a:r>
            <a:r>
              <a:rPr lang="zh-CN" altLang="en-US" sz="2400" dirty="0" smtClean="0"/>
              <a:t>选择主菜单“工具”中“孔表”</a:t>
            </a:r>
            <a:r>
              <a:rPr lang="zh-CN" altLang="en-US" sz="2400" dirty="0" smtClean="0"/>
              <a:t>选项。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确定参照坐标系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确定表格起始点。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操作</a:t>
            </a:r>
            <a:r>
              <a:rPr lang="zh-CN" altLang="en-US" sz="2400" dirty="0" smtClean="0"/>
              <a:t>实例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打开本书光盘中所带模型文件</a:t>
            </a:r>
            <a:r>
              <a:rPr lang="en-US" sz="2400" dirty="0" smtClean="0"/>
              <a:t>xianggai.prt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285860"/>
            <a:ext cx="3000396" cy="2247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857752" y="2643182"/>
            <a:ext cx="1928826" cy="500066"/>
          </a:xfrm>
          <a:prstGeom prst="wedgeRoundRectCallout">
            <a:avLst>
              <a:gd name="adj1" fmla="val -62888"/>
              <a:gd name="adj2" fmla="val -1468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打开的箱盖文件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571876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新建工程图</a:t>
            </a:r>
            <a:r>
              <a:rPr lang="zh-CN" altLang="en-US" sz="2400" dirty="0" smtClean="0"/>
              <a:t>文件。</a:t>
            </a:r>
            <a:endParaRPr lang="zh-CN" altLang="en-US" sz="2400" dirty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4500562" y="3643314"/>
          <a:ext cx="3929090" cy="3032767"/>
        </p:xfrm>
        <a:graphic>
          <a:graphicData uri="http://schemas.openxmlformats.org/presentationml/2006/ole">
            <p:oleObj spid="_x0000_s28675" name="Picture" r:id="rId4" imgW="3810000" imgH="2943225" progId="Word.Picture.8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2000232" y="5643578"/>
            <a:ext cx="1857388" cy="500066"/>
          </a:xfrm>
          <a:prstGeom prst="wedgeRoundRectCallout">
            <a:avLst>
              <a:gd name="adj1" fmla="val 55395"/>
              <a:gd name="adj2" fmla="val -1734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进入工程图环境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直接插入孔表，观察错误信息</a:t>
            </a:r>
            <a:r>
              <a:rPr lang="zh-CN" altLang="en-US" sz="2400" dirty="0" smtClean="0"/>
              <a:t>提示。</a:t>
            </a:r>
            <a:endParaRPr lang="zh-CN" altLang="en-US" sz="2400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8500119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071934" y="5572140"/>
            <a:ext cx="1928826" cy="500066"/>
          </a:xfrm>
          <a:prstGeom prst="wedgeRoundRectCallout">
            <a:avLst>
              <a:gd name="adj1" fmla="val -50654"/>
              <a:gd name="adj2" fmla="val -1498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插入新的坐标系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9286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在模型中插入新的坐标系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重新插入孔</a:t>
            </a:r>
            <a:r>
              <a:rPr lang="zh-CN" altLang="en-US" sz="2400" dirty="0" smtClean="0"/>
              <a:t>表。</a:t>
            </a:r>
            <a:endParaRPr lang="zh-CN" altLang="en-US" sz="2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1428729" y="1643049"/>
          <a:ext cx="6060852" cy="4146899"/>
        </p:xfrm>
        <a:graphic>
          <a:graphicData uri="http://schemas.openxmlformats.org/presentationml/2006/ole">
            <p:oleObj spid="_x0000_s36865" name="Picture" r:id="rId3" imgW="4124325" imgH="2828925" progId="Word.Picture.8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786578" y="6143644"/>
            <a:ext cx="1500198" cy="428628"/>
          </a:xfrm>
          <a:prstGeom prst="wedgeRoundRectCallout">
            <a:avLst>
              <a:gd name="adj1" fmla="val -69005"/>
              <a:gd name="adj2" fmla="val -1577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插入孔表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返回模型窗口，插入基准点。</a:t>
            </a:r>
            <a:endParaRPr lang="zh-CN" altLang="en-US" sz="2400" dirty="0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41878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857620" y="5715016"/>
            <a:ext cx="1357322" cy="428628"/>
          </a:xfrm>
          <a:prstGeom prst="wedgeRoundRectCallout">
            <a:avLst>
              <a:gd name="adj1" fmla="val -71902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插入新点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设置表格。</a:t>
            </a:r>
            <a:endParaRPr lang="zh-CN" altLang="en-US" sz="2400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6743746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000628" y="5929330"/>
            <a:ext cx="2071702" cy="642942"/>
          </a:xfrm>
          <a:prstGeom prst="wedgeRoundRectCallout">
            <a:avLst>
              <a:gd name="adj1" fmla="val -73513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插入基准点表格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1126"/>
            <a:ext cx="5286412" cy="557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285728"/>
            <a:ext cx="5072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sz="2400" dirty="0" smtClean="0"/>
              <a:t>8</a:t>
            </a:r>
            <a:r>
              <a:rPr lang="zh-CN" altLang="en-US" sz="2400" dirty="0" smtClean="0"/>
              <a:t>）插入基准点表。</a:t>
            </a:r>
          </a:p>
          <a:p>
            <a:r>
              <a:rPr lang="zh-CN" altLang="en-US" sz="2400" dirty="0" smtClean="0"/>
              <a:t>（</a:t>
            </a:r>
            <a:r>
              <a:rPr lang="en-US" sz="2400" dirty="0" smtClean="0"/>
              <a:t>9</a:t>
            </a:r>
            <a:r>
              <a:rPr lang="zh-CN" altLang="en-US" sz="2400" dirty="0" smtClean="0"/>
              <a:t>）插入基准轴表格</a:t>
            </a:r>
            <a:r>
              <a:rPr lang="zh-CN" altLang="en-US" sz="2000" dirty="0" smtClean="0"/>
              <a:t>。</a:t>
            </a:r>
          </a:p>
          <a:p>
            <a:endParaRPr lang="zh-CN" altLang="en-US" dirty="0"/>
          </a:p>
        </p:txBody>
      </p:sp>
      <p:sp>
        <p:nvSpPr>
          <p:cNvPr id="6" name="圆角矩形标注 5"/>
          <p:cNvSpPr/>
          <p:nvPr/>
        </p:nvSpPr>
        <p:spPr>
          <a:xfrm>
            <a:off x="5857884" y="5500702"/>
            <a:ext cx="1928826" cy="571504"/>
          </a:xfrm>
          <a:prstGeom prst="wedgeRoundRectCallout">
            <a:avLst>
              <a:gd name="adj1" fmla="val -59064"/>
              <a:gd name="adj2" fmla="val -1774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插入基准轴表格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07157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8.3.2  </a:t>
            </a:r>
            <a:r>
              <a:rPr lang="zh-CN" altLang="en-US" dirty="0" smtClean="0"/>
              <a:t>零件族</a:t>
            </a:r>
            <a:r>
              <a:rPr lang="zh-CN" altLang="en-US" dirty="0" smtClean="0"/>
              <a:t>表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 零件</a:t>
            </a:r>
            <a:r>
              <a:rPr lang="zh-CN" altLang="en-US" sz="2400" dirty="0" smtClean="0"/>
              <a:t>族由共享常见几何特征的部件组成。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3453" y="1546568"/>
            <a:ext cx="6094629" cy="276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000760" y="4429132"/>
            <a:ext cx="1500198" cy="500066"/>
          </a:xfrm>
          <a:prstGeom prst="wedgeRoundRectCallout">
            <a:avLst>
              <a:gd name="adj1" fmla="val -55241"/>
              <a:gd name="adj2" fmla="val -1498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族表例子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5011341"/>
            <a:ext cx="82868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zh-CN" altLang="en-US" sz="2400" dirty="0" smtClean="0"/>
              <a:t>族</a:t>
            </a:r>
            <a:r>
              <a:rPr lang="zh-CN" altLang="en-US" sz="2400" dirty="0" smtClean="0"/>
              <a:t>表</a:t>
            </a:r>
            <a:r>
              <a:rPr lang="zh-CN" altLang="en-US" sz="2400" dirty="0" smtClean="0"/>
              <a:t>基础</a:t>
            </a:r>
            <a:endParaRPr lang="en-US" altLang="zh-CN" sz="2400" dirty="0" smtClean="0"/>
          </a:p>
          <a:p>
            <a:pPr marL="457200" indent="-457200"/>
            <a:r>
              <a:rPr lang="zh-CN" altLang="en-US" sz="2400" dirty="0" smtClean="0"/>
              <a:t>      建立</a:t>
            </a:r>
            <a:r>
              <a:rPr lang="zh-CN" altLang="en-US" sz="2400" dirty="0" smtClean="0"/>
              <a:t>族表的过程比较简单，通过执行“族表”命令</a:t>
            </a:r>
            <a:r>
              <a:rPr lang="zh-CN" altLang="en-US" sz="2400" dirty="0" smtClean="0"/>
              <a:t>即</a:t>
            </a:r>
            <a:endParaRPr lang="en-US" altLang="zh-CN" sz="2400" dirty="0" smtClean="0"/>
          </a:p>
          <a:p>
            <a:pPr marL="457200" indent="-457200"/>
            <a:r>
              <a:rPr lang="zh-CN" altLang="en-US" sz="2400" dirty="0" smtClean="0"/>
              <a:t>可</a:t>
            </a:r>
            <a:r>
              <a:rPr lang="zh-CN" altLang="en-US" sz="2400" dirty="0" smtClean="0"/>
              <a:t>，“族表”命令位于“工具”选项板“模型意图”</a:t>
            </a:r>
            <a:r>
              <a:rPr lang="zh-CN" altLang="en-US" sz="2400" dirty="0" smtClean="0"/>
              <a:t>功能</a:t>
            </a:r>
            <a:endParaRPr lang="en-US" altLang="zh-CN" sz="2400" dirty="0" smtClean="0"/>
          </a:p>
          <a:p>
            <a:pPr marL="457200" indent="-457200"/>
            <a:r>
              <a:rPr lang="zh-CN" altLang="en-US" sz="2400" dirty="0" smtClean="0"/>
              <a:t>面</a:t>
            </a:r>
            <a:r>
              <a:rPr lang="zh-CN" altLang="en-US" sz="2400" dirty="0" smtClean="0"/>
              <a:t>板中。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85728"/>
            <a:ext cx="539923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57158" y="928670"/>
          <a:ext cx="1476364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3357562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）增加和删除项目。</a:t>
            </a:r>
          </a:p>
          <a:p>
            <a:endParaRPr lang="zh-CN" alt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3214084"/>
            <a:ext cx="4071966" cy="364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图示 7"/>
          <p:cNvGraphicFramePr/>
          <p:nvPr/>
        </p:nvGraphicFramePr>
        <p:xfrm>
          <a:off x="857224" y="4714884"/>
          <a:ext cx="3476628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）增加实例行。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142976" y="1000108"/>
          <a:ext cx="5334016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571612"/>
            <a:ext cx="6858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插入注释行。</a:t>
            </a:r>
            <a:endParaRPr lang="zh-CN" altLang="en-US" sz="24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1285852" y="2143116"/>
          <a:ext cx="4191008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596" y="2714620"/>
            <a:ext cx="5857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2. </a:t>
            </a:r>
            <a:r>
              <a:rPr lang="zh-CN" altLang="en-US" sz="2400" dirty="0" smtClean="0"/>
              <a:t>建立族表实例操作</a:t>
            </a:r>
          </a:p>
          <a:p>
            <a:endParaRPr lang="zh-CN" altLang="en-US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5786" y="3286124"/>
            <a:ext cx="5357850" cy="315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圆角矩形标注 8"/>
          <p:cNvSpPr/>
          <p:nvPr/>
        </p:nvSpPr>
        <p:spPr>
          <a:xfrm>
            <a:off x="6429388" y="5214950"/>
            <a:ext cx="1857388" cy="785818"/>
          </a:xfrm>
          <a:prstGeom prst="wedgeRoundRectCallout">
            <a:avLst>
              <a:gd name="adj1" fmla="val -66093"/>
              <a:gd name="adj2" fmla="val -1214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显示拉伸特征的尺寸并切换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14290"/>
            <a:ext cx="5429256" cy="641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7500958" y="5286388"/>
            <a:ext cx="1357322" cy="571504"/>
          </a:xfrm>
          <a:prstGeom prst="wedgeRoundRectCallout">
            <a:avLst>
              <a:gd name="adj1" fmla="val -63210"/>
              <a:gd name="adj2" fmla="val -172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“表”操控面板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修改公称长度参数的</a:t>
            </a:r>
            <a:r>
              <a:rPr lang="zh-CN" altLang="en-US" sz="2400" dirty="0" smtClean="0"/>
              <a:t>名称。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显示公称长度的尺寸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显示公称长度的</a:t>
            </a:r>
            <a:r>
              <a:rPr lang="zh-CN" altLang="en-US" sz="2400" dirty="0" smtClean="0"/>
              <a:t>参数。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214414" y="1785926"/>
          <a:ext cx="476251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2571744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修改参数的名称。</a:t>
            </a:r>
            <a:endParaRPr lang="zh-CN" altLang="en-US" sz="2400" dirty="0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3143248"/>
            <a:ext cx="5214974" cy="3404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642910" y="3500438"/>
          <a:ext cx="2762248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1214414" y="5500702"/>
            <a:ext cx="1571636" cy="571504"/>
          </a:xfrm>
          <a:prstGeom prst="wedgeRoundRectCallout">
            <a:avLst>
              <a:gd name="adj1" fmla="val 56117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输入新的特征参数名称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11-1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14290"/>
            <a:ext cx="1428760" cy="278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786182" y="1714488"/>
            <a:ext cx="2214578" cy="428628"/>
          </a:xfrm>
          <a:prstGeom prst="wedgeRoundRectCallout">
            <a:avLst>
              <a:gd name="adj1" fmla="val -54131"/>
              <a:gd name="adj2" fmla="val -1473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主窗口的零件模型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071810"/>
            <a:ext cx="72866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）添加螺纹长度</a:t>
            </a:r>
            <a:r>
              <a:rPr lang="zh-CN" altLang="en-US" sz="2400" dirty="0" smtClean="0"/>
              <a:t>参数</a:t>
            </a:r>
            <a:endParaRPr lang="en-US" altLang="zh-CN" sz="2400" dirty="0" smtClean="0"/>
          </a:p>
          <a:p>
            <a:r>
              <a:rPr lang="en-US" altLang="zh-CN" sz="2400" dirty="0" smtClean="0"/>
              <a:t>    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显示参数。</a:t>
            </a:r>
          </a:p>
          <a:p>
            <a:endParaRPr lang="zh-CN" altLang="en-US" dirty="0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2340" y="3643314"/>
            <a:ext cx="498166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图示 7"/>
          <p:cNvGraphicFramePr/>
          <p:nvPr/>
        </p:nvGraphicFramePr>
        <p:xfrm>
          <a:off x="214282" y="4143380"/>
          <a:ext cx="4048132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1000100" y="5929330"/>
            <a:ext cx="2428892" cy="428628"/>
          </a:xfrm>
          <a:prstGeom prst="wedgeRoundRectCallout">
            <a:avLst>
              <a:gd name="adj1" fmla="val 70248"/>
              <a:gd name="adj2" fmla="val -1783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显示螺纹特征的参数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添加螺纹长度参数。</a:t>
            </a:r>
            <a:endParaRPr lang="zh-CN" altLang="en-US" sz="2400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928670"/>
            <a:ext cx="4357718" cy="5313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57158" y="1785926"/>
          <a:ext cx="3262314" cy="817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1000100" y="4786322"/>
            <a:ext cx="1714512" cy="642942"/>
          </a:xfrm>
          <a:prstGeom prst="wedgeRoundRectCallout">
            <a:avLst>
              <a:gd name="adj1" fmla="val 75510"/>
              <a:gd name="adj2" fmla="val -1485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输入螺纹长度参数的名称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9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    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添加关系式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/>
              <a:t>    4</a:t>
            </a:r>
            <a:r>
              <a:rPr lang="zh-CN" altLang="en-US" sz="2400" dirty="0" smtClean="0"/>
              <a:t>）单击“确定”按钮，完成关系式的添加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）打开“族表”</a:t>
            </a:r>
            <a:r>
              <a:rPr lang="zh-CN" altLang="en-US" sz="2400" dirty="0" smtClean="0"/>
              <a:t>对话框。</a:t>
            </a:r>
            <a:endParaRPr lang="zh-CN" altLang="en-US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357290" y="1714488"/>
          <a:ext cx="369094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2428868"/>
            <a:ext cx="80010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）添加内六角螺钉公称长度尺寸参数、螺纹长度参数以及螺纹特征等</a:t>
            </a:r>
            <a:r>
              <a:rPr lang="zh-CN" altLang="en-US" sz="2400" dirty="0" smtClean="0"/>
              <a:t>项目。</a:t>
            </a:r>
            <a:endParaRPr lang="zh-CN" altLang="en-US" sz="2400" dirty="0" smtClean="0"/>
          </a:p>
          <a:p>
            <a:endParaRPr lang="zh-CN" altLang="en-US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3000372"/>
            <a:ext cx="3000396" cy="364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2357422" y="5357826"/>
            <a:ext cx="2000264" cy="642942"/>
          </a:xfrm>
          <a:prstGeom prst="wedgeRoundRectCallout">
            <a:avLst>
              <a:gd name="adj1" fmla="val 49213"/>
              <a:gd name="adj2" fmla="val -1485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“族项”对话框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5286412" cy="271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143636" y="1857364"/>
            <a:ext cx="2643206" cy="714380"/>
          </a:xfrm>
          <a:prstGeom prst="wedgeRoundRectCallout">
            <a:avLst>
              <a:gd name="adj1" fmla="val -51522"/>
              <a:gd name="adj2" fmla="val -1212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“族表</a:t>
            </a:r>
            <a:r>
              <a:rPr lang="en-US" dirty="0" smtClean="0"/>
              <a:t>NEILIUJIAO</a:t>
            </a:r>
            <a:r>
              <a:rPr lang="zh-CN" altLang="en-US" dirty="0" smtClean="0"/>
              <a:t>－</a:t>
            </a:r>
            <a:r>
              <a:rPr lang="en-US" dirty="0" smtClean="0"/>
              <a:t>LUODING</a:t>
            </a:r>
            <a:r>
              <a:rPr lang="zh-CN" altLang="en-US" dirty="0" smtClean="0"/>
              <a:t>”对话框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3143248"/>
            <a:ext cx="7929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）增加</a:t>
            </a:r>
            <a:r>
              <a:rPr lang="zh-CN" altLang="en-US" sz="2400" dirty="0" smtClean="0"/>
              <a:t>新的实例（子零件</a:t>
            </a:r>
            <a:r>
              <a:rPr lang="zh-CN" altLang="en-US" sz="2400" dirty="0" smtClean="0"/>
              <a:t>）。</a:t>
            </a:r>
            <a:endParaRPr lang="zh-CN" altLang="en-US" sz="2400" dirty="0"/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714752"/>
            <a:ext cx="5500726" cy="283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1000100" y="5572140"/>
            <a:ext cx="1643074" cy="642942"/>
          </a:xfrm>
          <a:prstGeom prst="wedgeRoundRectCallout">
            <a:avLst>
              <a:gd name="adj1" fmla="val 59054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创建实例（子零件）</a:t>
            </a:r>
            <a:r>
              <a:rPr lang="en-US" dirty="0" smtClean="0"/>
              <a:t>L_24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736933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071802" y="5214950"/>
            <a:ext cx="4643470" cy="714380"/>
          </a:xfrm>
          <a:prstGeom prst="wedgeRoundRectCallout">
            <a:avLst>
              <a:gd name="adj1" fmla="val -50689"/>
              <a:gd name="adj2" fmla="val -1274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“族表</a:t>
            </a:r>
            <a:r>
              <a:rPr lang="en-US" dirty="0" smtClean="0"/>
              <a:t>NEILIUJIAO</a:t>
            </a:r>
            <a:r>
              <a:rPr lang="zh-CN" altLang="en-US" dirty="0" smtClean="0"/>
              <a:t>－</a:t>
            </a:r>
            <a:r>
              <a:rPr lang="en-US" dirty="0" smtClean="0"/>
              <a:t>LUODING </a:t>
            </a:r>
            <a:r>
              <a:rPr lang="zh-CN" altLang="en-US" dirty="0" smtClean="0"/>
              <a:t>”对话框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1"/>
            <a:ext cx="8229600" cy="1000132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3. </a:t>
            </a:r>
            <a:r>
              <a:rPr lang="zh-CN" altLang="en-US" sz="2400" dirty="0" smtClean="0"/>
              <a:t>建立族表表格实例</a:t>
            </a:r>
            <a:r>
              <a:rPr lang="zh-CN" altLang="en-US" sz="2400" dirty="0" smtClean="0"/>
              <a:t>操作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新建工程图</a:t>
            </a:r>
            <a:r>
              <a:rPr lang="zh-CN" altLang="en-US" sz="2400" dirty="0" smtClean="0"/>
              <a:t>文件。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071546"/>
            <a:ext cx="5648347" cy="5471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714348" y="5357826"/>
            <a:ext cx="1500198" cy="571504"/>
          </a:xfrm>
          <a:prstGeom prst="wedgeRoundRectCallout">
            <a:avLst>
              <a:gd name="adj1" fmla="val 58798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新建工程图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建立</a:t>
            </a:r>
            <a:r>
              <a:rPr lang="zh-CN" altLang="en-US" sz="2400" dirty="0" smtClean="0"/>
              <a:t>表格。</a:t>
            </a:r>
            <a:endParaRPr lang="zh-CN" altLang="en-US" sz="2400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162091" cy="1190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2214554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插入族表格</a:t>
            </a:r>
            <a:r>
              <a:rPr lang="zh-CN" altLang="en-US" sz="2400" dirty="0" smtClean="0"/>
              <a:t>内容。</a:t>
            </a:r>
            <a:endParaRPr lang="zh-CN" altLang="en-US" sz="2400" dirty="0"/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643182"/>
            <a:ext cx="5072098" cy="3875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1071538" y="5572140"/>
            <a:ext cx="1714512" cy="428628"/>
          </a:xfrm>
          <a:prstGeom prst="wedgeRoundRectCallout">
            <a:avLst>
              <a:gd name="adj1" fmla="val 52285"/>
              <a:gd name="adj2" fmla="val -185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插入族表格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04"/>
            <a:ext cx="6692549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643306" y="4857760"/>
            <a:ext cx="1785950" cy="500066"/>
          </a:xfrm>
          <a:prstGeom prst="wedgeRoundRectCallout">
            <a:avLst>
              <a:gd name="adj1" fmla="val -53039"/>
              <a:gd name="adj2" fmla="val -1793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插入族表格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1. </a:t>
            </a:r>
            <a:r>
              <a:rPr lang="zh-CN" altLang="en-US" sz="2400" dirty="0" smtClean="0"/>
              <a:t>按缺省值插入新</a:t>
            </a:r>
            <a:r>
              <a:rPr lang="zh-CN" altLang="en-US" sz="2400" dirty="0" smtClean="0"/>
              <a:t>表</a:t>
            </a:r>
          </a:p>
          <a:p>
            <a:pPr>
              <a:buNone/>
            </a:pPr>
            <a:r>
              <a:rPr lang="zh-CN" altLang="en-US" sz="2400" dirty="0" smtClean="0"/>
              <a:t>   在表格阵列中移动光标，确定插入的阵列行数和列数。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/>
              <a:t>2. </a:t>
            </a:r>
            <a:r>
              <a:rPr lang="zh-CN" altLang="en-US" sz="2400" dirty="0" smtClean="0"/>
              <a:t>自定义表格</a:t>
            </a:r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00174"/>
            <a:ext cx="2428892" cy="325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214414" y="2643182"/>
          <a:ext cx="2833686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2" y="4857760"/>
            <a:ext cx="70723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3. </a:t>
            </a:r>
            <a:r>
              <a:rPr lang="zh-CN" altLang="en-US" sz="2400" dirty="0" smtClean="0"/>
              <a:t>表来自文件</a:t>
            </a:r>
          </a:p>
          <a:p>
            <a:endParaRPr lang="zh-CN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4844276"/>
            <a:ext cx="3000396" cy="1783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571604" y="5572140"/>
          <a:ext cx="2976562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524850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929322" y="2428868"/>
            <a:ext cx="1928826" cy="428628"/>
          </a:xfrm>
          <a:prstGeom prst="wedgeRoundRectCallout">
            <a:avLst>
              <a:gd name="adj1" fmla="val -72063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获取点放置表格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214686"/>
            <a:ext cx="85011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4. </a:t>
            </a:r>
            <a:r>
              <a:rPr lang="zh-CN" altLang="en-US" sz="2400" dirty="0" smtClean="0"/>
              <a:t>从模板中插入表格</a:t>
            </a:r>
          </a:p>
          <a:p>
            <a:r>
              <a:rPr lang="zh-CN" altLang="en-US" sz="2400" dirty="0" smtClean="0"/>
              <a:t>    选择</a:t>
            </a:r>
            <a:r>
              <a:rPr lang="zh-CN" altLang="en-US" sz="2400" dirty="0" smtClean="0"/>
              <a:t>“快速表”选项，将显示已有表格模板列表，从中选择并确定表格顶点即可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800" dirty="0" smtClean="0"/>
              <a:t>8.1.2  </a:t>
            </a:r>
            <a:r>
              <a:rPr lang="zh-CN" altLang="en-US" sz="2800" dirty="0" smtClean="0"/>
              <a:t>文本处理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当</a:t>
            </a:r>
            <a:r>
              <a:rPr lang="zh-CN" altLang="en-US" sz="2400" dirty="0" smtClean="0"/>
              <a:t>建立了表格之后，就可以随时在单元格内输入文本内容。</a:t>
            </a:r>
            <a:endParaRPr lang="zh-CN" altLang="en-US" sz="2400" b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764386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4857752" y="5572140"/>
            <a:ext cx="2571768" cy="500066"/>
          </a:xfrm>
          <a:prstGeom prst="wedgeRoundRectCallout">
            <a:avLst>
              <a:gd name="adj1" fmla="val -53521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输入文本内容并换行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2857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8.1.3 </a:t>
            </a:r>
            <a:r>
              <a:rPr lang="zh-CN" altLang="en-US" sz="2800" dirty="0" smtClean="0"/>
              <a:t>表格</a:t>
            </a:r>
            <a:r>
              <a:rPr lang="zh-CN" altLang="en-US" sz="2800" dirty="0" smtClean="0"/>
              <a:t>的选择与</a:t>
            </a:r>
            <a:r>
              <a:rPr lang="zh-CN" altLang="en-US" sz="2800" dirty="0" smtClean="0"/>
              <a:t>修改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对于</a:t>
            </a:r>
            <a:r>
              <a:rPr lang="zh-CN" altLang="en-US" sz="2400" dirty="0" smtClean="0"/>
              <a:t>建立好的表格，可以进行单元格的合并、</a:t>
            </a:r>
            <a:r>
              <a:rPr lang="zh-CN" altLang="en-US" sz="2400" dirty="0" smtClean="0"/>
              <a:t>表格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旋转</a:t>
            </a:r>
            <a:r>
              <a:rPr lang="zh-CN" altLang="en-US" sz="2400" dirty="0" smtClean="0"/>
              <a:t>以及表格线的显示控制等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表格</a:t>
            </a:r>
            <a:r>
              <a:rPr lang="zh-CN" altLang="en-US" sz="2400" dirty="0" smtClean="0"/>
              <a:t>的选取 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zh-CN" altLang="en-US" sz="2400" dirty="0" smtClean="0"/>
              <a:t>   对于</a:t>
            </a:r>
            <a:r>
              <a:rPr lang="zh-CN" altLang="en-US" sz="2400" dirty="0" smtClean="0"/>
              <a:t>表格的选取来说，可以选择表、列和行，也可以</a:t>
            </a:r>
            <a:r>
              <a:rPr lang="zh-CN" altLang="en-US" sz="2400" dirty="0" smtClean="0"/>
              <a:t>选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zh-CN" altLang="en-US" sz="2400" dirty="0" smtClean="0"/>
              <a:t>择</a:t>
            </a:r>
            <a:r>
              <a:rPr lang="zh-CN" altLang="en-US" sz="2400" dirty="0" smtClean="0"/>
              <a:t>多个单独的单元格。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714620"/>
            <a:ext cx="1714512" cy="202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000496" y="4071942"/>
            <a:ext cx="1643074" cy="500066"/>
          </a:xfrm>
          <a:prstGeom prst="wedgeRoundRectCallout">
            <a:avLst>
              <a:gd name="adj1" fmla="val 45590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选择表菜单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4857760"/>
            <a:ext cx="8286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2.</a:t>
            </a:r>
            <a:r>
              <a:rPr lang="zh-CN" altLang="en-US" sz="2400" dirty="0" smtClean="0"/>
              <a:t>复制表格</a:t>
            </a:r>
            <a:r>
              <a:rPr lang="zh-CN" altLang="en-US" sz="2400" dirty="0" smtClean="0"/>
              <a:t>内容</a:t>
            </a:r>
            <a:endParaRPr lang="en-US" altLang="zh-CN" sz="2400" dirty="0" smtClean="0"/>
          </a:p>
          <a:p>
            <a:r>
              <a:rPr lang="zh-CN" altLang="en-US" sz="2400" dirty="0" smtClean="0"/>
              <a:t>   选择</a:t>
            </a:r>
            <a:r>
              <a:rPr lang="zh-CN" altLang="en-US" sz="2400" dirty="0" smtClean="0"/>
              <a:t>了表或单元格后，即可以对其复制来生成新的表格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3.</a:t>
            </a:r>
            <a:r>
              <a:rPr lang="zh-CN" altLang="en-US" sz="2400" dirty="0" smtClean="0"/>
              <a:t> 表格的删除</a:t>
            </a:r>
          </a:p>
          <a:p>
            <a:r>
              <a:rPr lang="zh-CN" altLang="en-US" sz="2400" dirty="0" smtClean="0"/>
              <a:t>    除了</a:t>
            </a:r>
            <a:r>
              <a:rPr lang="zh-CN" altLang="en-US" sz="2400" dirty="0" smtClean="0"/>
              <a:t>表格内容可以删除外，表格本身也可以删除。</a:t>
            </a:r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4.</a:t>
            </a:r>
            <a:r>
              <a:rPr lang="zh-CN" altLang="en-US" sz="2400" dirty="0" smtClean="0"/>
              <a:t>单元格的合并</a:t>
            </a:r>
          </a:p>
          <a:p>
            <a:pPr>
              <a:buNone/>
            </a:pPr>
            <a:r>
              <a:rPr lang="zh-CN" altLang="en-US" sz="2400" dirty="0" smtClean="0"/>
              <a:t>   表格</a:t>
            </a:r>
            <a:r>
              <a:rPr lang="zh-CN" altLang="en-US" sz="2400" dirty="0" smtClean="0"/>
              <a:t>中的单元格可以实现合并。</a:t>
            </a:r>
            <a:endParaRPr lang="zh-CN" altLang="en-US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854" y="2009774"/>
            <a:ext cx="6885856" cy="4153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500166" y="1357298"/>
          <a:ext cx="540545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857752" y="6286520"/>
            <a:ext cx="1857388" cy="357166"/>
          </a:xfrm>
          <a:prstGeom prst="wedgeRoundRectCallout">
            <a:avLst>
              <a:gd name="adj1" fmla="val -74828"/>
              <a:gd name="adj2" fmla="val -1068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合并单元格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229</TotalTime>
  <Words>1254</Words>
  <PresentationFormat>全屏显示(4:3)</PresentationFormat>
  <Paragraphs>207</Paragraphs>
  <Slides>48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凤舞九天</vt:lpstr>
      <vt:lpstr>Microsoft Word Picture</vt:lpstr>
      <vt:lpstr>第8章  表格处理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19</cp:revision>
  <dcterms:created xsi:type="dcterms:W3CDTF">2014-04-01T11:10:46Z</dcterms:created>
  <dcterms:modified xsi:type="dcterms:W3CDTF">2014-04-09T14:42:04Z</dcterms:modified>
</cp:coreProperties>
</file>