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52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slides/slide49.xml" ContentType="application/vnd.openxmlformats-officedocument.presentationml.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ata40.xml" ContentType="application/vnd.openxmlformats-officedocument.drawingml.diagramData+xml"/>
  <Override PartName="/ppt/diagrams/quickStyle48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diagrams/colors50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52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layout49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quickStyle52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slides/slide48.xml" ContentType="application/vnd.openxmlformats-officedocument.presentationml.slid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62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6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  <p:sldId id="299" r:id="rId45"/>
    <p:sldId id="300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4" r:id="rId58"/>
    <p:sldId id="315" r:id="rId59"/>
    <p:sldId id="316" r:id="rId60"/>
    <p:sldId id="317" r:id="rId6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E55B83-D354-4E08-8771-D82A6C50B94C}" type="doc">
      <dgm:prSet loTypeId="urn:microsoft.com/office/officeart/2005/8/layout/process2" loCatId="process" qsTypeId="urn:microsoft.com/office/officeart/2005/8/quickstyle/3d8" qsCatId="3D" csTypeId="urn:microsoft.com/office/officeart/2005/8/colors/accent1_2" csCatId="accent1" phldr="1"/>
      <dgm:spPr/>
    </dgm:pt>
    <dgm:pt modelId="{A23AD2C7-2F18-4765-9808-B1EF5D45493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0335B09-78AC-42B7-8DDB-E132183BA728}" type="parTrans" cxnId="{5473540B-23E1-412E-BD15-6939F978E604}">
      <dgm:prSet/>
      <dgm:spPr/>
      <dgm:t>
        <a:bodyPr/>
        <a:lstStyle/>
        <a:p>
          <a:endParaRPr lang="zh-CN" altLang="en-US"/>
        </a:p>
      </dgm:t>
    </dgm:pt>
    <dgm:pt modelId="{D24E7872-09CB-4027-A024-E520060F8AD5}" type="sibTrans" cxnId="{5473540B-23E1-412E-BD15-6939F978E604}">
      <dgm:prSet/>
      <dgm:spPr/>
      <dgm:t>
        <a:bodyPr/>
        <a:lstStyle/>
        <a:p>
          <a:endParaRPr lang="zh-CN" altLang="en-US"/>
        </a:p>
      </dgm:t>
    </dgm:pt>
    <dgm:pt modelId="{420C10DF-AC89-41ED-A220-9C169F98B2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F1C3A5-AF0B-4A5E-BCD5-607A55C07E74}" type="parTrans" cxnId="{A5F5C65F-575B-490C-B201-75F9AC21066D}">
      <dgm:prSet/>
      <dgm:spPr/>
      <dgm:t>
        <a:bodyPr/>
        <a:lstStyle/>
        <a:p>
          <a:endParaRPr lang="zh-CN" altLang="en-US"/>
        </a:p>
      </dgm:t>
    </dgm:pt>
    <dgm:pt modelId="{F997516C-D2D0-41AB-B9D6-F3427520C5AC}" type="sibTrans" cxnId="{A5F5C65F-575B-490C-B201-75F9AC21066D}">
      <dgm:prSet/>
      <dgm:spPr/>
      <dgm:t>
        <a:bodyPr/>
        <a:lstStyle/>
        <a:p>
          <a:endParaRPr lang="zh-CN" altLang="en-US"/>
        </a:p>
      </dgm:t>
    </dgm:pt>
    <dgm:pt modelId="{7246C8AC-F399-4A7E-98CC-CC2A6C9CDC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自定义功能区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374620-BEA2-4008-A6D1-3F007A4DADAF}" type="parTrans" cxnId="{329289BD-285C-43E1-9D0D-F79BE1D49287}">
      <dgm:prSet/>
      <dgm:spPr/>
      <dgm:t>
        <a:bodyPr/>
        <a:lstStyle/>
        <a:p>
          <a:endParaRPr lang="zh-CN" altLang="en-US"/>
        </a:p>
      </dgm:t>
    </dgm:pt>
    <dgm:pt modelId="{406EDE0F-48D5-4CCC-95C3-204BA4370B14}" type="sibTrans" cxnId="{329289BD-285C-43E1-9D0D-F79BE1D49287}">
      <dgm:prSet/>
      <dgm:spPr/>
      <dgm:t>
        <a:bodyPr/>
        <a:lstStyle/>
        <a:p>
          <a:endParaRPr lang="zh-CN" altLang="en-US"/>
        </a:p>
      </dgm:t>
    </dgm:pt>
    <dgm:pt modelId="{3E49FFA7-F900-46A7-B381-DBE45F63BA0F}" type="pres">
      <dgm:prSet presAssocID="{4FE55B83-D354-4E08-8771-D82A6C50B94C}" presName="linearFlow" presStyleCnt="0">
        <dgm:presLayoutVars>
          <dgm:resizeHandles val="exact"/>
        </dgm:presLayoutVars>
      </dgm:prSet>
      <dgm:spPr/>
    </dgm:pt>
    <dgm:pt modelId="{AD320255-12C9-48BE-ABA7-F2B1232DF92C}" type="pres">
      <dgm:prSet presAssocID="{A23AD2C7-2F18-4765-9808-B1EF5D45493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464920-EA47-41B9-9001-2D4B774FEB53}" type="pres">
      <dgm:prSet presAssocID="{D24E7872-09CB-4027-A024-E520060F8AD5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CA68820-DF2C-4233-BA1B-5580D72907FE}" type="pres">
      <dgm:prSet presAssocID="{D24E7872-09CB-4027-A024-E520060F8AD5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0419132-364C-4169-BDE6-D686970FB95B}" type="pres">
      <dgm:prSet presAssocID="{420C10DF-AC89-41ED-A220-9C169F98B252}" presName="node" presStyleLbl="node1" presStyleIdx="1" presStyleCnt="3" custLinFactNeighborX="5000" custLinFactNeighborY="476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FB0DAD-B616-4807-9E13-2D4AABF3A50B}" type="pres">
      <dgm:prSet presAssocID="{F997516C-D2D0-41AB-B9D6-F3427520C5AC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7EEB52E2-CCC7-4B5C-8CCB-3722990F9FE0}" type="pres">
      <dgm:prSet presAssocID="{F997516C-D2D0-41AB-B9D6-F3427520C5AC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544C5B1-BCA6-4227-BDED-161720221196}" type="pres">
      <dgm:prSet presAssocID="{7246C8AC-F399-4A7E-98CC-CC2A6C9CDC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73540B-23E1-412E-BD15-6939F978E604}" srcId="{4FE55B83-D354-4E08-8771-D82A6C50B94C}" destId="{A23AD2C7-2F18-4765-9808-B1EF5D454939}" srcOrd="0" destOrd="0" parTransId="{F0335B09-78AC-42B7-8DDB-E132183BA728}" sibTransId="{D24E7872-09CB-4027-A024-E520060F8AD5}"/>
    <dgm:cxn modelId="{D99E42B6-746A-440F-B66E-4742D0F0974C}" type="presOf" srcId="{420C10DF-AC89-41ED-A220-9C169F98B252}" destId="{E0419132-364C-4169-BDE6-D686970FB95B}" srcOrd="0" destOrd="0" presId="urn:microsoft.com/office/officeart/2005/8/layout/process2"/>
    <dgm:cxn modelId="{A40C45FF-4154-4E8C-8ADF-839877096077}" type="presOf" srcId="{7246C8AC-F399-4A7E-98CC-CC2A6C9CDCDE}" destId="{F544C5B1-BCA6-4227-BDED-161720221196}" srcOrd="0" destOrd="0" presId="urn:microsoft.com/office/officeart/2005/8/layout/process2"/>
    <dgm:cxn modelId="{BC7E4CAE-A51F-47D3-B1AD-C43123F5EFAE}" type="presOf" srcId="{A23AD2C7-2F18-4765-9808-B1EF5D454939}" destId="{AD320255-12C9-48BE-ABA7-F2B1232DF92C}" srcOrd="0" destOrd="0" presId="urn:microsoft.com/office/officeart/2005/8/layout/process2"/>
    <dgm:cxn modelId="{6A6D44C4-4F1B-4DF6-9D47-9ED624420E58}" type="presOf" srcId="{F997516C-D2D0-41AB-B9D6-F3427520C5AC}" destId="{8FFB0DAD-B616-4807-9E13-2D4AABF3A50B}" srcOrd="0" destOrd="0" presId="urn:microsoft.com/office/officeart/2005/8/layout/process2"/>
    <dgm:cxn modelId="{A5F5C65F-575B-490C-B201-75F9AC21066D}" srcId="{4FE55B83-D354-4E08-8771-D82A6C50B94C}" destId="{420C10DF-AC89-41ED-A220-9C169F98B252}" srcOrd="1" destOrd="0" parTransId="{93F1C3A5-AF0B-4A5E-BCD5-607A55C07E74}" sibTransId="{F997516C-D2D0-41AB-B9D6-F3427520C5AC}"/>
    <dgm:cxn modelId="{677974BC-C3AA-4D88-BA56-ABDC43099732}" type="presOf" srcId="{F997516C-D2D0-41AB-B9D6-F3427520C5AC}" destId="{7EEB52E2-CCC7-4B5C-8CCB-3722990F9FE0}" srcOrd="1" destOrd="0" presId="urn:microsoft.com/office/officeart/2005/8/layout/process2"/>
    <dgm:cxn modelId="{E07737EA-53EA-4998-97EB-DE06EF0B8045}" type="presOf" srcId="{D24E7872-09CB-4027-A024-E520060F8AD5}" destId="{CCA68820-DF2C-4233-BA1B-5580D72907FE}" srcOrd="1" destOrd="0" presId="urn:microsoft.com/office/officeart/2005/8/layout/process2"/>
    <dgm:cxn modelId="{329289BD-285C-43E1-9D0D-F79BE1D49287}" srcId="{4FE55B83-D354-4E08-8771-D82A6C50B94C}" destId="{7246C8AC-F399-4A7E-98CC-CC2A6C9CDCDE}" srcOrd="2" destOrd="0" parTransId="{C4374620-BEA2-4008-A6D1-3F007A4DADAF}" sibTransId="{406EDE0F-48D5-4CCC-95C3-204BA4370B14}"/>
    <dgm:cxn modelId="{19BD695A-846E-4711-8B7C-8FB8A192CE49}" type="presOf" srcId="{D24E7872-09CB-4027-A024-E520060F8AD5}" destId="{71464920-EA47-41B9-9001-2D4B774FEB53}" srcOrd="0" destOrd="0" presId="urn:microsoft.com/office/officeart/2005/8/layout/process2"/>
    <dgm:cxn modelId="{402A58E4-2D3D-4C68-8960-952878877A29}" type="presOf" srcId="{4FE55B83-D354-4E08-8771-D82A6C50B94C}" destId="{3E49FFA7-F900-46A7-B381-DBE45F63BA0F}" srcOrd="0" destOrd="0" presId="urn:microsoft.com/office/officeart/2005/8/layout/process2"/>
    <dgm:cxn modelId="{BC357BAA-FDB9-4638-819B-D5F34CFD23B8}" type="presParOf" srcId="{3E49FFA7-F900-46A7-B381-DBE45F63BA0F}" destId="{AD320255-12C9-48BE-ABA7-F2B1232DF92C}" srcOrd="0" destOrd="0" presId="urn:microsoft.com/office/officeart/2005/8/layout/process2"/>
    <dgm:cxn modelId="{35A8265A-DEF2-44F0-8596-6A34DF1F9860}" type="presParOf" srcId="{3E49FFA7-F900-46A7-B381-DBE45F63BA0F}" destId="{71464920-EA47-41B9-9001-2D4B774FEB53}" srcOrd="1" destOrd="0" presId="urn:microsoft.com/office/officeart/2005/8/layout/process2"/>
    <dgm:cxn modelId="{DD757B98-0747-46C2-9683-86C5359DF261}" type="presParOf" srcId="{71464920-EA47-41B9-9001-2D4B774FEB53}" destId="{CCA68820-DF2C-4233-BA1B-5580D72907FE}" srcOrd="0" destOrd="0" presId="urn:microsoft.com/office/officeart/2005/8/layout/process2"/>
    <dgm:cxn modelId="{CEFBE877-4CF6-4E30-87B1-25B8A653C5A2}" type="presParOf" srcId="{3E49FFA7-F900-46A7-B381-DBE45F63BA0F}" destId="{E0419132-364C-4169-BDE6-D686970FB95B}" srcOrd="2" destOrd="0" presId="urn:microsoft.com/office/officeart/2005/8/layout/process2"/>
    <dgm:cxn modelId="{D53C7D61-14C1-4DE2-97B7-60C76B89182D}" type="presParOf" srcId="{3E49FFA7-F900-46A7-B381-DBE45F63BA0F}" destId="{8FFB0DAD-B616-4807-9E13-2D4AABF3A50B}" srcOrd="3" destOrd="0" presId="urn:microsoft.com/office/officeart/2005/8/layout/process2"/>
    <dgm:cxn modelId="{FB8F8423-B413-4A58-8828-B853EC28254A}" type="presParOf" srcId="{8FFB0DAD-B616-4807-9E13-2D4AABF3A50B}" destId="{7EEB52E2-CCC7-4B5C-8CCB-3722990F9FE0}" srcOrd="0" destOrd="0" presId="urn:microsoft.com/office/officeart/2005/8/layout/process2"/>
    <dgm:cxn modelId="{03679C57-82F2-4742-A55C-ED529CCC8EFA}" type="presParOf" srcId="{3E49FFA7-F900-46A7-B381-DBE45F63BA0F}" destId="{F544C5B1-BCA6-4227-BDED-161720221196}" srcOrd="4" destOrd="0" presId="urn:microsoft.com/office/officeart/2005/8/layout/process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C7229DB-2F82-4052-817E-55BBFF622DE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DA2A12A-B6B8-4B6B-A83F-E723B4B429B1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文件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A0E1D955-1734-4760-BF35-3F4F819C6B9D}" type="parTrans" cxnId="{D83E4B5F-6F3E-4E38-870E-B4FE00B3CBBA}">
      <dgm:prSet/>
      <dgm:spPr/>
      <dgm:t>
        <a:bodyPr/>
        <a:lstStyle/>
        <a:p>
          <a:endParaRPr lang="zh-CN" altLang="en-US"/>
        </a:p>
      </dgm:t>
    </dgm:pt>
    <dgm:pt modelId="{BF9E3A0A-4253-4AB1-93DE-AB7828A52F63}" type="sibTrans" cxnId="{D83E4B5F-6F3E-4E38-870E-B4FE00B3CBBA}">
      <dgm:prSet/>
      <dgm:spPr/>
      <dgm:t>
        <a:bodyPr/>
        <a:lstStyle/>
        <a:p>
          <a:endParaRPr lang="zh-CN" altLang="en-US"/>
        </a:p>
      </dgm:t>
    </dgm:pt>
    <dgm:pt modelId="{944D86EE-7D11-4283-92AB-B5F0B96B4FA2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另存为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93468ED5-2B85-485E-83C3-235BB4C9B0D1}" type="parTrans" cxnId="{E6FF0A3D-A0B6-4FA8-AD79-24677E8E32E8}">
      <dgm:prSet/>
      <dgm:spPr/>
      <dgm:t>
        <a:bodyPr/>
        <a:lstStyle/>
        <a:p>
          <a:endParaRPr lang="zh-CN" altLang="en-US"/>
        </a:p>
      </dgm:t>
    </dgm:pt>
    <dgm:pt modelId="{369C15F8-0A17-4519-9BAC-9E4B63A14AED}" type="sibTrans" cxnId="{E6FF0A3D-A0B6-4FA8-AD79-24677E8E32E8}">
      <dgm:prSet/>
      <dgm:spPr/>
      <dgm:t>
        <a:bodyPr/>
        <a:lstStyle/>
        <a:p>
          <a:endParaRPr lang="zh-CN" altLang="en-US"/>
        </a:p>
      </dgm:t>
    </dgm:pt>
    <dgm:pt modelId="{DF0F2B8A-C674-4AAF-B87E-53CA0C8F5DB3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保存副本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F1E183E0-A8D5-4E4C-8ECB-99FDCC00AB3E}" type="parTrans" cxnId="{45802AFD-E714-49C1-A0A3-E639AB480704}">
      <dgm:prSet/>
      <dgm:spPr/>
      <dgm:t>
        <a:bodyPr/>
        <a:lstStyle/>
        <a:p>
          <a:endParaRPr lang="zh-CN" altLang="en-US"/>
        </a:p>
      </dgm:t>
    </dgm:pt>
    <dgm:pt modelId="{1DE61B9C-32F6-4092-B161-98C8EDD6FAC0}" type="sibTrans" cxnId="{45802AFD-E714-49C1-A0A3-E639AB480704}">
      <dgm:prSet/>
      <dgm:spPr/>
      <dgm:t>
        <a:bodyPr/>
        <a:lstStyle/>
        <a:p>
          <a:endParaRPr lang="zh-CN" altLang="en-US"/>
        </a:p>
      </dgm:t>
    </dgm:pt>
    <dgm:pt modelId="{607C3289-0CAE-4020-91E7-060A510F80D9}" type="pres">
      <dgm:prSet presAssocID="{6C7229DB-2F82-4052-817E-55BBFF622DE3}" presName="Name0" presStyleCnt="0">
        <dgm:presLayoutVars>
          <dgm:dir/>
          <dgm:resizeHandles val="exact"/>
        </dgm:presLayoutVars>
      </dgm:prSet>
      <dgm:spPr/>
    </dgm:pt>
    <dgm:pt modelId="{67A86A9C-1FE7-419C-BE3F-4A15660A6DC7}" type="pres">
      <dgm:prSet presAssocID="{BDA2A12A-B6B8-4B6B-A83F-E723B4B429B1}" presName="node" presStyleLbl="node1" presStyleIdx="0" presStyleCnt="3" custScaleX="128745" custScaleY="781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481FDA-73DF-4A10-B3B6-2271169EC7FD}" type="pres">
      <dgm:prSet presAssocID="{BF9E3A0A-4253-4AB1-93DE-AB7828A52F63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48497933-5DCE-468D-B4D5-70D5F34623FC}" type="pres">
      <dgm:prSet presAssocID="{BF9E3A0A-4253-4AB1-93DE-AB7828A52F63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B8A242BC-F5BB-4BB8-99A2-8158A12FCC19}" type="pres">
      <dgm:prSet presAssocID="{944D86EE-7D11-4283-92AB-B5F0B96B4FA2}" presName="node" presStyleLbl="node1" presStyleIdx="1" presStyleCnt="3" custScaleX="164614" custScaleY="722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16507D-483D-4240-892B-D141C52CB678}" type="pres">
      <dgm:prSet presAssocID="{369C15F8-0A17-4519-9BAC-9E4B63A14AED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8FC0902C-BDC1-460E-B8FB-2FD58F80969F}" type="pres">
      <dgm:prSet presAssocID="{369C15F8-0A17-4519-9BAC-9E4B63A14AED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9E264293-2FB1-4FEF-B3F5-AA9933F1130A}" type="pres">
      <dgm:prSet presAssocID="{DF0F2B8A-C674-4AAF-B87E-53CA0C8F5DB3}" presName="node" presStyleLbl="node1" presStyleIdx="2" presStyleCnt="3" custScaleX="181700" custScaleY="713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01025F3-AAA7-4E68-9C0D-1D137EEAE862}" type="presOf" srcId="{DF0F2B8A-C674-4AAF-B87E-53CA0C8F5DB3}" destId="{9E264293-2FB1-4FEF-B3F5-AA9933F1130A}" srcOrd="0" destOrd="0" presId="urn:microsoft.com/office/officeart/2005/8/layout/process1"/>
    <dgm:cxn modelId="{32FBAB5A-0273-4F1A-B235-25582DED471D}" type="presOf" srcId="{BF9E3A0A-4253-4AB1-93DE-AB7828A52F63}" destId="{48497933-5DCE-468D-B4D5-70D5F34623FC}" srcOrd="1" destOrd="0" presId="urn:microsoft.com/office/officeart/2005/8/layout/process1"/>
    <dgm:cxn modelId="{48FF12C4-BC79-45C3-B0CF-067505114D1B}" type="presOf" srcId="{369C15F8-0A17-4519-9BAC-9E4B63A14AED}" destId="{D616507D-483D-4240-892B-D141C52CB678}" srcOrd="0" destOrd="0" presId="urn:microsoft.com/office/officeart/2005/8/layout/process1"/>
    <dgm:cxn modelId="{5CE40189-7C5C-4FEE-840F-62EDF8A9E1E5}" type="presOf" srcId="{944D86EE-7D11-4283-92AB-B5F0B96B4FA2}" destId="{B8A242BC-F5BB-4BB8-99A2-8158A12FCC19}" srcOrd="0" destOrd="0" presId="urn:microsoft.com/office/officeart/2005/8/layout/process1"/>
    <dgm:cxn modelId="{45802AFD-E714-49C1-A0A3-E639AB480704}" srcId="{6C7229DB-2F82-4052-817E-55BBFF622DE3}" destId="{DF0F2B8A-C674-4AAF-B87E-53CA0C8F5DB3}" srcOrd="2" destOrd="0" parTransId="{F1E183E0-A8D5-4E4C-8ECB-99FDCC00AB3E}" sibTransId="{1DE61B9C-32F6-4092-B161-98C8EDD6FAC0}"/>
    <dgm:cxn modelId="{B11858A0-84A7-4840-9C26-7A98A2C6F700}" type="presOf" srcId="{BDA2A12A-B6B8-4B6B-A83F-E723B4B429B1}" destId="{67A86A9C-1FE7-419C-BE3F-4A15660A6DC7}" srcOrd="0" destOrd="0" presId="urn:microsoft.com/office/officeart/2005/8/layout/process1"/>
    <dgm:cxn modelId="{21DBA582-981A-4D43-8A13-F0DD32246B04}" type="presOf" srcId="{6C7229DB-2F82-4052-817E-55BBFF622DE3}" destId="{607C3289-0CAE-4020-91E7-060A510F80D9}" srcOrd="0" destOrd="0" presId="urn:microsoft.com/office/officeart/2005/8/layout/process1"/>
    <dgm:cxn modelId="{D83E4B5F-6F3E-4E38-870E-B4FE00B3CBBA}" srcId="{6C7229DB-2F82-4052-817E-55BBFF622DE3}" destId="{BDA2A12A-B6B8-4B6B-A83F-E723B4B429B1}" srcOrd="0" destOrd="0" parTransId="{A0E1D955-1734-4760-BF35-3F4F819C6B9D}" sibTransId="{BF9E3A0A-4253-4AB1-93DE-AB7828A52F63}"/>
    <dgm:cxn modelId="{E6FF0A3D-A0B6-4FA8-AD79-24677E8E32E8}" srcId="{6C7229DB-2F82-4052-817E-55BBFF622DE3}" destId="{944D86EE-7D11-4283-92AB-B5F0B96B4FA2}" srcOrd="1" destOrd="0" parTransId="{93468ED5-2B85-485E-83C3-235BB4C9B0D1}" sibTransId="{369C15F8-0A17-4519-9BAC-9E4B63A14AED}"/>
    <dgm:cxn modelId="{F2080DCF-E41C-4D63-AF32-37AC55A78F9D}" type="presOf" srcId="{369C15F8-0A17-4519-9BAC-9E4B63A14AED}" destId="{8FC0902C-BDC1-460E-B8FB-2FD58F80969F}" srcOrd="1" destOrd="0" presId="urn:microsoft.com/office/officeart/2005/8/layout/process1"/>
    <dgm:cxn modelId="{534E9130-DFFA-4F8F-B63E-3562313CC926}" type="presOf" srcId="{BF9E3A0A-4253-4AB1-93DE-AB7828A52F63}" destId="{69481FDA-73DF-4A10-B3B6-2271169EC7FD}" srcOrd="0" destOrd="0" presId="urn:microsoft.com/office/officeart/2005/8/layout/process1"/>
    <dgm:cxn modelId="{6AB6A415-ECE1-4153-8D69-BE1A5FF6D87D}" type="presParOf" srcId="{607C3289-0CAE-4020-91E7-060A510F80D9}" destId="{67A86A9C-1FE7-419C-BE3F-4A15660A6DC7}" srcOrd="0" destOrd="0" presId="urn:microsoft.com/office/officeart/2005/8/layout/process1"/>
    <dgm:cxn modelId="{F983B4B1-9EBD-4231-8F6A-E36142CAA15A}" type="presParOf" srcId="{607C3289-0CAE-4020-91E7-060A510F80D9}" destId="{69481FDA-73DF-4A10-B3B6-2271169EC7FD}" srcOrd="1" destOrd="0" presId="urn:microsoft.com/office/officeart/2005/8/layout/process1"/>
    <dgm:cxn modelId="{062A210D-708F-4DF5-B582-7802803A64B1}" type="presParOf" srcId="{69481FDA-73DF-4A10-B3B6-2271169EC7FD}" destId="{48497933-5DCE-468D-B4D5-70D5F34623FC}" srcOrd="0" destOrd="0" presId="urn:microsoft.com/office/officeart/2005/8/layout/process1"/>
    <dgm:cxn modelId="{307C2639-515E-49F7-A6E2-86B159EB0DF6}" type="presParOf" srcId="{607C3289-0CAE-4020-91E7-060A510F80D9}" destId="{B8A242BC-F5BB-4BB8-99A2-8158A12FCC19}" srcOrd="2" destOrd="0" presId="urn:microsoft.com/office/officeart/2005/8/layout/process1"/>
    <dgm:cxn modelId="{F441E2EC-415D-49E2-9899-29C8932DBF87}" type="presParOf" srcId="{607C3289-0CAE-4020-91E7-060A510F80D9}" destId="{D616507D-483D-4240-892B-D141C52CB678}" srcOrd="3" destOrd="0" presId="urn:microsoft.com/office/officeart/2005/8/layout/process1"/>
    <dgm:cxn modelId="{AA3A0999-EF25-44AB-8F18-C2325DBC1751}" type="presParOf" srcId="{D616507D-483D-4240-892B-D141C52CB678}" destId="{8FC0902C-BDC1-460E-B8FB-2FD58F80969F}" srcOrd="0" destOrd="0" presId="urn:microsoft.com/office/officeart/2005/8/layout/process1"/>
    <dgm:cxn modelId="{E037A3D7-9BCE-48C0-9837-1849A08711C9}" type="presParOf" srcId="{607C3289-0CAE-4020-91E7-060A510F80D9}" destId="{9E264293-2FB1-4FEF-B3F5-AA9933F1130A}" srcOrd="4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7124A61-03E5-4C08-87AE-4AF94247CCA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A10D22D-F3F7-4B8F-AA73-3A89972E3C74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文件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153285D2-9BC2-4091-BF8D-F32471F0818C}" type="parTrans" cxnId="{53AC7206-A960-4609-A2DF-1D26CD21F243}">
      <dgm:prSet/>
      <dgm:spPr/>
      <dgm:t>
        <a:bodyPr/>
        <a:lstStyle/>
        <a:p>
          <a:endParaRPr lang="zh-CN" altLang="en-US"/>
        </a:p>
      </dgm:t>
    </dgm:pt>
    <dgm:pt modelId="{5A89FE64-3E76-420E-A1CC-AA4E430F49DA}" type="sibTrans" cxnId="{53AC7206-A960-4609-A2DF-1D26CD21F243}">
      <dgm:prSet/>
      <dgm:spPr/>
      <dgm:t>
        <a:bodyPr/>
        <a:lstStyle/>
        <a:p>
          <a:endParaRPr lang="zh-CN" altLang="en-US"/>
        </a:p>
      </dgm:t>
    </dgm:pt>
    <dgm:pt modelId="{8280612C-5C91-47F9-A542-2480B92179DF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管理会话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DD23F794-F9E4-4536-B243-A8700400844D}" type="parTrans" cxnId="{19D60FE6-2A9C-4DE9-A2D8-AD3CCF3CAC0A}">
      <dgm:prSet/>
      <dgm:spPr/>
      <dgm:t>
        <a:bodyPr/>
        <a:lstStyle/>
        <a:p>
          <a:endParaRPr lang="zh-CN" altLang="en-US"/>
        </a:p>
      </dgm:t>
    </dgm:pt>
    <dgm:pt modelId="{5DC0478C-5EFC-4226-AD9B-5F00CA405202}" type="sibTrans" cxnId="{19D60FE6-2A9C-4DE9-A2D8-AD3CCF3CAC0A}">
      <dgm:prSet/>
      <dgm:spPr/>
      <dgm:t>
        <a:bodyPr/>
        <a:lstStyle/>
        <a:p>
          <a:endParaRPr lang="zh-CN" altLang="en-US"/>
        </a:p>
      </dgm:t>
    </dgm:pt>
    <dgm:pt modelId="{A5BBAAE5-09DA-414A-822E-327EB0C5129A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拭除当前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EE74DF4C-764C-47F9-819C-235B14F4623F}" type="parTrans" cxnId="{C01E8D3F-9A7B-4EE3-95AF-53CC4F3CA5C0}">
      <dgm:prSet/>
      <dgm:spPr/>
      <dgm:t>
        <a:bodyPr/>
        <a:lstStyle/>
        <a:p>
          <a:endParaRPr lang="zh-CN" altLang="en-US"/>
        </a:p>
      </dgm:t>
    </dgm:pt>
    <dgm:pt modelId="{50F94DEC-5E94-4DCE-8D07-ED355F227475}" type="sibTrans" cxnId="{C01E8D3F-9A7B-4EE3-95AF-53CC4F3CA5C0}">
      <dgm:prSet/>
      <dgm:spPr/>
      <dgm:t>
        <a:bodyPr/>
        <a:lstStyle/>
        <a:p>
          <a:endParaRPr lang="zh-CN" altLang="en-US"/>
        </a:p>
      </dgm:t>
    </dgm:pt>
    <dgm:pt modelId="{ECD40F0C-209C-48E2-B936-D4C276EA2431}" type="pres">
      <dgm:prSet presAssocID="{97124A61-03E5-4C08-87AE-4AF94247CCA7}" presName="Name0" presStyleCnt="0">
        <dgm:presLayoutVars>
          <dgm:dir/>
          <dgm:resizeHandles val="exact"/>
        </dgm:presLayoutVars>
      </dgm:prSet>
      <dgm:spPr/>
    </dgm:pt>
    <dgm:pt modelId="{1F2EFE25-0AC2-44CE-B2FA-F03D4598C1CA}" type="pres">
      <dgm:prSet presAssocID="{2A10D22D-F3F7-4B8F-AA73-3A89972E3C74}" presName="node" presStyleLbl="node1" presStyleIdx="0" presStyleCnt="3" custScaleX="351785" custScaleY="654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03C074-1B7F-43FA-A993-E7B22F56ED05}" type="pres">
      <dgm:prSet presAssocID="{5A89FE64-3E76-420E-A1CC-AA4E430F49DA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1B0C0D5E-117A-48F9-842D-E400CD7AF98F}" type="pres">
      <dgm:prSet presAssocID="{5A89FE64-3E76-420E-A1CC-AA4E430F49DA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AE4EF8A1-5816-4F9A-99DF-8194609BBF02}" type="pres">
      <dgm:prSet presAssocID="{8280612C-5C91-47F9-A542-2480B92179DF}" presName="node" presStyleLbl="node1" presStyleIdx="1" presStyleCnt="3" custScaleX="480931" custScaleY="572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C4762D-23D3-4629-8865-5F80BB010B43}" type="pres">
      <dgm:prSet presAssocID="{5DC0478C-5EFC-4226-AD9B-5F00CA405202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3ED71CF2-0BE7-4385-A8FB-19E4615E234D}" type="pres">
      <dgm:prSet presAssocID="{5DC0478C-5EFC-4226-AD9B-5F00CA405202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EEC352DC-713F-43AF-809A-5032765E7EC5}" type="pres">
      <dgm:prSet presAssocID="{A5BBAAE5-09DA-414A-822E-327EB0C5129A}" presName="node" presStyleLbl="node1" presStyleIdx="2" presStyleCnt="3" custScaleX="498316" custScaleY="624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9D60FE6-2A9C-4DE9-A2D8-AD3CCF3CAC0A}" srcId="{97124A61-03E5-4C08-87AE-4AF94247CCA7}" destId="{8280612C-5C91-47F9-A542-2480B92179DF}" srcOrd="1" destOrd="0" parTransId="{DD23F794-F9E4-4536-B243-A8700400844D}" sibTransId="{5DC0478C-5EFC-4226-AD9B-5F00CA405202}"/>
    <dgm:cxn modelId="{84986B11-2244-42C9-8532-612BE7A396FA}" type="presOf" srcId="{5A89FE64-3E76-420E-A1CC-AA4E430F49DA}" destId="{1B0C0D5E-117A-48F9-842D-E400CD7AF98F}" srcOrd="1" destOrd="0" presId="urn:microsoft.com/office/officeart/2005/8/layout/process1"/>
    <dgm:cxn modelId="{496B3A02-AE2C-4850-9FC5-63746E0ACDD6}" type="presOf" srcId="{5DC0478C-5EFC-4226-AD9B-5F00CA405202}" destId="{2DC4762D-23D3-4629-8865-5F80BB010B43}" srcOrd="0" destOrd="0" presId="urn:microsoft.com/office/officeart/2005/8/layout/process1"/>
    <dgm:cxn modelId="{C01E8D3F-9A7B-4EE3-95AF-53CC4F3CA5C0}" srcId="{97124A61-03E5-4C08-87AE-4AF94247CCA7}" destId="{A5BBAAE5-09DA-414A-822E-327EB0C5129A}" srcOrd="2" destOrd="0" parTransId="{EE74DF4C-764C-47F9-819C-235B14F4623F}" sibTransId="{50F94DEC-5E94-4DCE-8D07-ED355F227475}"/>
    <dgm:cxn modelId="{B05FCEDF-2A38-4E8A-8BA7-ADD0A26CA2C0}" type="presOf" srcId="{5A89FE64-3E76-420E-A1CC-AA4E430F49DA}" destId="{6A03C074-1B7F-43FA-A993-E7B22F56ED05}" srcOrd="0" destOrd="0" presId="urn:microsoft.com/office/officeart/2005/8/layout/process1"/>
    <dgm:cxn modelId="{13366934-C403-4ABE-8B35-D1A7B5025F6F}" type="presOf" srcId="{5DC0478C-5EFC-4226-AD9B-5F00CA405202}" destId="{3ED71CF2-0BE7-4385-A8FB-19E4615E234D}" srcOrd="1" destOrd="0" presId="urn:microsoft.com/office/officeart/2005/8/layout/process1"/>
    <dgm:cxn modelId="{F2EA781D-2FCF-4582-AB54-81A4C52CB862}" type="presOf" srcId="{2A10D22D-F3F7-4B8F-AA73-3A89972E3C74}" destId="{1F2EFE25-0AC2-44CE-B2FA-F03D4598C1CA}" srcOrd="0" destOrd="0" presId="urn:microsoft.com/office/officeart/2005/8/layout/process1"/>
    <dgm:cxn modelId="{ED8A57E8-76E3-42ED-90DC-75059F24F3A1}" type="presOf" srcId="{97124A61-03E5-4C08-87AE-4AF94247CCA7}" destId="{ECD40F0C-209C-48E2-B936-D4C276EA2431}" srcOrd="0" destOrd="0" presId="urn:microsoft.com/office/officeart/2005/8/layout/process1"/>
    <dgm:cxn modelId="{EF1A2EE6-74E6-4412-826F-720FA26E2E78}" type="presOf" srcId="{8280612C-5C91-47F9-A542-2480B92179DF}" destId="{AE4EF8A1-5816-4F9A-99DF-8194609BBF02}" srcOrd="0" destOrd="0" presId="urn:microsoft.com/office/officeart/2005/8/layout/process1"/>
    <dgm:cxn modelId="{6283B1AB-B5AD-4DC1-8980-FB0ABDE22C2D}" type="presOf" srcId="{A5BBAAE5-09DA-414A-822E-327EB0C5129A}" destId="{EEC352DC-713F-43AF-809A-5032765E7EC5}" srcOrd="0" destOrd="0" presId="urn:microsoft.com/office/officeart/2005/8/layout/process1"/>
    <dgm:cxn modelId="{53AC7206-A960-4609-A2DF-1D26CD21F243}" srcId="{97124A61-03E5-4C08-87AE-4AF94247CCA7}" destId="{2A10D22D-F3F7-4B8F-AA73-3A89972E3C74}" srcOrd="0" destOrd="0" parTransId="{153285D2-9BC2-4091-BF8D-F32471F0818C}" sibTransId="{5A89FE64-3E76-420E-A1CC-AA4E430F49DA}"/>
    <dgm:cxn modelId="{51E291D0-15D0-4B78-A86A-9A20F1C0E8AF}" type="presParOf" srcId="{ECD40F0C-209C-48E2-B936-D4C276EA2431}" destId="{1F2EFE25-0AC2-44CE-B2FA-F03D4598C1CA}" srcOrd="0" destOrd="0" presId="urn:microsoft.com/office/officeart/2005/8/layout/process1"/>
    <dgm:cxn modelId="{CB548087-3274-4FF8-9E9D-B1AFABAB4D3F}" type="presParOf" srcId="{ECD40F0C-209C-48E2-B936-D4C276EA2431}" destId="{6A03C074-1B7F-43FA-A993-E7B22F56ED05}" srcOrd="1" destOrd="0" presId="urn:microsoft.com/office/officeart/2005/8/layout/process1"/>
    <dgm:cxn modelId="{A189BFB8-A65F-4950-9577-66DAD0E773C8}" type="presParOf" srcId="{6A03C074-1B7F-43FA-A993-E7B22F56ED05}" destId="{1B0C0D5E-117A-48F9-842D-E400CD7AF98F}" srcOrd="0" destOrd="0" presId="urn:microsoft.com/office/officeart/2005/8/layout/process1"/>
    <dgm:cxn modelId="{7B7282E7-78D3-4ED7-AF1F-6D44BCB617C7}" type="presParOf" srcId="{ECD40F0C-209C-48E2-B936-D4C276EA2431}" destId="{AE4EF8A1-5816-4F9A-99DF-8194609BBF02}" srcOrd="2" destOrd="0" presId="urn:microsoft.com/office/officeart/2005/8/layout/process1"/>
    <dgm:cxn modelId="{DAD2F4FA-9ABA-4F81-BEFB-B3F7FD6EAC1A}" type="presParOf" srcId="{ECD40F0C-209C-48E2-B936-D4C276EA2431}" destId="{2DC4762D-23D3-4629-8865-5F80BB010B43}" srcOrd="3" destOrd="0" presId="urn:microsoft.com/office/officeart/2005/8/layout/process1"/>
    <dgm:cxn modelId="{6CB70411-CB82-466F-A558-F5033C553E97}" type="presParOf" srcId="{2DC4762D-23D3-4629-8865-5F80BB010B43}" destId="{3ED71CF2-0BE7-4385-A8FB-19E4615E234D}" srcOrd="0" destOrd="0" presId="urn:microsoft.com/office/officeart/2005/8/layout/process1"/>
    <dgm:cxn modelId="{A9BABBFA-5B66-4B30-AFF2-C95781AB2290}" type="presParOf" srcId="{ECD40F0C-209C-48E2-B936-D4C276EA2431}" destId="{EEC352DC-713F-43AF-809A-5032765E7EC5}" srcOrd="4" destOrd="0" presId="urn:microsoft.com/office/officeart/2005/8/layout/process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36E2898-B916-45DE-8416-ADEFF8F8C828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D3847C90-1F3B-4131-B144-6F79C2AD506E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文件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6C860BF7-561C-4205-9D64-5B58373561E3}" type="parTrans" cxnId="{6121975D-1D61-4AC7-A274-53FF259365A4}">
      <dgm:prSet/>
      <dgm:spPr/>
      <dgm:t>
        <a:bodyPr/>
        <a:lstStyle/>
        <a:p>
          <a:endParaRPr lang="zh-CN" altLang="en-US"/>
        </a:p>
      </dgm:t>
    </dgm:pt>
    <dgm:pt modelId="{F39AAF53-2C95-4831-89C9-754C0D7F1E44}" type="sibTrans" cxnId="{6121975D-1D61-4AC7-A274-53FF259365A4}">
      <dgm:prSet/>
      <dgm:spPr/>
      <dgm:t>
        <a:bodyPr/>
        <a:lstStyle/>
        <a:p>
          <a:endParaRPr lang="zh-CN" altLang="en-US"/>
        </a:p>
      </dgm:t>
    </dgm:pt>
    <dgm:pt modelId="{3562A5BF-363B-4866-BD98-6726D2F625C5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管理会话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F7E0AAF5-F47F-4EBB-A285-4ACC63219E5F}" type="parTrans" cxnId="{B869C04E-9F78-4ADF-9C04-0CF7B0A645CE}">
      <dgm:prSet/>
      <dgm:spPr/>
      <dgm:t>
        <a:bodyPr/>
        <a:lstStyle/>
        <a:p>
          <a:endParaRPr lang="zh-CN" altLang="en-US"/>
        </a:p>
      </dgm:t>
    </dgm:pt>
    <dgm:pt modelId="{A26D4C43-C26C-411C-9C85-3C3B635B34CC}" type="sibTrans" cxnId="{B869C04E-9F78-4ADF-9C04-0CF7B0A645CE}">
      <dgm:prSet/>
      <dgm:spPr/>
      <dgm:t>
        <a:bodyPr/>
        <a:lstStyle/>
        <a:p>
          <a:endParaRPr lang="zh-CN" altLang="en-US"/>
        </a:p>
      </dgm:t>
    </dgm:pt>
    <dgm:pt modelId="{E3267149-60A4-4DF7-B52D-E59A640C6122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拭除未显示的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C9B996BD-F174-4EA9-963F-E0E27F0811E5}" type="parTrans" cxnId="{47442D2D-B590-4AC2-8CA4-D040FCB3EC26}">
      <dgm:prSet/>
      <dgm:spPr/>
      <dgm:t>
        <a:bodyPr/>
        <a:lstStyle/>
        <a:p>
          <a:endParaRPr lang="zh-CN" altLang="en-US"/>
        </a:p>
      </dgm:t>
    </dgm:pt>
    <dgm:pt modelId="{5F09F2F0-6329-49AD-806C-8A27F9F10990}" type="sibTrans" cxnId="{47442D2D-B590-4AC2-8CA4-D040FCB3EC26}">
      <dgm:prSet/>
      <dgm:spPr/>
      <dgm:t>
        <a:bodyPr/>
        <a:lstStyle/>
        <a:p>
          <a:endParaRPr lang="zh-CN" altLang="en-US"/>
        </a:p>
      </dgm:t>
    </dgm:pt>
    <dgm:pt modelId="{C8EB55C2-10E9-41AD-8F81-A017540A872C}" type="pres">
      <dgm:prSet presAssocID="{C36E2898-B916-45DE-8416-ADEFF8F8C828}" presName="arrowDiagram" presStyleCnt="0">
        <dgm:presLayoutVars>
          <dgm:chMax val="5"/>
          <dgm:dir/>
          <dgm:resizeHandles val="exact"/>
        </dgm:presLayoutVars>
      </dgm:prSet>
      <dgm:spPr/>
    </dgm:pt>
    <dgm:pt modelId="{DC2BB43D-5419-4B04-BF8F-F99550F15990}" type="pres">
      <dgm:prSet presAssocID="{C36E2898-B916-45DE-8416-ADEFF8F8C828}" presName="arrow" presStyleLbl="bgShp" presStyleIdx="0" presStyleCnt="1"/>
      <dgm:spPr/>
    </dgm:pt>
    <dgm:pt modelId="{172BF5DE-39EF-422D-B1BC-B34476EA0E96}" type="pres">
      <dgm:prSet presAssocID="{C36E2898-B916-45DE-8416-ADEFF8F8C828}" presName="arrowDiagram3" presStyleCnt="0"/>
      <dgm:spPr/>
    </dgm:pt>
    <dgm:pt modelId="{F482366B-B86B-452D-AE28-7309BE72BB5B}" type="pres">
      <dgm:prSet presAssocID="{D3847C90-1F3B-4131-B144-6F79C2AD506E}" presName="bullet3a" presStyleLbl="node1" presStyleIdx="0" presStyleCnt="3"/>
      <dgm:spPr/>
    </dgm:pt>
    <dgm:pt modelId="{F0846F55-6525-4300-ADA2-216E9191903B}" type="pres">
      <dgm:prSet presAssocID="{D3847C90-1F3B-4131-B144-6F79C2AD506E}" presName="textBox3a" presStyleLbl="revTx" presStyleIdx="0" presStyleCnt="3" custScaleX="136796" custScaleY="84030" custLinFactNeighborX="-20021" custLinFactNeighborY="201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B05D6-53F1-4F25-A77C-11CA5B50D50A}" type="pres">
      <dgm:prSet presAssocID="{3562A5BF-363B-4866-BD98-6726D2F625C5}" presName="bullet3b" presStyleLbl="node1" presStyleIdx="1" presStyleCnt="3"/>
      <dgm:spPr/>
    </dgm:pt>
    <dgm:pt modelId="{5D92F019-EF73-4CEB-9E58-7F5B859DC2AC}" type="pres">
      <dgm:prSet presAssocID="{3562A5BF-363B-4866-BD98-6726D2F625C5}" presName="textBox3b" presStyleLbl="revTx" presStyleIdx="1" presStyleCnt="3" custScaleX="186300" custScaleY="47152" custLinFactNeighborX="-46072" custLinFactNeighborY="-41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60324C-4B53-46C8-A1B8-C7A8BC0E60D2}" type="pres">
      <dgm:prSet presAssocID="{E3267149-60A4-4DF7-B52D-E59A640C6122}" presName="bullet3c" presStyleLbl="node1" presStyleIdx="2" presStyleCnt="3"/>
      <dgm:spPr/>
    </dgm:pt>
    <dgm:pt modelId="{90923A9C-3444-41A6-98B9-F842888D41F0}" type="pres">
      <dgm:prSet presAssocID="{E3267149-60A4-4DF7-B52D-E59A640C6122}" presName="textBox3c" presStyleLbl="revTx" presStyleIdx="2" presStyleCnt="3" custScaleX="265542" custScaleY="24930" custLinFactNeighborX="-22153" custLinFactNeighborY="-189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0E928C9-0D22-44BA-914B-09605E58C7A9}" type="presOf" srcId="{D3847C90-1F3B-4131-B144-6F79C2AD506E}" destId="{F0846F55-6525-4300-ADA2-216E9191903B}" srcOrd="0" destOrd="0" presId="urn:microsoft.com/office/officeart/2005/8/layout/arrow2"/>
    <dgm:cxn modelId="{ABB8C0AF-400E-4F6E-9EA0-4F87D167B665}" type="presOf" srcId="{E3267149-60A4-4DF7-B52D-E59A640C6122}" destId="{90923A9C-3444-41A6-98B9-F842888D41F0}" srcOrd="0" destOrd="0" presId="urn:microsoft.com/office/officeart/2005/8/layout/arrow2"/>
    <dgm:cxn modelId="{86E66B49-0017-4838-AADF-E7B7D11D7086}" type="presOf" srcId="{C36E2898-B916-45DE-8416-ADEFF8F8C828}" destId="{C8EB55C2-10E9-41AD-8F81-A017540A872C}" srcOrd="0" destOrd="0" presId="urn:microsoft.com/office/officeart/2005/8/layout/arrow2"/>
    <dgm:cxn modelId="{B869C04E-9F78-4ADF-9C04-0CF7B0A645CE}" srcId="{C36E2898-B916-45DE-8416-ADEFF8F8C828}" destId="{3562A5BF-363B-4866-BD98-6726D2F625C5}" srcOrd="1" destOrd="0" parTransId="{F7E0AAF5-F47F-4EBB-A285-4ACC63219E5F}" sibTransId="{A26D4C43-C26C-411C-9C85-3C3B635B34CC}"/>
    <dgm:cxn modelId="{6121975D-1D61-4AC7-A274-53FF259365A4}" srcId="{C36E2898-B916-45DE-8416-ADEFF8F8C828}" destId="{D3847C90-1F3B-4131-B144-6F79C2AD506E}" srcOrd="0" destOrd="0" parTransId="{6C860BF7-561C-4205-9D64-5B58373561E3}" sibTransId="{F39AAF53-2C95-4831-89C9-754C0D7F1E44}"/>
    <dgm:cxn modelId="{179D0E66-7BA5-47E2-98E2-53D8FB4BE10C}" type="presOf" srcId="{3562A5BF-363B-4866-BD98-6726D2F625C5}" destId="{5D92F019-EF73-4CEB-9E58-7F5B859DC2AC}" srcOrd="0" destOrd="0" presId="urn:microsoft.com/office/officeart/2005/8/layout/arrow2"/>
    <dgm:cxn modelId="{47442D2D-B590-4AC2-8CA4-D040FCB3EC26}" srcId="{C36E2898-B916-45DE-8416-ADEFF8F8C828}" destId="{E3267149-60A4-4DF7-B52D-E59A640C6122}" srcOrd="2" destOrd="0" parTransId="{C9B996BD-F174-4EA9-963F-E0E27F0811E5}" sibTransId="{5F09F2F0-6329-49AD-806C-8A27F9F10990}"/>
    <dgm:cxn modelId="{54D09EB6-0B7E-490F-BA42-D94162246927}" type="presParOf" srcId="{C8EB55C2-10E9-41AD-8F81-A017540A872C}" destId="{DC2BB43D-5419-4B04-BF8F-F99550F15990}" srcOrd="0" destOrd="0" presId="urn:microsoft.com/office/officeart/2005/8/layout/arrow2"/>
    <dgm:cxn modelId="{3DE05AF7-93D4-48E2-B83F-5FE818367650}" type="presParOf" srcId="{C8EB55C2-10E9-41AD-8F81-A017540A872C}" destId="{172BF5DE-39EF-422D-B1BC-B34476EA0E96}" srcOrd="1" destOrd="0" presId="urn:microsoft.com/office/officeart/2005/8/layout/arrow2"/>
    <dgm:cxn modelId="{60CB89C8-AF98-4261-9EAB-9A1A43746CE6}" type="presParOf" srcId="{172BF5DE-39EF-422D-B1BC-B34476EA0E96}" destId="{F482366B-B86B-452D-AE28-7309BE72BB5B}" srcOrd="0" destOrd="0" presId="urn:microsoft.com/office/officeart/2005/8/layout/arrow2"/>
    <dgm:cxn modelId="{16047306-ABD2-4D55-9D6F-DF20DC01BD90}" type="presParOf" srcId="{172BF5DE-39EF-422D-B1BC-B34476EA0E96}" destId="{F0846F55-6525-4300-ADA2-216E9191903B}" srcOrd="1" destOrd="0" presId="urn:microsoft.com/office/officeart/2005/8/layout/arrow2"/>
    <dgm:cxn modelId="{CA9000AE-B7DC-4532-A789-9C9C7FEE0BAB}" type="presParOf" srcId="{172BF5DE-39EF-422D-B1BC-B34476EA0E96}" destId="{C91B05D6-53F1-4F25-A77C-11CA5B50D50A}" srcOrd="2" destOrd="0" presId="urn:microsoft.com/office/officeart/2005/8/layout/arrow2"/>
    <dgm:cxn modelId="{7523AC91-A738-4FFC-9FA1-3CD419669190}" type="presParOf" srcId="{172BF5DE-39EF-422D-B1BC-B34476EA0E96}" destId="{5D92F019-EF73-4CEB-9E58-7F5B859DC2AC}" srcOrd="3" destOrd="0" presId="urn:microsoft.com/office/officeart/2005/8/layout/arrow2"/>
    <dgm:cxn modelId="{3E833529-6A12-4C41-B86A-9024DA2DDC70}" type="presParOf" srcId="{172BF5DE-39EF-422D-B1BC-B34476EA0E96}" destId="{0960324C-4B53-46C8-A1B8-C7A8BC0E60D2}" srcOrd="4" destOrd="0" presId="urn:microsoft.com/office/officeart/2005/8/layout/arrow2"/>
    <dgm:cxn modelId="{6ADAD364-37A1-4AA2-8174-FA76CC0FE2DA}" type="presParOf" srcId="{172BF5DE-39EF-422D-B1BC-B34476EA0E96}" destId="{90923A9C-3444-41A6-98B9-F842888D41F0}" srcOrd="5" destOrd="0" presId="urn:microsoft.com/office/officeart/2005/8/layout/arrow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0CEC894-99E4-44CB-99C5-692EBB64B6F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E44BB7F-463E-4869-9ED7-7665E2445C3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99898BD-908C-44E6-85AD-4219E4F675CA}" type="parTrans" cxnId="{36DC0FFE-78CB-4AB3-9824-D29B939D7AE9}">
      <dgm:prSet/>
      <dgm:spPr/>
      <dgm:t>
        <a:bodyPr/>
        <a:lstStyle/>
        <a:p>
          <a:endParaRPr lang="zh-CN" altLang="en-US"/>
        </a:p>
      </dgm:t>
    </dgm:pt>
    <dgm:pt modelId="{D8112C32-0CEE-494D-A02B-86F652EE8CAB}" type="sibTrans" cxnId="{36DC0FFE-78CB-4AB3-9824-D29B939D7AE9}">
      <dgm:prSet/>
      <dgm:spPr/>
      <dgm:t>
        <a:bodyPr/>
        <a:lstStyle/>
        <a:p>
          <a:endParaRPr lang="zh-CN" altLang="en-US"/>
        </a:p>
      </dgm:t>
    </dgm:pt>
    <dgm:pt modelId="{6631EE88-F423-4A91-A1E3-D4888CAE537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管理文件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884A38E-9607-46AE-9B57-25A0CE70DA58}" type="parTrans" cxnId="{300D77FD-9168-4EFF-8B3C-8DC3C1F7954C}">
      <dgm:prSet/>
      <dgm:spPr/>
      <dgm:t>
        <a:bodyPr/>
        <a:lstStyle/>
        <a:p>
          <a:endParaRPr lang="zh-CN" altLang="en-US"/>
        </a:p>
      </dgm:t>
    </dgm:pt>
    <dgm:pt modelId="{59584F4F-8E05-4515-96A6-46B2FCE18B0B}" type="sibTrans" cxnId="{300D77FD-9168-4EFF-8B3C-8DC3C1F7954C}">
      <dgm:prSet/>
      <dgm:spPr/>
      <dgm:t>
        <a:bodyPr/>
        <a:lstStyle/>
        <a:p>
          <a:endParaRPr lang="zh-CN" altLang="en-US"/>
        </a:p>
      </dgm:t>
    </dgm:pt>
    <dgm:pt modelId="{9C9B9F0A-4A31-47DE-B67C-3725A8C1C1A0}" type="pres">
      <dgm:prSet presAssocID="{C0CEC894-99E4-44CB-99C5-692EBB64B6F9}" presName="Name0" presStyleCnt="0">
        <dgm:presLayoutVars>
          <dgm:dir/>
          <dgm:resizeHandles val="exact"/>
        </dgm:presLayoutVars>
      </dgm:prSet>
      <dgm:spPr/>
    </dgm:pt>
    <dgm:pt modelId="{402F1195-1D8D-4E4F-87E6-3C9FC70BB658}" type="pres">
      <dgm:prSet presAssocID="{2E44BB7F-463E-4869-9ED7-7665E2445C30}" presName="node" presStyleLbl="node1" presStyleIdx="0" presStyleCnt="2" custScaleY="750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617A1A-11B3-40A5-AFFC-CF57AB690E95}" type="pres">
      <dgm:prSet presAssocID="{D8112C32-0CEE-494D-A02B-86F652EE8CA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2910A76-4DD4-4D84-AFBC-4C84B4176848}" type="pres">
      <dgm:prSet presAssocID="{D8112C32-0CEE-494D-A02B-86F652EE8CA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20566DC8-2627-46F7-A20B-0176EC857D5B}" type="pres">
      <dgm:prSet presAssocID="{6631EE88-F423-4A91-A1E3-D4888CAE5371}" presName="node" presStyleLbl="node1" presStyleIdx="1" presStyleCnt="2" custScaleY="750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FB680F-88E4-4A20-B5B8-338EDCCA55A1}" type="presOf" srcId="{C0CEC894-99E4-44CB-99C5-692EBB64B6F9}" destId="{9C9B9F0A-4A31-47DE-B67C-3725A8C1C1A0}" srcOrd="0" destOrd="0" presId="urn:microsoft.com/office/officeart/2005/8/layout/process1"/>
    <dgm:cxn modelId="{9A866625-E884-4B95-BFD8-60413A3CC3D5}" type="presOf" srcId="{2E44BB7F-463E-4869-9ED7-7665E2445C30}" destId="{402F1195-1D8D-4E4F-87E6-3C9FC70BB658}" srcOrd="0" destOrd="0" presId="urn:microsoft.com/office/officeart/2005/8/layout/process1"/>
    <dgm:cxn modelId="{BA172D79-F9B6-4570-93B9-C9E6809C9F90}" type="presOf" srcId="{D8112C32-0CEE-494D-A02B-86F652EE8CAB}" destId="{60617A1A-11B3-40A5-AFFC-CF57AB690E95}" srcOrd="0" destOrd="0" presId="urn:microsoft.com/office/officeart/2005/8/layout/process1"/>
    <dgm:cxn modelId="{36DC0FFE-78CB-4AB3-9824-D29B939D7AE9}" srcId="{C0CEC894-99E4-44CB-99C5-692EBB64B6F9}" destId="{2E44BB7F-463E-4869-9ED7-7665E2445C30}" srcOrd="0" destOrd="0" parTransId="{799898BD-908C-44E6-85AD-4219E4F675CA}" sibTransId="{D8112C32-0CEE-494D-A02B-86F652EE8CAB}"/>
    <dgm:cxn modelId="{2CB47BF7-AC67-4E7E-A289-FB8318BE3F2F}" type="presOf" srcId="{6631EE88-F423-4A91-A1E3-D4888CAE5371}" destId="{20566DC8-2627-46F7-A20B-0176EC857D5B}" srcOrd="0" destOrd="0" presId="urn:microsoft.com/office/officeart/2005/8/layout/process1"/>
    <dgm:cxn modelId="{300D77FD-9168-4EFF-8B3C-8DC3C1F7954C}" srcId="{C0CEC894-99E4-44CB-99C5-692EBB64B6F9}" destId="{6631EE88-F423-4A91-A1E3-D4888CAE5371}" srcOrd="1" destOrd="0" parTransId="{C884A38E-9607-46AE-9B57-25A0CE70DA58}" sibTransId="{59584F4F-8E05-4515-96A6-46B2FCE18B0B}"/>
    <dgm:cxn modelId="{FF78041A-54C1-4A00-87E2-F5E7B097334F}" type="presOf" srcId="{D8112C32-0CEE-494D-A02B-86F652EE8CAB}" destId="{32910A76-4DD4-4D84-AFBC-4C84B4176848}" srcOrd="1" destOrd="0" presId="urn:microsoft.com/office/officeart/2005/8/layout/process1"/>
    <dgm:cxn modelId="{0E9861A0-E7AB-4157-A479-6CB9057DF695}" type="presParOf" srcId="{9C9B9F0A-4A31-47DE-B67C-3725A8C1C1A0}" destId="{402F1195-1D8D-4E4F-87E6-3C9FC70BB658}" srcOrd="0" destOrd="0" presId="urn:microsoft.com/office/officeart/2005/8/layout/process1"/>
    <dgm:cxn modelId="{D72C2DE5-5E5A-4467-AD61-E790F9D634E8}" type="presParOf" srcId="{9C9B9F0A-4A31-47DE-B67C-3725A8C1C1A0}" destId="{60617A1A-11B3-40A5-AFFC-CF57AB690E95}" srcOrd="1" destOrd="0" presId="urn:microsoft.com/office/officeart/2005/8/layout/process1"/>
    <dgm:cxn modelId="{F05919B1-307F-4044-8F2E-E72313282780}" type="presParOf" srcId="{60617A1A-11B3-40A5-AFFC-CF57AB690E95}" destId="{32910A76-4DD4-4D84-AFBC-4C84B4176848}" srcOrd="0" destOrd="0" presId="urn:microsoft.com/office/officeart/2005/8/layout/process1"/>
    <dgm:cxn modelId="{FADDF1FD-2896-49EF-8B1A-C543232D4337}" type="presParOf" srcId="{9C9B9F0A-4A31-47DE-B67C-3725A8C1C1A0}" destId="{20566DC8-2627-46F7-A20B-0176EC857D5B}" srcOrd="2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69232E9-52BD-485F-9F9F-C0939A2585D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187DC62-FEFE-40C7-9336-1AFA72385342}">
      <dgm:prSet phldrT="[文本]" custT="1"/>
      <dgm:spPr/>
      <dgm:t>
        <a:bodyPr/>
        <a:lstStyle/>
        <a:p>
          <a:r>
            <a:rPr lang="en-US" altLang="zh-CN" sz="1800" dirty="0" smtClean="0"/>
            <a:t>【</a:t>
          </a:r>
          <a:r>
            <a:rPr lang="zh-CN" altLang="en-US" sz="1800" dirty="0" smtClean="0"/>
            <a:t>文件</a:t>
          </a:r>
          <a:r>
            <a:rPr lang="en-US" altLang="zh-CN" sz="1800" dirty="0" smtClean="0"/>
            <a:t>】</a:t>
          </a:r>
          <a:endParaRPr lang="zh-CN" altLang="en-US" sz="1800" dirty="0"/>
        </a:p>
      </dgm:t>
    </dgm:pt>
    <dgm:pt modelId="{67102443-D140-4645-9757-16D83B33721B}" type="parTrans" cxnId="{18449CB3-D5E7-4A04-A563-01D81565F12F}">
      <dgm:prSet/>
      <dgm:spPr/>
      <dgm:t>
        <a:bodyPr/>
        <a:lstStyle/>
        <a:p>
          <a:endParaRPr lang="zh-CN" altLang="en-US"/>
        </a:p>
      </dgm:t>
    </dgm:pt>
    <dgm:pt modelId="{27953D0F-254F-4C8D-97DA-317A157BBABF}" type="sibTrans" cxnId="{18449CB3-D5E7-4A04-A563-01D81565F12F}">
      <dgm:prSet/>
      <dgm:spPr/>
      <dgm:t>
        <a:bodyPr/>
        <a:lstStyle/>
        <a:p>
          <a:endParaRPr lang="zh-CN" altLang="en-US"/>
        </a:p>
      </dgm:t>
    </dgm:pt>
    <dgm:pt modelId="{76DF8BF3-AB99-44F3-A6E1-E197ADDA56A4}">
      <dgm:prSet phldrT="[文本]" custT="1"/>
      <dgm:spPr/>
      <dgm:t>
        <a:bodyPr/>
        <a:lstStyle/>
        <a:p>
          <a:r>
            <a:rPr lang="en-US" altLang="zh-CN" sz="1800" dirty="0" smtClean="0"/>
            <a:t>【</a:t>
          </a:r>
          <a:r>
            <a:rPr lang="zh-CN" altLang="en-US" sz="1800" dirty="0" smtClean="0"/>
            <a:t>管理文件</a:t>
          </a:r>
          <a:r>
            <a:rPr lang="en-US" altLang="zh-CN" sz="1800" dirty="0" smtClean="0"/>
            <a:t>】</a:t>
          </a:r>
          <a:endParaRPr lang="zh-CN" altLang="en-US" sz="1800" dirty="0"/>
        </a:p>
      </dgm:t>
    </dgm:pt>
    <dgm:pt modelId="{51DB0505-C277-4035-A6FC-BD7D56FCDE7E}" type="parTrans" cxnId="{F697FE6A-F2BA-49F3-A0B1-F7776A161F5F}">
      <dgm:prSet/>
      <dgm:spPr/>
      <dgm:t>
        <a:bodyPr/>
        <a:lstStyle/>
        <a:p>
          <a:endParaRPr lang="zh-CN" altLang="en-US"/>
        </a:p>
      </dgm:t>
    </dgm:pt>
    <dgm:pt modelId="{06E68435-9148-4A35-85F8-FFE434007534}" type="sibTrans" cxnId="{F697FE6A-F2BA-49F3-A0B1-F7776A161F5F}">
      <dgm:prSet/>
      <dgm:spPr/>
      <dgm:t>
        <a:bodyPr/>
        <a:lstStyle/>
        <a:p>
          <a:endParaRPr lang="zh-CN" altLang="en-US"/>
        </a:p>
      </dgm:t>
    </dgm:pt>
    <dgm:pt modelId="{B8011EC7-C075-45DD-BAD6-85D4B9ACF53A}">
      <dgm:prSet phldrT="[文本]" custT="1"/>
      <dgm:spPr/>
      <dgm:t>
        <a:bodyPr/>
        <a:lstStyle/>
        <a:p>
          <a:r>
            <a:rPr lang="en-US" altLang="zh-CN" sz="1800" dirty="0" smtClean="0"/>
            <a:t>【</a:t>
          </a:r>
          <a:r>
            <a:rPr lang="zh-CN" altLang="en-US" sz="1800" dirty="0" smtClean="0"/>
            <a:t>删除旧版本</a:t>
          </a:r>
          <a:r>
            <a:rPr lang="en-US" altLang="zh-CN" sz="1800" dirty="0" smtClean="0"/>
            <a:t>】</a:t>
          </a:r>
          <a:endParaRPr lang="zh-CN" altLang="en-US" sz="1800" dirty="0"/>
        </a:p>
      </dgm:t>
    </dgm:pt>
    <dgm:pt modelId="{EF123902-F54B-491C-8C65-ACD8CD315FE9}" type="parTrans" cxnId="{E39BA12C-E1B8-4021-B52A-5684262F03A7}">
      <dgm:prSet/>
      <dgm:spPr/>
      <dgm:t>
        <a:bodyPr/>
        <a:lstStyle/>
        <a:p>
          <a:endParaRPr lang="zh-CN" altLang="en-US"/>
        </a:p>
      </dgm:t>
    </dgm:pt>
    <dgm:pt modelId="{3F808917-67F4-4F05-AA7B-662CB8AE1920}" type="sibTrans" cxnId="{E39BA12C-E1B8-4021-B52A-5684262F03A7}">
      <dgm:prSet/>
      <dgm:spPr/>
      <dgm:t>
        <a:bodyPr/>
        <a:lstStyle/>
        <a:p>
          <a:endParaRPr lang="zh-CN" altLang="en-US"/>
        </a:p>
      </dgm:t>
    </dgm:pt>
    <dgm:pt modelId="{BDA7B37F-C929-4EE2-85B9-83221D8790A2}" type="pres">
      <dgm:prSet presAssocID="{369232E9-52BD-485F-9F9F-C0939A2585DF}" presName="Name0" presStyleCnt="0">
        <dgm:presLayoutVars>
          <dgm:dir/>
          <dgm:resizeHandles val="exact"/>
        </dgm:presLayoutVars>
      </dgm:prSet>
      <dgm:spPr/>
    </dgm:pt>
    <dgm:pt modelId="{CBA3DECB-E7F6-429F-9823-5135E540A7EA}" type="pres">
      <dgm:prSet presAssocID="{8187DC62-FEFE-40C7-9336-1AFA7238534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3ADAD4-F9D2-46E4-8209-B2D4BE4A9902}" type="pres">
      <dgm:prSet presAssocID="{27953D0F-254F-4C8D-97DA-317A157BBABF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5C627E1D-C6B8-4C84-800B-51DC794EA5CA}" type="pres">
      <dgm:prSet presAssocID="{27953D0F-254F-4C8D-97DA-317A157BBABF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867F15B1-FC85-4FFF-BD69-9F2EDC91E27F}" type="pres">
      <dgm:prSet presAssocID="{76DF8BF3-AB99-44F3-A6E1-E197ADDA56A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18C11A-604F-40F0-9A9F-459D2F9B645D}" type="pres">
      <dgm:prSet presAssocID="{06E68435-9148-4A35-85F8-FFE43400753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044AC479-D2F5-4916-AC56-2984E852BD8F}" type="pres">
      <dgm:prSet presAssocID="{06E68435-9148-4A35-85F8-FFE434007534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50F4F393-9C9B-4DE6-9D63-39A9F6704092}" type="pres">
      <dgm:prSet presAssocID="{B8011EC7-C075-45DD-BAD6-85D4B9ACF53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0ABF7EA-4215-47F2-8E0F-3C636D853DA4}" type="presOf" srcId="{369232E9-52BD-485F-9F9F-C0939A2585DF}" destId="{BDA7B37F-C929-4EE2-85B9-83221D8790A2}" srcOrd="0" destOrd="0" presId="urn:microsoft.com/office/officeart/2005/8/layout/process1"/>
    <dgm:cxn modelId="{E39BA12C-E1B8-4021-B52A-5684262F03A7}" srcId="{369232E9-52BD-485F-9F9F-C0939A2585DF}" destId="{B8011EC7-C075-45DD-BAD6-85D4B9ACF53A}" srcOrd="2" destOrd="0" parTransId="{EF123902-F54B-491C-8C65-ACD8CD315FE9}" sibTransId="{3F808917-67F4-4F05-AA7B-662CB8AE1920}"/>
    <dgm:cxn modelId="{4CC55C59-B710-471E-A853-FE9D83F08DA8}" type="presOf" srcId="{27953D0F-254F-4C8D-97DA-317A157BBABF}" destId="{FB3ADAD4-F9D2-46E4-8209-B2D4BE4A9902}" srcOrd="0" destOrd="0" presId="urn:microsoft.com/office/officeart/2005/8/layout/process1"/>
    <dgm:cxn modelId="{0CBEC392-7D7D-4B5D-BB2E-1A7D93D92A9C}" type="presOf" srcId="{06E68435-9148-4A35-85F8-FFE434007534}" destId="{044AC479-D2F5-4916-AC56-2984E852BD8F}" srcOrd="1" destOrd="0" presId="urn:microsoft.com/office/officeart/2005/8/layout/process1"/>
    <dgm:cxn modelId="{B327E432-F064-4B31-86AE-3F318CD629CD}" type="presOf" srcId="{B8011EC7-C075-45DD-BAD6-85D4B9ACF53A}" destId="{50F4F393-9C9B-4DE6-9D63-39A9F6704092}" srcOrd="0" destOrd="0" presId="urn:microsoft.com/office/officeart/2005/8/layout/process1"/>
    <dgm:cxn modelId="{C0107CAC-03C5-46BD-9EF2-1DC02413FE0E}" type="presOf" srcId="{8187DC62-FEFE-40C7-9336-1AFA72385342}" destId="{CBA3DECB-E7F6-429F-9823-5135E540A7EA}" srcOrd="0" destOrd="0" presId="urn:microsoft.com/office/officeart/2005/8/layout/process1"/>
    <dgm:cxn modelId="{D86CA0C7-C35B-4A41-8769-DD76DB3F344F}" type="presOf" srcId="{76DF8BF3-AB99-44F3-A6E1-E197ADDA56A4}" destId="{867F15B1-FC85-4FFF-BD69-9F2EDC91E27F}" srcOrd="0" destOrd="0" presId="urn:microsoft.com/office/officeart/2005/8/layout/process1"/>
    <dgm:cxn modelId="{C88BC7D5-BB15-4CD2-B9C5-2930663114A1}" type="presOf" srcId="{06E68435-9148-4A35-85F8-FFE434007534}" destId="{3418C11A-604F-40F0-9A9F-459D2F9B645D}" srcOrd="0" destOrd="0" presId="urn:microsoft.com/office/officeart/2005/8/layout/process1"/>
    <dgm:cxn modelId="{F697FE6A-F2BA-49F3-A0B1-F7776A161F5F}" srcId="{369232E9-52BD-485F-9F9F-C0939A2585DF}" destId="{76DF8BF3-AB99-44F3-A6E1-E197ADDA56A4}" srcOrd="1" destOrd="0" parTransId="{51DB0505-C277-4035-A6FC-BD7D56FCDE7E}" sibTransId="{06E68435-9148-4A35-85F8-FFE434007534}"/>
    <dgm:cxn modelId="{18449CB3-D5E7-4A04-A563-01D81565F12F}" srcId="{369232E9-52BD-485F-9F9F-C0939A2585DF}" destId="{8187DC62-FEFE-40C7-9336-1AFA72385342}" srcOrd="0" destOrd="0" parTransId="{67102443-D140-4645-9757-16D83B33721B}" sibTransId="{27953D0F-254F-4C8D-97DA-317A157BBABF}"/>
    <dgm:cxn modelId="{6AC851B1-064A-4759-8FB4-82394D62D222}" type="presOf" srcId="{27953D0F-254F-4C8D-97DA-317A157BBABF}" destId="{5C627E1D-C6B8-4C84-800B-51DC794EA5CA}" srcOrd="1" destOrd="0" presId="urn:microsoft.com/office/officeart/2005/8/layout/process1"/>
    <dgm:cxn modelId="{C82566E9-5A30-4842-B60C-3BFEBF03530D}" type="presParOf" srcId="{BDA7B37F-C929-4EE2-85B9-83221D8790A2}" destId="{CBA3DECB-E7F6-429F-9823-5135E540A7EA}" srcOrd="0" destOrd="0" presId="urn:microsoft.com/office/officeart/2005/8/layout/process1"/>
    <dgm:cxn modelId="{045D86B5-ABEB-43D2-980B-752B369125C5}" type="presParOf" srcId="{BDA7B37F-C929-4EE2-85B9-83221D8790A2}" destId="{FB3ADAD4-F9D2-46E4-8209-B2D4BE4A9902}" srcOrd="1" destOrd="0" presId="urn:microsoft.com/office/officeart/2005/8/layout/process1"/>
    <dgm:cxn modelId="{B0D5A9C4-0CAE-4272-A297-02CC0E88EA03}" type="presParOf" srcId="{FB3ADAD4-F9D2-46E4-8209-B2D4BE4A9902}" destId="{5C627E1D-C6B8-4C84-800B-51DC794EA5CA}" srcOrd="0" destOrd="0" presId="urn:microsoft.com/office/officeart/2005/8/layout/process1"/>
    <dgm:cxn modelId="{D51D937C-8397-4797-ABA8-0B2E2ABED7CC}" type="presParOf" srcId="{BDA7B37F-C929-4EE2-85B9-83221D8790A2}" destId="{867F15B1-FC85-4FFF-BD69-9F2EDC91E27F}" srcOrd="2" destOrd="0" presId="urn:microsoft.com/office/officeart/2005/8/layout/process1"/>
    <dgm:cxn modelId="{3FFC93D8-990C-481C-8CBB-EEBA22A0492C}" type="presParOf" srcId="{BDA7B37F-C929-4EE2-85B9-83221D8790A2}" destId="{3418C11A-604F-40F0-9A9F-459D2F9B645D}" srcOrd="3" destOrd="0" presId="urn:microsoft.com/office/officeart/2005/8/layout/process1"/>
    <dgm:cxn modelId="{D2FF60BA-1B9B-40E4-AF91-7A1040D6847D}" type="presParOf" srcId="{3418C11A-604F-40F0-9A9F-459D2F9B645D}" destId="{044AC479-D2F5-4916-AC56-2984E852BD8F}" srcOrd="0" destOrd="0" presId="urn:microsoft.com/office/officeart/2005/8/layout/process1"/>
    <dgm:cxn modelId="{DFE1FB36-3E42-444F-86BE-90A7868AAC35}" type="presParOf" srcId="{BDA7B37F-C929-4EE2-85B9-83221D8790A2}" destId="{50F4F393-9C9B-4DE6-9D63-39A9F6704092}" srcOrd="4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F903778-B5A7-417E-8D80-5B02112AA685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B3C94CCA-C1D5-46C7-A0D3-273B6220DAB4}">
      <dgm:prSet phldrT="[文本]" custT="1"/>
      <dgm:spPr/>
      <dgm:t>
        <a:bodyPr/>
        <a:lstStyle/>
        <a:p>
          <a:r>
            <a:rPr lang="en-US" altLang="zh-CN" sz="1800" dirty="0" smtClean="0"/>
            <a:t>【</a:t>
          </a:r>
          <a:r>
            <a:rPr lang="zh-CN" altLang="en-US" sz="1800" dirty="0" smtClean="0"/>
            <a:t>文件</a:t>
          </a:r>
          <a:r>
            <a:rPr lang="en-US" altLang="zh-CN" sz="1800" dirty="0" smtClean="0"/>
            <a:t>】</a:t>
          </a:r>
          <a:endParaRPr lang="zh-CN" altLang="en-US" sz="1800" dirty="0"/>
        </a:p>
      </dgm:t>
    </dgm:pt>
    <dgm:pt modelId="{BCA06BCA-A2E8-41CD-9A18-AF6331C929AD}" type="parTrans" cxnId="{E4947E75-8E29-42D1-81A0-053D9F8E13E6}">
      <dgm:prSet/>
      <dgm:spPr/>
      <dgm:t>
        <a:bodyPr/>
        <a:lstStyle/>
        <a:p>
          <a:endParaRPr lang="zh-CN" altLang="en-US"/>
        </a:p>
      </dgm:t>
    </dgm:pt>
    <dgm:pt modelId="{F9BB61F1-F762-46D3-97D6-7528AB88861D}" type="sibTrans" cxnId="{E4947E75-8E29-42D1-81A0-053D9F8E13E6}">
      <dgm:prSet/>
      <dgm:spPr/>
      <dgm:t>
        <a:bodyPr/>
        <a:lstStyle/>
        <a:p>
          <a:endParaRPr lang="zh-CN" altLang="en-US"/>
        </a:p>
      </dgm:t>
    </dgm:pt>
    <dgm:pt modelId="{91886431-D96A-4E45-9F8D-7C6B1D3414AF}">
      <dgm:prSet phldrT="[文本]" custT="1"/>
      <dgm:spPr/>
      <dgm:t>
        <a:bodyPr/>
        <a:lstStyle/>
        <a:p>
          <a:r>
            <a:rPr lang="en-US" altLang="zh-CN" sz="1800" dirty="0" smtClean="0"/>
            <a:t>【</a:t>
          </a:r>
          <a:r>
            <a:rPr lang="zh-CN" altLang="en-US" sz="1800" dirty="0" smtClean="0"/>
            <a:t>管理文件</a:t>
          </a:r>
          <a:r>
            <a:rPr lang="en-US" altLang="zh-CN" sz="1800" dirty="0" smtClean="0"/>
            <a:t>】</a:t>
          </a:r>
          <a:endParaRPr lang="zh-CN" altLang="en-US" sz="1800" dirty="0"/>
        </a:p>
      </dgm:t>
    </dgm:pt>
    <dgm:pt modelId="{79D9F3C9-4012-4EE4-91ED-EAFA8B2A9098}" type="parTrans" cxnId="{44E5987C-9A9B-4F98-9993-194A80FD76FC}">
      <dgm:prSet/>
      <dgm:spPr/>
      <dgm:t>
        <a:bodyPr/>
        <a:lstStyle/>
        <a:p>
          <a:endParaRPr lang="zh-CN" altLang="en-US"/>
        </a:p>
      </dgm:t>
    </dgm:pt>
    <dgm:pt modelId="{BBF4FE44-3987-4C6D-B163-BADC85B0B17F}" type="sibTrans" cxnId="{44E5987C-9A9B-4F98-9993-194A80FD76FC}">
      <dgm:prSet/>
      <dgm:spPr/>
      <dgm:t>
        <a:bodyPr/>
        <a:lstStyle/>
        <a:p>
          <a:endParaRPr lang="zh-CN" altLang="en-US"/>
        </a:p>
      </dgm:t>
    </dgm:pt>
    <dgm:pt modelId="{B9AA5F6E-F76D-4B03-BBBC-345A9A4B43B8}">
      <dgm:prSet phldrT="[文本]" custT="1"/>
      <dgm:spPr/>
      <dgm:t>
        <a:bodyPr/>
        <a:lstStyle/>
        <a:p>
          <a:r>
            <a:rPr lang="en-US" altLang="zh-CN" sz="1800" dirty="0" smtClean="0"/>
            <a:t>【</a:t>
          </a:r>
          <a:r>
            <a:rPr lang="zh-CN" altLang="en-US" sz="1800" dirty="0" smtClean="0"/>
            <a:t>删除所有版本</a:t>
          </a:r>
          <a:r>
            <a:rPr lang="en-US" altLang="zh-CN" sz="1800" dirty="0" smtClean="0"/>
            <a:t>】</a:t>
          </a:r>
          <a:endParaRPr lang="zh-CN" altLang="en-US" sz="1800" dirty="0"/>
        </a:p>
      </dgm:t>
    </dgm:pt>
    <dgm:pt modelId="{86EAE2C7-70C6-4D25-9F8B-8BC1C724EF52}" type="parTrans" cxnId="{0F23B114-90B2-46FE-BA39-2AE7B47013CF}">
      <dgm:prSet/>
      <dgm:spPr/>
      <dgm:t>
        <a:bodyPr/>
        <a:lstStyle/>
        <a:p>
          <a:endParaRPr lang="zh-CN" altLang="en-US"/>
        </a:p>
      </dgm:t>
    </dgm:pt>
    <dgm:pt modelId="{CAB9F106-59D3-474B-B390-815654097A5A}" type="sibTrans" cxnId="{0F23B114-90B2-46FE-BA39-2AE7B47013CF}">
      <dgm:prSet/>
      <dgm:spPr/>
      <dgm:t>
        <a:bodyPr/>
        <a:lstStyle/>
        <a:p>
          <a:endParaRPr lang="zh-CN" altLang="en-US"/>
        </a:p>
      </dgm:t>
    </dgm:pt>
    <dgm:pt modelId="{C0125743-2AF2-4D76-9522-9575BC13405E}" type="pres">
      <dgm:prSet presAssocID="{CF903778-B5A7-417E-8D80-5B02112AA685}" presName="arrowDiagram" presStyleCnt="0">
        <dgm:presLayoutVars>
          <dgm:chMax val="5"/>
          <dgm:dir/>
          <dgm:resizeHandles val="exact"/>
        </dgm:presLayoutVars>
      </dgm:prSet>
      <dgm:spPr/>
    </dgm:pt>
    <dgm:pt modelId="{B6C4636F-699A-402A-89AB-9E7F0B8068B6}" type="pres">
      <dgm:prSet presAssocID="{CF903778-B5A7-417E-8D80-5B02112AA685}" presName="arrow" presStyleLbl="bgShp" presStyleIdx="0" presStyleCnt="1" custScaleX="144427" custLinFactNeighborX="-17786" custLinFactNeighborY="4000"/>
      <dgm:spPr/>
    </dgm:pt>
    <dgm:pt modelId="{F24129DF-AFA2-4D44-919D-95A367C054A4}" type="pres">
      <dgm:prSet presAssocID="{CF903778-B5A7-417E-8D80-5B02112AA685}" presName="arrowDiagram3" presStyleCnt="0"/>
      <dgm:spPr/>
    </dgm:pt>
    <dgm:pt modelId="{C246531E-650A-442B-A885-1D1DB2BBDD01}" type="pres">
      <dgm:prSet presAssocID="{B3C94CCA-C1D5-46C7-A0D3-273B6220DAB4}" presName="bullet3a" presStyleLbl="node1" presStyleIdx="0" presStyleCnt="3" custScaleX="115380" custScaleY="149037" custLinFactX="-300000" custLinFactY="39427" custLinFactNeighborX="-392304" custLinFactNeighborY="100000"/>
      <dgm:spPr/>
    </dgm:pt>
    <dgm:pt modelId="{F6FAEC8E-F726-4870-B273-A53C4443337E}" type="pres">
      <dgm:prSet presAssocID="{B3C94CCA-C1D5-46C7-A0D3-273B6220DAB4}" presName="textBox3a" presStyleLbl="revTx" presStyleIdx="0" presStyleCnt="3" custScaleX="185935" custScaleY="38408" custLinFactX="-2955" custLinFactNeighborX="-100000" custLinFactNeighborY="138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2ECB89-20A6-484F-BFD7-D2BB8FE695F2}" type="pres">
      <dgm:prSet presAssocID="{91886431-D96A-4E45-9F8D-7C6B1D3414AF}" presName="bullet3b" presStyleLbl="node1" presStyleIdx="1" presStyleCnt="3" custScaleX="127657" custScaleY="63833" custLinFactX="-100000" custLinFactNeighborX="-187232" custLinFactNeighborY="63832"/>
      <dgm:spPr/>
    </dgm:pt>
    <dgm:pt modelId="{DE4BC6D8-428D-404C-B496-95B73CDF18B9}" type="pres">
      <dgm:prSet presAssocID="{91886431-D96A-4E45-9F8D-7C6B1D3414AF}" presName="textBox3b" presStyleLbl="revTx" presStyleIdx="1" presStyleCnt="3" custScaleX="208334" custScaleY="47059" custLinFactNeighborX="-52083" custLinFactNeighborY="735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B5A58C-7378-4358-9F11-8D2F15C64E1C}" type="pres">
      <dgm:prSet presAssocID="{B9AA5F6E-F76D-4B03-BBBC-345A9A4B43B8}" presName="bullet3c" presStyleLbl="node1" presStyleIdx="2" presStyleCnt="3"/>
      <dgm:spPr/>
    </dgm:pt>
    <dgm:pt modelId="{86AD9251-24B5-49DD-8CE1-04AF140AAABB}" type="pres">
      <dgm:prSet presAssocID="{B9AA5F6E-F76D-4B03-BBBC-345A9A4B43B8}" presName="textBox3c" presStyleLbl="revTx" presStyleIdx="2" presStyleCnt="3" custScaleX="253514" custScaleY="51078" custLinFactNeighborX="8007" custLinFactNeighborY="7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4947E75-8E29-42D1-81A0-053D9F8E13E6}" srcId="{CF903778-B5A7-417E-8D80-5B02112AA685}" destId="{B3C94CCA-C1D5-46C7-A0D3-273B6220DAB4}" srcOrd="0" destOrd="0" parTransId="{BCA06BCA-A2E8-41CD-9A18-AF6331C929AD}" sibTransId="{F9BB61F1-F762-46D3-97D6-7528AB88861D}"/>
    <dgm:cxn modelId="{651ED5E8-DDBE-4971-A8E3-E256ECA3548D}" type="presOf" srcId="{B9AA5F6E-F76D-4B03-BBBC-345A9A4B43B8}" destId="{86AD9251-24B5-49DD-8CE1-04AF140AAABB}" srcOrd="0" destOrd="0" presId="urn:microsoft.com/office/officeart/2005/8/layout/arrow2"/>
    <dgm:cxn modelId="{A18D3C05-C029-4414-8720-3929DAF5FB12}" type="presOf" srcId="{91886431-D96A-4E45-9F8D-7C6B1D3414AF}" destId="{DE4BC6D8-428D-404C-B496-95B73CDF18B9}" srcOrd="0" destOrd="0" presId="urn:microsoft.com/office/officeart/2005/8/layout/arrow2"/>
    <dgm:cxn modelId="{0F23B114-90B2-46FE-BA39-2AE7B47013CF}" srcId="{CF903778-B5A7-417E-8D80-5B02112AA685}" destId="{B9AA5F6E-F76D-4B03-BBBC-345A9A4B43B8}" srcOrd="2" destOrd="0" parTransId="{86EAE2C7-70C6-4D25-9F8B-8BC1C724EF52}" sibTransId="{CAB9F106-59D3-474B-B390-815654097A5A}"/>
    <dgm:cxn modelId="{A0399969-AC24-44E9-9646-06828B2B001F}" type="presOf" srcId="{B3C94CCA-C1D5-46C7-A0D3-273B6220DAB4}" destId="{F6FAEC8E-F726-4870-B273-A53C4443337E}" srcOrd="0" destOrd="0" presId="urn:microsoft.com/office/officeart/2005/8/layout/arrow2"/>
    <dgm:cxn modelId="{44E5987C-9A9B-4F98-9993-194A80FD76FC}" srcId="{CF903778-B5A7-417E-8D80-5B02112AA685}" destId="{91886431-D96A-4E45-9F8D-7C6B1D3414AF}" srcOrd="1" destOrd="0" parTransId="{79D9F3C9-4012-4EE4-91ED-EAFA8B2A9098}" sibTransId="{BBF4FE44-3987-4C6D-B163-BADC85B0B17F}"/>
    <dgm:cxn modelId="{FE6EB62B-142D-4931-B8C2-BDC74E1FD038}" type="presOf" srcId="{CF903778-B5A7-417E-8D80-5B02112AA685}" destId="{C0125743-2AF2-4D76-9522-9575BC13405E}" srcOrd="0" destOrd="0" presId="urn:microsoft.com/office/officeart/2005/8/layout/arrow2"/>
    <dgm:cxn modelId="{80A2DB18-CDAF-42C5-B6CA-41DAF2ACD91B}" type="presParOf" srcId="{C0125743-2AF2-4D76-9522-9575BC13405E}" destId="{B6C4636F-699A-402A-89AB-9E7F0B8068B6}" srcOrd="0" destOrd="0" presId="urn:microsoft.com/office/officeart/2005/8/layout/arrow2"/>
    <dgm:cxn modelId="{B4AD705B-6A37-4541-BB79-57A0357C4142}" type="presParOf" srcId="{C0125743-2AF2-4D76-9522-9575BC13405E}" destId="{F24129DF-AFA2-4D44-919D-95A367C054A4}" srcOrd="1" destOrd="0" presId="urn:microsoft.com/office/officeart/2005/8/layout/arrow2"/>
    <dgm:cxn modelId="{6BC8E271-EA6F-4DAD-AED4-6E6E7081CC8B}" type="presParOf" srcId="{F24129DF-AFA2-4D44-919D-95A367C054A4}" destId="{C246531E-650A-442B-A885-1D1DB2BBDD01}" srcOrd="0" destOrd="0" presId="urn:microsoft.com/office/officeart/2005/8/layout/arrow2"/>
    <dgm:cxn modelId="{73E52E46-7F5A-4D0D-B208-6139FE8A6F7A}" type="presParOf" srcId="{F24129DF-AFA2-4D44-919D-95A367C054A4}" destId="{F6FAEC8E-F726-4870-B273-A53C4443337E}" srcOrd="1" destOrd="0" presId="urn:microsoft.com/office/officeart/2005/8/layout/arrow2"/>
    <dgm:cxn modelId="{47FD064A-1EA1-41E6-ADF5-1B2AD8EEEDF3}" type="presParOf" srcId="{F24129DF-AFA2-4D44-919D-95A367C054A4}" destId="{412ECB89-20A6-484F-BFD7-D2BB8FE695F2}" srcOrd="2" destOrd="0" presId="urn:microsoft.com/office/officeart/2005/8/layout/arrow2"/>
    <dgm:cxn modelId="{09FD9A3A-0F3A-47EA-9A08-70CD6C8E0FA3}" type="presParOf" srcId="{F24129DF-AFA2-4D44-919D-95A367C054A4}" destId="{DE4BC6D8-428D-404C-B496-95B73CDF18B9}" srcOrd="3" destOrd="0" presId="urn:microsoft.com/office/officeart/2005/8/layout/arrow2"/>
    <dgm:cxn modelId="{112BD225-2AD7-4709-AA9F-5D5E9BBC0882}" type="presParOf" srcId="{F24129DF-AFA2-4D44-919D-95A367C054A4}" destId="{5EB5A58C-7378-4358-9F11-8D2F15C64E1C}" srcOrd="4" destOrd="0" presId="urn:microsoft.com/office/officeart/2005/8/layout/arrow2"/>
    <dgm:cxn modelId="{BF3CFAED-FF98-461D-81A0-9C985259D0DD}" type="presParOf" srcId="{F24129DF-AFA2-4D44-919D-95A367C054A4}" destId="{86AD9251-24B5-49DD-8CE1-04AF140AAABB}" srcOrd="5" destOrd="0" presId="urn:microsoft.com/office/officeart/2005/8/layout/arrow2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9497FA4-D9A1-475C-929F-520CB729337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83C68EA-8A98-48F7-B137-AAB9510282F5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文件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1423C425-F0F2-4C9B-ABDF-D28C86996C5A}" type="parTrans" cxnId="{0AE18538-E6BB-44E6-92D2-DEF21B470294}">
      <dgm:prSet/>
      <dgm:spPr/>
      <dgm:t>
        <a:bodyPr/>
        <a:lstStyle/>
        <a:p>
          <a:endParaRPr lang="zh-CN" altLang="en-US"/>
        </a:p>
      </dgm:t>
    </dgm:pt>
    <dgm:pt modelId="{53EA73AE-627B-4D0C-ACEA-B23515264111}" type="sibTrans" cxnId="{0AE18538-E6BB-44E6-92D2-DEF21B470294}">
      <dgm:prSet/>
      <dgm:spPr/>
      <dgm:t>
        <a:bodyPr/>
        <a:lstStyle/>
        <a:p>
          <a:endParaRPr lang="zh-CN" altLang="en-US"/>
        </a:p>
      </dgm:t>
    </dgm:pt>
    <dgm:pt modelId="{1E063E58-215E-4FBF-A453-F275DAAF3514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选项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248B4708-937F-486B-BBBD-448355E21898}" type="parTrans" cxnId="{27DBFCDD-21EF-496B-9452-BCEFCDDD84DB}">
      <dgm:prSet/>
      <dgm:spPr/>
      <dgm:t>
        <a:bodyPr/>
        <a:lstStyle/>
        <a:p>
          <a:endParaRPr lang="zh-CN" altLang="en-US"/>
        </a:p>
      </dgm:t>
    </dgm:pt>
    <dgm:pt modelId="{128D7958-BCC1-4621-90D1-18DB46FEA0E9}" type="sibTrans" cxnId="{27DBFCDD-21EF-496B-9452-BCEFCDDD84DB}">
      <dgm:prSet/>
      <dgm:spPr/>
      <dgm:t>
        <a:bodyPr/>
        <a:lstStyle/>
        <a:p>
          <a:endParaRPr lang="zh-CN" altLang="en-US"/>
        </a:p>
      </dgm:t>
    </dgm:pt>
    <dgm:pt modelId="{B06B1EEA-2CD4-4C56-B7EC-9941738DB636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模型显示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3DD7FD30-A0A5-4ED2-A357-7197D92CC589}" type="parTrans" cxnId="{0BD5E845-3407-4766-BEF9-B3344E660A56}">
      <dgm:prSet/>
      <dgm:spPr/>
      <dgm:t>
        <a:bodyPr/>
        <a:lstStyle/>
        <a:p>
          <a:endParaRPr lang="zh-CN" altLang="en-US"/>
        </a:p>
      </dgm:t>
    </dgm:pt>
    <dgm:pt modelId="{4E5109BE-728C-484C-89F2-0DB687ABEEAA}" type="sibTrans" cxnId="{0BD5E845-3407-4766-BEF9-B3344E660A56}">
      <dgm:prSet/>
      <dgm:spPr/>
      <dgm:t>
        <a:bodyPr/>
        <a:lstStyle/>
        <a:p>
          <a:endParaRPr lang="zh-CN" altLang="en-US"/>
        </a:p>
      </dgm:t>
    </dgm:pt>
    <dgm:pt modelId="{A9497B5F-E8E5-457E-8E69-3A6C8ED9BE7E}" type="pres">
      <dgm:prSet presAssocID="{C9497FA4-D9A1-475C-929F-520CB729337E}" presName="Name0" presStyleCnt="0">
        <dgm:presLayoutVars>
          <dgm:dir/>
          <dgm:resizeHandles val="exact"/>
        </dgm:presLayoutVars>
      </dgm:prSet>
      <dgm:spPr/>
    </dgm:pt>
    <dgm:pt modelId="{2CDED41F-3AE9-4CFE-B6EB-C82C4DC40805}" type="pres">
      <dgm:prSet presAssocID="{683C68EA-8A98-48F7-B137-AAB9510282F5}" presName="node" presStyleLbl="node1" presStyleIdx="0" presStyleCnt="3" custScaleX="748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AC2544-C7A1-4F2D-861E-782D1D838E98}" type="pres">
      <dgm:prSet presAssocID="{53EA73AE-627B-4D0C-ACEA-B23515264111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C4CF373-0EDA-4598-8CF0-746F09D92B8F}" type="pres">
      <dgm:prSet presAssocID="{53EA73AE-627B-4D0C-ACEA-B23515264111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1F46FDCB-17AD-41A5-95EB-4E5952E7EEF0}" type="pres">
      <dgm:prSet presAssocID="{1E063E58-215E-4FBF-A453-F275DAAF3514}" presName="node" presStyleLbl="node1" presStyleIdx="1" presStyleCnt="3" custLinFactY="-44444" custLinFactNeighborX="-16603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A8C585-DA20-43DA-B07E-B43E0FD6BB48}" type="pres">
      <dgm:prSet presAssocID="{128D7958-BCC1-4621-90D1-18DB46FEA0E9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A65B585D-A53E-493E-AF47-3781E000BEA7}" type="pres">
      <dgm:prSet presAssocID="{128D7958-BCC1-4621-90D1-18DB46FEA0E9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C3095E09-2CBA-451A-813E-E1C7944C1C7F}" type="pres">
      <dgm:prSet presAssocID="{B06B1EEA-2CD4-4C56-B7EC-9941738DB63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21ECD9-8A93-4930-853A-7FAEC506CF41}" type="presOf" srcId="{1E063E58-215E-4FBF-A453-F275DAAF3514}" destId="{1F46FDCB-17AD-41A5-95EB-4E5952E7EEF0}" srcOrd="0" destOrd="0" presId="urn:microsoft.com/office/officeart/2005/8/layout/process1"/>
    <dgm:cxn modelId="{FDFA949F-9BCC-43DB-ACAD-A2E753AA3973}" type="presOf" srcId="{C9497FA4-D9A1-475C-929F-520CB729337E}" destId="{A9497B5F-E8E5-457E-8E69-3A6C8ED9BE7E}" srcOrd="0" destOrd="0" presId="urn:microsoft.com/office/officeart/2005/8/layout/process1"/>
    <dgm:cxn modelId="{A7EEFB33-94C0-4E25-915B-5F4DCC8FCD72}" type="presOf" srcId="{53EA73AE-627B-4D0C-ACEA-B23515264111}" destId="{CC4CF373-0EDA-4598-8CF0-746F09D92B8F}" srcOrd="1" destOrd="0" presId="urn:microsoft.com/office/officeart/2005/8/layout/process1"/>
    <dgm:cxn modelId="{95118791-DE51-45CF-BC96-C99F262617B1}" type="presOf" srcId="{128D7958-BCC1-4621-90D1-18DB46FEA0E9}" destId="{A65B585D-A53E-493E-AF47-3781E000BEA7}" srcOrd="1" destOrd="0" presId="urn:microsoft.com/office/officeart/2005/8/layout/process1"/>
    <dgm:cxn modelId="{4D70278E-A360-4CC6-8D4E-272DE7ED7867}" type="presOf" srcId="{B06B1EEA-2CD4-4C56-B7EC-9941738DB636}" destId="{C3095E09-2CBA-451A-813E-E1C7944C1C7F}" srcOrd="0" destOrd="0" presId="urn:microsoft.com/office/officeart/2005/8/layout/process1"/>
    <dgm:cxn modelId="{0BD5E845-3407-4766-BEF9-B3344E660A56}" srcId="{C9497FA4-D9A1-475C-929F-520CB729337E}" destId="{B06B1EEA-2CD4-4C56-B7EC-9941738DB636}" srcOrd="2" destOrd="0" parTransId="{3DD7FD30-A0A5-4ED2-A357-7197D92CC589}" sibTransId="{4E5109BE-728C-484C-89F2-0DB687ABEEAA}"/>
    <dgm:cxn modelId="{0AE18538-E6BB-44E6-92D2-DEF21B470294}" srcId="{C9497FA4-D9A1-475C-929F-520CB729337E}" destId="{683C68EA-8A98-48F7-B137-AAB9510282F5}" srcOrd="0" destOrd="0" parTransId="{1423C425-F0F2-4C9B-ABDF-D28C86996C5A}" sibTransId="{53EA73AE-627B-4D0C-ACEA-B23515264111}"/>
    <dgm:cxn modelId="{DCEB7770-49AA-40FF-A71A-D5DAB904A391}" type="presOf" srcId="{53EA73AE-627B-4D0C-ACEA-B23515264111}" destId="{B7AC2544-C7A1-4F2D-861E-782D1D838E98}" srcOrd="0" destOrd="0" presId="urn:microsoft.com/office/officeart/2005/8/layout/process1"/>
    <dgm:cxn modelId="{7D31BC61-8F76-4B46-8583-8BBF990D8383}" type="presOf" srcId="{683C68EA-8A98-48F7-B137-AAB9510282F5}" destId="{2CDED41F-3AE9-4CFE-B6EB-C82C4DC40805}" srcOrd="0" destOrd="0" presId="urn:microsoft.com/office/officeart/2005/8/layout/process1"/>
    <dgm:cxn modelId="{558F7E11-C4EF-41FB-A971-F62DF7A9AE76}" type="presOf" srcId="{128D7958-BCC1-4621-90D1-18DB46FEA0E9}" destId="{BFA8C585-DA20-43DA-B07E-B43E0FD6BB48}" srcOrd="0" destOrd="0" presId="urn:microsoft.com/office/officeart/2005/8/layout/process1"/>
    <dgm:cxn modelId="{27DBFCDD-21EF-496B-9452-BCEFCDDD84DB}" srcId="{C9497FA4-D9A1-475C-929F-520CB729337E}" destId="{1E063E58-215E-4FBF-A453-F275DAAF3514}" srcOrd="1" destOrd="0" parTransId="{248B4708-937F-486B-BBBD-448355E21898}" sibTransId="{128D7958-BCC1-4621-90D1-18DB46FEA0E9}"/>
    <dgm:cxn modelId="{DCBF01A4-F9A7-4BE8-9E28-14183C8DB832}" type="presParOf" srcId="{A9497B5F-E8E5-457E-8E69-3A6C8ED9BE7E}" destId="{2CDED41F-3AE9-4CFE-B6EB-C82C4DC40805}" srcOrd="0" destOrd="0" presId="urn:microsoft.com/office/officeart/2005/8/layout/process1"/>
    <dgm:cxn modelId="{FE42BF82-36D1-4948-9F42-FDBA747F9004}" type="presParOf" srcId="{A9497B5F-E8E5-457E-8E69-3A6C8ED9BE7E}" destId="{B7AC2544-C7A1-4F2D-861E-782D1D838E98}" srcOrd="1" destOrd="0" presId="urn:microsoft.com/office/officeart/2005/8/layout/process1"/>
    <dgm:cxn modelId="{8E46DE3B-D571-4C23-B2A4-849D5C26B30C}" type="presParOf" srcId="{B7AC2544-C7A1-4F2D-861E-782D1D838E98}" destId="{CC4CF373-0EDA-4598-8CF0-746F09D92B8F}" srcOrd="0" destOrd="0" presId="urn:microsoft.com/office/officeart/2005/8/layout/process1"/>
    <dgm:cxn modelId="{9A20AF41-23A2-4317-B059-152AAEA39BDA}" type="presParOf" srcId="{A9497B5F-E8E5-457E-8E69-3A6C8ED9BE7E}" destId="{1F46FDCB-17AD-41A5-95EB-4E5952E7EEF0}" srcOrd="2" destOrd="0" presId="urn:microsoft.com/office/officeart/2005/8/layout/process1"/>
    <dgm:cxn modelId="{E4A55B3C-BE3A-4698-83B5-52D2A9DB4642}" type="presParOf" srcId="{A9497B5F-E8E5-457E-8E69-3A6C8ED9BE7E}" destId="{BFA8C585-DA20-43DA-B07E-B43E0FD6BB48}" srcOrd="3" destOrd="0" presId="urn:microsoft.com/office/officeart/2005/8/layout/process1"/>
    <dgm:cxn modelId="{0A718FE4-56AF-4598-9ED8-A252F363D68D}" type="presParOf" srcId="{BFA8C585-DA20-43DA-B07E-B43E0FD6BB48}" destId="{A65B585D-A53E-493E-AF47-3781E000BEA7}" srcOrd="0" destOrd="0" presId="urn:microsoft.com/office/officeart/2005/8/layout/process1"/>
    <dgm:cxn modelId="{38043998-5625-4601-9649-F132326CA72A}" type="presParOf" srcId="{A9497B5F-E8E5-457E-8E69-3A6C8ED9BE7E}" destId="{C3095E09-2CBA-451A-813E-E1C7944C1C7F}" srcOrd="4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C445430-F68A-4120-AFD6-CA77CC36EF32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B1184189-9F90-44C6-825A-38513EBFAB7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导航器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7DE9828-C79B-46BB-B941-3D5F25C25CE2}" type="parTrans" cxnId="{44B28CE8-3246-4027-899F-643F8DAEBCA0}">
      <dgm:prSet/>
      <dgm:spPr/>
      <dgm:t>
        <a:bodyPr/>
        <a:lstStyle/>
        <a:p>
          <a:endParaRPr lang="zh-CN" altLang="en-US"/>
        </a:p>
      </dgm:t>
    </dgm:pt>
    <dgm:pt modelId="{AA45D673-4BAD-4F5D-B109-6432D5D04AD3}" type="sibTrans" cxnId="{44B28CE8-3246-4027-899F-643F8DAEBCA0}">
      <dgm:prSet/>
      <dgm:spPr/>
      <dgm:t>
        <a:bodyPr/>
        <a:lstStyle/>
        <a:p>
          <a:endParaRPr lang="zh-CN" altLang="en-US"/>
        </a:p>
      </dgm:t>
    </dgm:pt>
    <dgm:pt modelId="{92632681-C317-45E7-937D-479BCDE7220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34C17A1-0A6D-48D0-9B24-022F523BC58A}" type="parTrans" cxnId="{918E0CE9-65C6-4241-BD6B-365190A62DFD}">
      <dgm:prSet/>
      <dgm:spPr/>
      <dgm:t>
        <a:bodyPr/>
        <a:lstStyle/>
        <a:p>
          <a:endParaRPr lang="zh-CN" altLang="en-US"/>
        </a:p>
      </dgm:t>
    </dgm:pt>
    <dgm:pt modelId="{0213C9D1-B3C5-41C5-8BB4-0B25EDA700A4}" type="sibTrans" cxnId="{918E0CE9-65C6-4241-BD6B-365190A62DFD}">
      <dgm:prSet/>
      <dgm:spPr/>
      <dgm:t>
        <a:bodyPr/>
        <a:lstStyle/>
        <a:p>
          <a:endParaRPr lang="zh-CN" altLang="en-US"/>
        </a:p>
      </dgm:t>
    </dgm:pt>
    <dgm:pt modelId="{5C615F08-7B9F-4D70-91E6-111E3782DFCE}" type="pres">
      <dgm:prSet presAssocID="{DC445430-F68A-4120-AFD6-CA77CC36EF32}" presName="arrowDiagram" presStyleCnt="0">
        <dgm:presLayoutVars>
          <dgm:chMax val="5"/>
          <dgm:dir/>
          <dgm:resizeHandles val="exact"/>
        </dgm:presLayoutVars>
      </dgm:prSet>
      <dgm:spPr/>
    </dgm:pt>
    <dgm:pt modelId="{DB275823-2E2D-490B-BF44-CA48B3D4E11B}" type="pres">
      <dgm:prSet presAssocID="{DC445430-F68A-4120-AFD6-CA77CC36EF32}" presName="arrow" presStyleLbl="bgShp" presStyleIdx="0" presStyleCnt="1" custScaleY="199492"/>
      <dgm:spPr/>
    </dgm:pt>
    <dgm:pt modelId="{0C3B34FB-A3E8-4B9F-B797-36924FA162C8}" type="pres">
      <dgm:prSet presAssocID="{DC445430-F68A-4120-AFD6-CA77CC36EF32}" presName="arrowDiagram2" presStyleCnt="0"/>
      <dgm:spPr/>
    </dgm:pt>
    <dgm:pt modelId="{B9369A3D-DA41-48AF-8BF4-298807AA285F}" type="pres">
      <dgm:prSet presAssocID="{B1184189-9F90-44C6-825A-38513EBFAB79}" presName="bullet2a" presStyleLbl="node1" presStyleIdx="0" presStyleCnt="2" custFlipVert="0" custFlipHor="1" custScaleX="78479" custScaleY="50359" custLinFactX="-100000" custLinFactY="138308" custLinFactNeighborX="-131738" custLinFactNeighborY="200000"/>
      <dgm:spPr/>
    </dgm:pt>
    <dgm:pt modelId="{A4F6F060-346C-40D4-AA2C-01672EF2F122}" type="pres">
      <dgm:prSet presAssocID="{B1184189-9F90-44C6-825A-38513EBFAB79}" presName="textBox2a" presStyleLbl="revTx" presStyleIdx="0" presStyleCnt="2" custScaleX="179443" custScaleY="98917" custLinFactNeighborX="3493" custLinFactNeighborY="662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930923-DCC6-4FA7-BF0A-2C67B2614822}" type="pres">
      <dgm:prSet presAssocID="{92632681-C317-45E7-937D-479BCDE72203}" presName="bullet2b" presStyleLbl="node1" presStyleIdx="1" presStyleCnt="2" custLinFactY="-71410" custLinFactNeighborX="-55712" custLinFactNeighborY="-100000"/>
      <dgm:spPr/>
    </dgm:pt>
    <dgm:pt modelId="{DB1CB440-0132-452B-BCA7-FAACCBBC047D}" type="pres">
      <dgm:prSet presAssocID="{92632681-C317-45E7-937D-479BCDE72203}" presName="textBox2b" presStyleLbl="revTx" presStyleIdx="1" presStyleCnt="2" custFlipVert="0" custScaleX="186637" custScaleY="28398" custLinFactNeighborX="14160" custLinFactNeighborY="-1982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FE6C032-7494-450E-AABB-F20C66FC35C7}" type="presOf" srcId="{92632681-C317-45E7-937D-479BCDE72203}" destId="{DB1CB440-0132-452B-BCA7-FAACCBBC047D}" srcOrd="0" destOrd="0" presId="urn:microsoft.com/office/officeart/2005/8/layout/arrow2"/>
    <dgm:cxn modelId="{7A041682-DFDF-4D9F-83A7-DAF8907E0EA4}" type="presOf" srcId="{B1184189-9F90-44C6-825A-38513EBFAB79}" destId="{A4F6F060-346C-40D4-AA2C-01672EF2F122}" srcOrd="0" destOrd="0" presId="urn:microsoft.com/office/officeart/2005/8/layout/arrow2"/>
    <dgm:cxn modelId="{918E0CE9-65C6-4241-BD6B-365190A62DFD}" srcId="{DC445430-F68A-4120-AFD6-CA77CC36EF32}" destId="{92632681-C317-45E7-937D-479BCDE72203}" srcOrd="1" destOrd="0" parTransId="{C34C17A1-0A6D-48D0-9B24-022F523BC58A}" sibTransId="{0213C9D1-B3C5-41C5-8BB4-0B25EDA700A4}"/>
    <dgm:cxn modelId="{6DAD8849-CA76-4199-8E3C-ACF2816EDC78}" type="presOf" srcId="{DC445430-F68A-4120-AFD6-CA77CC36EF32}" destId="{5C615F08-7B9F-4D70-91E6-111E3782DFCE}" srcOrd="0" destOrd="0" presId="urn:microsoft.com/office/officeart/2005/8/layout/arrow2"/>
    <dgm:cxn modelId="{44B28CE8-3246-4027-899F-643F8DAEBCA0}" srcId="{DC445430-F68A-4120-AFD6-CA77CC36EF32}" destId="{B1184189-9F90-44C6-825A-38513EBFAB79}" srcOrd="0" destOrd="0" parTransId="{47DE9828-C79B-46BB-B941-3D5F25C25CE2}" sibTransId="{AA45D673-4BAD-4F5D-B109-6432D5D04AD3}"/>
    <dgm:cxn modelId="{3173C3F4-F8AC-49F4-9248-BD9FFC429F2C}" type="presParOf" srcId="{5C615F08-7B9F-4D70-91E6-111E3782DFCE}" destId="{DB275823-2E2D-490B-BF44-CA48B3D4E11B}" srcOrd="0" destOrd="0" presId="urn:microsoft.com/office/officeart/2005/8/layout/arrow2"/>
    <dgm:cxn modelId="{28F5FCC6-1C0B-4FFE-926E-41087F23D078}" type="presParOf" srcId="{5C615F08-7B9F-4D70-91E6-111E3782DFCE}" destId="{0C3B34FB-A3E8-4B9F-B797-36924FA162C8}" srcOrd="1" destOrd="0" presId="urn:microsoft.com/office/officeart/2005/8/layout/arrow2"/>
    <dgm:cxn modelId="{CB893EFE-19A5-4FB0-9A5A-0CA20FC76BC0}" type="presParOf" srcId="{0C3B34FB-A3E8-4B9F-B797-36924FA162C8}" destId="{B9369A3D-DA41-48AF-8BF4-298807AA285F}" srcOrd="0" destOrd="0" presId="urn:microsoft.com/office/officeart/2005/8/layout/arrow2"/>
    <dgm:cxn modelId="{1ADB2AFF-54C8-4D19-85F0-5E43F46F0014}" type="presParOf" srcId="{0C3B34FB-A3E8-4B9F-B797-36924FA162C8}" destId="{A4F6F060-346C-40D4-AA2C-01672EF2F122}" srcOrd="1" destOrd="0" presId="urn:microsoft.com/office/officeart/2005/8/layout/arrow2"/>
    <dgm:cxn modelId="{E2D2F293-8D92-4659-ACDA-F8238C9FBBA7}" type="presParOf" srcId="{0C3B34FB-A3E8-4B9F-B797-36924FA162C8}" destId="{6D930923-DCC6-4FA7-BF0A-2C67B2614822}" srcOrd="2" destOrd="0" presId="urn:microsoft.com/office/officeart/2005/8/layout/arrow2"/>
    <dgm:cxn modelId="{E090948B-FA6E-4C43-A9D5-B93B374CEA0C}" type="presParOf" srcId="{0C3B34FB-A3E8-4B9F-B797-36924FA162C8}" destId="{DB1CB440-0132-452B-BCA7-FAACCBBC047D}" srcOrd="3" destOrd="0" presId="urn:microsoft.com/office/officeart/2005/8/layout/arrow2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0DF4CF0-C660-4BD1-BC1E-8793FBE6A94C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5C34A810-C507-47ED-9CF8-281973DFEFB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导航器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0D65F22-45B5-4B01-AA01-7B6F5F2F7377}" type="parTrans" cxnId="{904D0105-35C3-41AE-8410-3F02D7B103F6}">
      <dgm:prSet/>
      <dgm:spPr/>
      <dgm:t>
        <a:bodyPr/>
        <a:lstStyle/>
        <a:p>
          <a:endParaRPr lang="zh-CN" altLang="en-US"/>
        </a:p>
      </dgm:t>
    </dgm:pt>
    <dgm:pt modelId="{F4CA3BFD-695C-4EFC-B573-DDEB3D7C7999}" type="sibTrans" cxnId="{904D0105-35C3-41AE-8410-3F02D7B103F6}">
      <dgm:prSet/>
      <dgm:spPr/>
      <dgm:t>
        <a:bodyPr/>
        <a:lstStyle/>
        <a:p>
          <a:endParaRPr lang="zh-CN" altLang="en-US"/>
        </a:p>
      </dgm:t>
    </dgm:pt>
    <dgm:pt modelId="{04A34A2B-EAC4-4207-B272-59DFE1C1BC7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模型树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5BF67A4-A4D4-4189-B5BB-17149CBD05E5}" type="parTrans" cxnId="{E7BA550B-F8A5-4B6C-8B01-6F5F3D3AC611}">
      <dgm:prSet/>
      <dgm:spPr/>
      <dgm:t>
        <a:bodyPr/>
        <a:lstStyle/>
        <a:p>
          <a:endParaRPr lang="zh-CN" altLang="en-US"/>
        </a:p>
      </dgm:t>
    </dgm:pt>
    <dgm:pt modelId="{BC75DE98-75CE-4FB8-8829-354EEF4E84AF}" type="sibTrans" cxnId="{E7BA550B-F8A5-4B6C-8B01-6F5F3D3AC611}">
      <dgm:prSet/>
      <dgm:spPr/>
      <dgm:t>
        <a:bodyPr/>
        <a:lstStyle/>
        <a:p>
          <a:endParaRPr lang="zh-CN" altLang="en-US"/>
        </a:p>
      </dgm:t>
    </dgm:pt>
    <dgm:pt modelId="{644AA659-2C29-4F37-8E40-CA7F441F917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切割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936AB9C-0C29-40D1-9243-49545AA8D158}" type="parTrans" cxnId="{C1F46DDB-A6E5-4BA7-B236-477D45460A66}">
      <dgm:prSet/>
      <dgm:spPr/>
      <dgm:t>
        <a:bodyPr/>
        <a:lstStyle/>
        <a:p>
          <a:endParaRPr lang="zh-CN" altLang="en-US"/>
        </a:p>
      </dgm:t>
    </dgm:pt>
    <dgm:pt modelId="{74047E7F-1498-4A10-A4F9-3EACBDFB9828}" type="sibTrans" cxnId="{C1F46DDB-A6E5-4BA7-B236-477D45460A66}">
      <dgm:prSet/>
      <dgm:spPr/>
      <dgm:t>
        <a:bodyPr/>
        <a:lstStyle/>
        <a:p>
          <a:endParaRPr lang="zh-CN" altLang="en-US"/>
        </a:p>
      </dgm:t>
    </dgm:pt>
    <dgm:pt modelId="{226B340D-B1A7-452C-AF80-37D244B35D08}" type="pres">
      <dgm:prSet presAssocID="{F0DF4CF0-C660-4BD1-BC1E-8793FBE6A94C}" presName="arrowDiagram" presStyleCnt="0">
        <dgm:presLayoutVars>
          <dgm:chMax val="5"/>
          <dgm:dir/>
          <dgm:resizeHandles val="exact"/>
        </dgm:presLayoutVars>
      </dgm:prSet>
      <dgm:spPr/>
    </dgm:pt>
    <dgm:pt modelId="{E420CBDA-A070-4C4A-8598-4E65F7B46C7C}" type="pres">
      <dgm:prSet presAssocID="{F0DF4CF0-C660-4BD1-BC1E-8793FBE6A94C}" presName="arrow" presStyleLbl="bgShp" presStyleIdx="0" presStyleCnt="1" custScaleX="100000" custScaleY="198453"/>
      <dgm:spPr/>
    </dgm:pt>
    <dgm:pt modelId="{CD29365A-99F9-4543-A5AC-1221560F2C94}" type="pres">
      <dgm:prSet presAssocID="{F0DF4CF0-C660-4BD1-BC1E-8793FBE6A94C}" presName="arrowDiagram3" presStyleCnt="0"/>
      <dgm:spPr/>
    </dgm:pt>
    <dgm:pt modelId="{B5EC04D8-8E58-4F13-B6B0-05C50998C2F4}" type="pres">
      <dgm:prSet presAssocID="{5C34A810-C507-47ED-9CF8-281973DFEFBE}" presName="bullet3a" presStyleLbl="node1" presStyleIdx="0" presStyleCnt="3" custFlipVert="1" custScaleX="55944" custScaleY="55944" custLinFactY="220173" custLinFactNeighborX="-27971" custLinFactNeighborY="300000"/>
      <dgm:spPr/>
    </dgm:pt>
    <dgm:pt modelId="{68D18936-EA11-4F19-9C7C-184B151005BE}" type="pres">
      <dgm:prSet presAssocID="{5C34A810-C507-47ED-9CF8-281973DFEFBE}" presName="textBox3a" presStyleLbl="revTx" presStyleIdx="0" presStyleCnt="3" custScaleX="173118" custLinFactNeighborX="-1561" custLinFactNeighborY="877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A8842C-3D15-4066-8535-A600B0D2948E}" type="pres">
      <dgm:prSet presAssocID="{04A34A2B-EAC4-4207-B272-59DFE1C1BC7A}" presName="bullet3b" presStyleLbl="node1" presStyleIdx="1" presStyleCnt="3"/>
      <dgm:spPr/>
    </dgm:pt>
    <dgm:pt modelId="{26FD4F71-9B90-4740-AAA5-66F1E7594A66}" type="pres">
      <dgm:prSet presAssocID="{04A34A2B-EAC4-4207-B272-59DFE1C1BC7A}" presName="textBox3b" presStyleLbl="revTx" presStyleIdx="1" presStyleCnt="3" custScaleX="170455" custScaleY="468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B477D4-7C88-44DE-92AF-91DDA304741A}" type="pres">
      <dgm:prSet presAssocID="{644AA659-2C29-4F37-8E40-CA7F441F9170}" presName="bullet3c" presStyleLbl="node1" presStyleIdx="2" presStyleCnt="3" custLinFactNeighborX="-29021" custLinFactNeighborY="-84951"/>
      <dgm:spPr/>
    </dgm:pt>
    <dgm:pt modelId="{B15A2CC3-9589-48D2-85B0-2D0EAD6B4EC3}" type="pres">
      <dgm:prSet presAssocID="{644AA659-2C29-4F37-8E40-CA7F441F9170}" presName="textBox3c" presStyleLbl="revTx" presStyleIdx="2" presStyleCnt="3" custScaleX="141288" custScaleY="37506" custLinFactNeighborX="8712" custLinFactNeighborY="-200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200F09-346D-49C5-9FA2-13D70D479611}" type="presOf" srcId="{04A34A2B-EAC4-4207-B272-59DFE1C1BC7A}" destId="{26FD4F71-9B90-4740-AAA5-66F1E7594A66}" srcOrd="0" destOrd="0" presId="urn:microsoft.com/office/officeart/2005/8/layout/arrow2"/>
    <dgm:cxn modelId="{DF9B5BD1-D555-4EDB-A9D4-E16D99F922C6}" type="presOf" srcId="{F0DF4CF0-C660-4BD1-BC1E-8793FBE6A94C}" destId="{226B340D-B1A7-452C-AF80-37D244B35D08}" srcOrd="0" destOrd="0" presId="urn:microsoft.com/office/officeart/2005/8/layout/arrow2"/>
    <dgm:cxn modelId="{E7BA550B-F8A5-4B6C-8B01-6F5F3D3AC611}" srcId="{F0DF4CF0-C660-4BD1-BC1E-8793FBE6A94C}" destId="{04A34A2B-EAC4-4207-B272-59DFE1C1BC7A}" srcOrd="1" destOrd="0" parTransId="{A5BF67A4-A4D4-4189-B5BB-17149CBD05E5}" sibTransId="{BC75DE98-75CE-4FB8-8829-354EEF4E84AF}"/>
    <dgm:cxn modelId="{904D0105-35C3-41AE-8410-3F02D7B103F6}" srcId="{F0DF4CF0-C660-4BD1-BC1E-8793FBE6A94C}" destId="{5C34A810-C507-47ED-9CF8-281973DFEFBE}" srcOrd="0" destOrd="0" parTransId="{C0D65F22-45B5-4B01-AA01-7B6F5F2F7377}" sibTransId="{F4CA3BFD-695C-4EFC-B573-DDEB3D7C7999}"/>
    <dgm:cxn modelId="{98711E2D-184D-4C4A-89DB-80FB742159FA}" type="presOf" srcId="{5C34A810-C507-47ED-9CF8-281973DFEFBE}" destId="{68D18936-EA11-4F19-9C7C-184B151005BE}" srcOrd="0" destOrd="0" presId="urn:microsoft.com/office/officeart/2005/8/layout/arrow2"/>
    <dgm:cxn modelId="{C1F46DDB-A6E5-4BA7-B236-477D45460A66}" srcId="{F0DF4CF0-C660-4BD1-BC1E-8793FBE6A94C}" destId="{644AA659-2C29-4F37-8E40-CA7F441F9170}" srcOrd="2" destOrd="0" parTransId="{D936AB9C-0C29-40D1-9243-49545AA8D158}" sibTransId="{74047E7F-1498-4A10-A4F9-3EACBDFB9828}"/>
    <dgm:cxn modelId="{3F2B361A-F305-46D7-A17C-8B9F143E788C}" type="presOf" srcId="{644AA659-2C29-4F37-8E40-CA7F441F9170}" destId="{B15A2CC3-9589-48D2-85B0-2D0EAD6B4EC3}" srcOrd="0" destOrd="0" presId="urn:microsoft.com/office/officeart/2005/8/layout/arrow2"/>
    <dgm:cxn modelId="{D2FB222D-20B3-4C6E-B0CF-165AF33B80C7}" type="presParOf" srcId="{226B340D-B1A7-452C-AF80-37D244B35D08}" destId="{E420CBDA-A070-4C4A-8598-4E65F7B46C7C}" srcOrd="0" destOrd="0" presId="urn:microsoft.com/office/officeart/2005/8/layout/arrow2"/>
    <dgm:cxn modelId="{9C2F6B62-50C3-474D-AD3E-08EA342141F5}" type="presParOf" srcId="{226B340D-B1A7-452C-AF80-37D244B35D08}" destId="{CD29365A-99F9-4543-A5AC-1221560F2C94}" srcOrd="1" destOrd="0" presId="urn:microsoft.com/office/officeart/2005/8/layout/arrow2"/>
    <dgm:cxn modelId="{C37AD944-F1C5-48E0-9E1C-B2FDE07084DA}" type="presParOf" srcId="{CD29365A-99F9-4543-A5AC-1221560F2C94}" destId="{B5EC04D8-8E58-4F13-B6B0-05C50998C2F4}" srcOrd="0" destOrd="0" presId="urn:microsoft.com/office/officeart/2005/8/layout/arrow2"/>
    <dgm:cxn modelId="{D3C3E403-052A-49B3-8019-D252FD353664}" type="presParOf" srcId="{CD29365A-99F9-4543-A5AC-1221560F2C94}" destId="{68D18936-EA11-4F19-9C7C-184B151005BE}" srcOrd="1" destOrd="0" presId="urn:microsoft.com/office/officeart/2005/8/layout/arrow2"/>
    <dgm:cxn modelId="{DC457AAC-B1F9-43BB-B0B3-D06C1A79D9DB}" type="presParOf" srcId="{CD29365A-99F9-4543-A5AC-1221560F2C94}" destId="{60A8842C-3D15-4066-8535-A600B0D2948E}" srcOrd="2" destOrd="0" presId="urn:microsoft.com/office/officeart/2005/8/layout/arrow2"/>
    <dgm:cxn modelId="{2A462CCA-4F4A-4A7C-972F-9BF1F746594C}" type="presParOf" srcId="{CD29365A-99F9-4543-A5AC-1221560F2C94}" destId="{26FD4F71-9B90-4740-AAA5-66F1E7594A66}" srcOrd="3" destOrd="0" presId="urn:microsoft.com/office/officeart/2005/8/layout/arrow2"/>
    <dgm:cxn modelId="{93368EB1-050D-4968-AA58-A5684F126D29}" type="presParOf" srcId="{CD29365A-99F9-4543-A5AC-1221560F2C94}" destId="{D3B477D4-7C88-44DE-92AF-91DDA304741A}" srcOrd="4" destOrd="0" presId="urn:microsoft.com/office/officeart/2005/8/layout/arrow2"/>
    <dgm:cxn modelId="{8FB2CA9B-9F8A-4B2B-9ADE-10BAA476B1BE}" type="presParOf" srcId="{CD29365A-99F9-4543-A5AC-1221560F2C94}" destId="{B15A2CC3-9589-48D2-85B0-2D0EAD6B4EC3}" srcOrd="5" destOrd="0" presId="urn:microsoft.com/office/officeart/2005/8/layout/arrow2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9CF1EC3-8E3D-484B-955E-11BA3F416655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32E997CD-B8A6-4F6A-946E-63443746284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38B8AD9-1C80-41BD-925C-9953211D7E66}" type="parTrans" cxnId="{3F76339A-17DF-4F39-BCDF-CFA6720C8500}">
      <dgm:prSet/>
      <dgm:spPr/>
      <dgm:t>
        <a:bodyPr/>
        <a:lstStyle/>
        <a:p>
          <a:endParaRPr lang="zh-CN" altLang="en-US"/>
        </a:p>
      </dgm:t>
    </dgm:pt>
    <dgm:pt modelId="{C360A027-C032-43BF-910E-9B2C27EDE392}" type="sibTrans" cxnId="{3F76339A-17DF-4F39-BCDF-CFA6720C8500}">
      <dgm:prSet/>
      <dgm:spPr/>
      <dgm:t>
        <a:bodyPr/>
        <a:lstStyle/>
        <a:p>
          <a:endParaRPr lang="zh-CN" altLang="en-US"/>
        </a:p>
      </dgm:t>
    </dgm:pt>
    <dgm:pt modelId="{8CEEB2EF-355C-48FF-BB26-CB573C13FA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FC8C4B8-BDE4-4417-94B1-C4ACA5F8E1EE}" type="parTrans" cxnId="{D4D1E17D-FA3D-4565-8325-8D3770B228B4}">
      <dgm:prSet/>
      <dgm:spPr/>
      <dgm:t>
        <a:bodyPr/>
        <a:lstStyle/>
        <a:p>
          <a:endParaRPr lang="zh-CN" altLang="en-US"/>
        </a:p>
      </dgm:t>
    </dgm:pt>
    <dgm:pt modelId="{DAF68F34-894C-4AEB-AB0E-D6C36207CCB3}" type="sibTrans" cxnId="{D4D1E17D-FA3D-4565-8325-8D3770B228B4}">
      <dgm:prSet/>
      <dgm:spPr/>
      <dgm:t>
        <a:bodyPr/>
        <a:lstStyle/>
        <a:p>
          <a:endParaRPr lang="zh-CN" altLang="en-US"/>
        </a:p>
      </dgm:t>
    </dgm:pt>
    <dgm:pt modelId="{F0DE39F7-D08E-4828-8051-D91D51E0661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图元显示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BA63B1-C4E0-4248-B9D7-9180EC16A20D}" type="parTrans" cxnId="{57C51234-D04F-4E47-B422-6AE85858F39B}">
      <dgm:prSet/>
      <dgm:spPr/>
      <dgm:t>
        <a:bodyPr/>
        <a:lstStyle/>
        <a:p>
          <a:endParaRPr lang="zh-CN" altLang="en-US"/>
        </a:p>
      </dgm:t>
    </dgm:pt>
    <dgm:pt modelId="{8AD4B2D4-D013-4C5A-B905-24764378C7F4}" type="sibTrans" cxnId="{57C51234-D04F-4E47-B422-6AE85858F39B}">
      <dgm:prSet/>
      <dgm:spPr/>
      <dgm:t>
        <a:bodyPr/>
        <a:lstStyle/>
        <a:p>
          <a:endParaRPr lang="zh-CN" altLang="en-US"/>
        </a:p>
      </dgm:t>
    </dgm:pt>
    <dgm:pt modelId="{F0832939-C7F5-422E-9B81-4CE1A5F4F2D4}" type="pres">
      <dgm:prSet presAssocID="{09CF1EC3-8E3D-484B-955E-11BA3F416655}" presName="arrowDiagram" presStyleCnt="0">
        <dgm:presLayoutVars>
          <dgm:chMax val="5"/>
          <dgm:dir/>
          <dgm:resizeHandles val="exact"/>
        </dgm:presLayoutVars>
      </dgm:prSet>
      <dgm:spPr/>
    </dgm:pt>
    <dgm:pt modelId="{D57D149A-6624-4586-B280-7F91C5C782A3}" type="pres">
      <dgm:prSet presAssocID="{09CF1EC3-8E3D-484B-955E-11BA3F416655}" presName="arrow" presStyleLbl="bgShp" presStyleIdx="0" presStyleCnt="1" custScaleX="95238" custScaleY="186667"/>
      <dgm:spPr/>
    </dgm:pt>
    <dgm:pt modelId="{31BC502B-3E4C-46A1-BA5B-B90015DDB608}" type="pres">
      <dgm:prSet presAssocID="{09CF1EC3-8E3D-484B-955E-11BA3F416655}" presName="arrowDiagram3" presStyleCnt="0"/>
      <dgm:spPr/>
    </dgm:pt>
    <dgm:pt modelId="{56FB584F-1904-4A4A-9B78-E8DCB5810116}" type="pres">
      <dgm:prSet presAssocID="{32E997CD-B8A6-4F6A-946E-63443746284D}" presName="bullet3a" presStyleLbl="node1" presStyleIdx="0" presStyleCnt="3" custFlipVert="1" custScaleX="161171" custScaleY="190247" custLinFactY="249451" custLinFactNeighborX="21980" custLinFactNeighborY="300000"/>
      <dgm:spPr/>
    </dgm:pt>
    <dgm:pt modelId="{D37E3BF1-D0AB-472D-8625-E0BBEC88637A}" type="pres">
      <dgm:prSet presAssocID="{32E997CD-B8A6-4F6A-946E-63443746284D}" presName="textBox3a" presStyleLbl="revTx" presStyleIdx="0" presStyleCnt="3" custScaleX="165685" custScaleY="100000" custLinFactNeighborX="18741" custLinFactNeighborY="917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60B3C-1077-4672-8F95-D8C920F0E478}" type="pres">
      <dgm:prSet presAssocID="{8CEEB2EF-355C-48FF-BB26-CB573C13FA11}" presName="bullet3b" presStyleLbl="node1" presStyleIdx="1" presStyleCnt="3" custLinFactX="-50608" custLinFactNeighborX="-100000" custLinFactNeighborY="83182"/>
      <dgm:spPr/>
    </dgm:pt>
    <dgm:pt modelId="{D1532670-DA20-4609-B65E-F66B16815C92}" type="pres">
      <dgm:prSet presAssocID="{8CEEB2EF-355C-48FF-BB26-CB573C13FA11}" presName="textBox3b" presStyleLbl="revTx" presStyleIdx="1" presStyleCnt="3" custScaleX="157937" custLinFactNeighborX="-15277" custLinFactNeighborY="325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BFEF5-0C99-47CE-945B-B5ADB934F667}" type="pres">
      <dgm:prSet presAssocID="{F0DE39F7-D08E-4828-8051-D91D51E06617}" presName="bullet3c" presStyleLbl="node1" presStyleIdx="2" presStyleCnt="3" custLinFactNeighborX="-2380" custLinFactNeighborY="-73855"/>
      <dgm:spPr/>
    </dgm:pt>
    <dgm:pt modelId="{5523FFED-48FD-404E-998A-7A41443D8CE9}" type="pres">
      <dgm:prSet presAssocID="{F0DE39F7-D08E-4828-8051-D91D51E06617}" presName="textBox3c" presStyleLbl="revTx" presStyleIdx="2" presStyleCnt="3" custScaleX="179167" custScaleY="38335" custLinFactNeighborX="-4365" custLinFactNeighborY="-109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0BE53C-2BA4-4191-8639-01EA454FA0FF}" type="presOf" srcId="{09CF1EC3-8E3D-484B-955E-11BA3F416655}" destId="{F0832939-C7F5-422E-9B81-4CE1A5F4F2D4}" srcOrd="0" destOrd="0" presId="urn:microsoft.com/office/officeart/2005/8/layout/arrow2"/>
    <dgm:cxn modelId="{6453B28A-A632-4FF6-9B2C-B953DDE16102}" type="presOf" srcId="{F0DE39F7-D08E-4828-8051-D91D51E06617}" destId="{5523FFED-48FD-404E-998A-7A41443D8CE9}" srcOrd="0" destOrd="0" presId="urn:microsoft.com/office/officeart/2005/8/layout/arrow2"/>
    <dgm:cxn modelId="{205EAC82-F882-4E0C-BA99-0AA020D15EB0}" type="presOf" srcId="{8CEEB2EF-355C-48FF-BB26-CB573C13FA11}" destId="{D1532670-DA20-4609-B65E-F66B16815C92}" srcOrd="0" destOrd="0" presId="urn:microsoft.com/office/officeart/2005/8/layout/arrow2"/>
    <dgm:cxn modelId="{F48AD3C3-6B99-4698-8CAE-86F501E0150E}" type="presOf" srcId="{32E997CD-B8A6-4F6A-946E-63443746284D}" destId="{D37E3BF1-D0AB-472D-8625-E0BBEC88637A}" srcOrd="0" destOrd="0" presId="urn:microsoft.com/office/officeart/2005/8/layout/arrow2"/>
    <dgm:cxn modelId="{D4D1E17D-FA3D-4565-8325-8D3770B228B4}" srcId="{09CF1EC3-8E3D-484B-955E-11BA3F416655}" destId="{8CEEB2EF-355C-48FF-BB26-CB573C13FA11}" srcOrd="1" destOrd="0" parTransId="{7FC8C4B8-BDE4-4417-94B1-C4ACA5F8E1EE}" sibTransId="{DAF68F34-894C-4AEB-AB0E-D6C36207CCB3}"/>
    <dgm:cxn modelId="{3F76339A-17DF-4F39-BCDF-CFA6720C8500}" srcId="{09CF1EC3-8E3D-484B-955E-11BA3F416655}" destId="{32E997CD-B8A6-4F6A-946E-63443746284D}" srcOrd="0" destOrd="0" parTransId="{338B8AD9-1C80-41BD-925C-9953211D7E66}" sibTransId="{C360A027-C032-43BF-910E-9B2C27EDE392}"/>
    <dgm:cxn modelId="{57C51234-D04F-4E47-B422-6AE85858F39B}" srcId="{09CF1EC3-8E3D-484B-955E-11BA3F416655}" destId="{F0DE39F7-D08E-4828-8051-D91D51E06617}" srcOrd="2" destOrd="0" parTransId="{65BA63B1-C4E0-4248-B9D7-9180EC16A20D}" sibTransId="{8AD4B2D4-D013-4C5A-B905-24764378C7F4}"/>
    <dgm:cxn modelId="{7F417C9A-43BC-4F83-8935-B050DCB1E040}" type="presParOf" srcId="{F0832939-C7F5-422E-9B81-4CE1A5F4F2D4}" destId="{D57D149A-6624-4586-B280-7F91C5C782A3}" srcOrd="0" destOrd="0" presId="urn:microsoft.com/office/officeart/2005/8/layout/arrow2"/>
    <dgm:cxn modelId="{D9B49533-9B6A-45AF-B036-19B661BA3498}" type="presParOf" srcId="{F0832939-C7F5-422E-9B81-4CE1A5F4F2D4}" destId="{31BC502B-3E4C-46A1-BA5B-B90015DDB608}" srcOrd="1" destOrd="0" presId="urn:microsoft.com/office/officeart/2005/8/layout/arrow2"/>
    <dgm:cxn modelId="{0585B912-C3F9-4122-ACA2-3C88DB4401EA}" type="presParOf" srcId="{31BC502B-3E4C-46A1-BA5B-B90015DDB608}" destId="{56FB584F-1904-4A4A-9B78-E8DCB5810116}" srcOrd="0" destOrd="0" presId="urn:microsoft.com/office/officeart/2005/8/layout/arrow2"/>
    <dgm:cxn modelId="{75C226DF-CF7C-441A-A3DB-2D53D5B5B4CE}" type="presParOf" srcId="{31BC502B-3E4C-46A1-BA5B-B90015DDB608}" destId="{D37E3BF1-D0AB-472D-8625-E0BBEC88637A}" srcOrd="1" destOrd="0" presId="urn:microsoft.com/office/officeart/2005/8/layout/arrow2"/>
    <dgm:cxn modelId="{DE5F580E-BC13-420A-9510-967241162838}" type="presParOf" srcId="{31BC502B-3E4C-46A1-BA5B-B90015DDB608}" destId="{E0860B3C-1077-4672-8F95-D8C920F0E478}" srcOrd="2" destOrd="0" presId="urn:microsoft.com/office/officeart/2005/8/layout/arrow2"/>
    <dgm:cxn modelId="{230E2523-E2EB-4F08-8936-9CF3ECCD697E}" type="presParOf" srcId="{31BC502B-3E4C-46A1-BA5B-B90015DDB608}" destId="{D1532670-DA20-4609-B65E-F66B16815C92}" srcOrd="3" destOrd="0" presId="urn:microsoft.com/office/officeart/2005/8/layout/arrow2"/>
    <dgm:cxn modelId="{DBC1310C-DDD0-4193-B8A1-BBCD88F8EEC3}" type="presParOf" srcId="{31BC502B-3E4C-46A1-BA5B-B90015DDB608}" destId="{FA8BFEF5-0C99-47CE-945B-B5ADB934F667}" srcOrd="4" destOrd="0" presId="urn:microsoft.com/office/officeart/2005/8/layout/arrow2"/>
    <dgm:cxn modelId="{CF7C386E-6A1A-4D43-A149-3C2660DCA818}" type="presParOf" srcId="{31BC502B-3E4C-46A1-BA5B-B90015DDB608}" destId="{5523FFED-48FD-404E-998A-7A41443D8CE9}" srcOrd="5" destOrd="0" presId="urn:microsoft.com/office/officeart/2005/8/layout/arrow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E55B83-D354-4E08-8771-D82A6C50B94C}" type="doc">
      <dgm:prSet loTypeId="urn:microsoft.com/office/officeart/2005/8/layout/process2" loCatId="process" qsTypeId="urn:microsoft.com/office/officeart/2005/8/quickstyle/3d8" qsCatId="3D" csTypeId="urn:microsoft.com/office/officeart/2005/8/colors/accent1_2" csCatId="accent1" phldr="1"/>
      <dgm:spPr/>
    </dgm:pt>
    <dgm:pt modelId="{A23AD2C7-2F18-4765-9808-B1EF5D45493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0335B09-78AC-42B7-8DDB-E132183BA728}" type="parTrans" cxnId="{5473540B-23E1-412E-BD15-6939F978E604}">
      <dgm:prSet/>
      <dgm:spPr/>
      <dgm:t>
        <a:bodyPr/>
        <a:lstStyle/>
        <a:p>
          <a:endParaRPr lang="zh-CN" altLang="en-US"/>
        </a:p>
      </dgm:t>
    </dgm:pt>
    <dgm:pt modelId="{D24E7872-09CB-4027-A024-E520060F8AD5}" type="sibTrans" cxnId="{5473540B-23E1-412E-BD15-6939F978E604}">
      <dgm:prSet/>
      <dgm:spPr/>
      <dgm:t>
        <a:bodyPr/>
        <a:lstStyle/>
        <a:p>
          <a:endParaRPr lang="zh-CN" altLang="en-US"/>
        </a:p>
      </dgm:t>
    </dgm:pt>
    <dgm:pt modelId="{420C10DF-AC89-41ED-A220-9C169F98B2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F1C3A5-AF0B-4A5E-BCD5-607A55C07E74}" type="parTrans" cxnId="{A5F5C65F-575B-490C-B201-75F9AC21066D}">
      <dgm:prSet/>
      <dgm:spPr/>
      <dgm:t>
        <a:bodyPr/>
        <a:lstStyle/>
        <a:p>
          <a:endParaRPr lang="zh-CN" altLang="en-US"/>
        </a:p>
      </dgm:t>
    </dgm:pt>
    <dgm:pt modelId="{F997516C-D2D0-41AB-B9D6-F3427520C5AC}" type="sibTrans" cxnId="{A5F5C65F-575B-490C-B201-75F9AC21066D}">
      <dgm:prSet/>
      <dgm:spPr/>
      <dgm:t>
        <a:bodyPr/>
        <a:lstStyle/>
        <a:p>
          <a:endParaRPr lang="zh-CN" altLang="en-US"/>
        </a:p>
      </dgm:t>
    </dgm:pt>
    <dgm:pt modelId="{7246C8AC-F399-4A7E-98CC-CC2A6C9CDC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快速访问工具栏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374620-BEA2-4008-A6D1-3F007A4DADAF}" type="parTrans" cxnId="{329289BD-285C-43E1-9D0D-F79BE1D49287}">
      <dgm:prSet/>
      <dgm:spPr/>
      <dgm:t>
        <a:bodyPr/>
        <a:lstStyle/>
        <a:p>
          <a:endParaRPr lang="zh-CN" altLang="en-US"/>
        </a:p>
      </dgm:t>
    </dgm:pt>
    <dgm:pt modelId="{406EDE0F-48D5-4CCC-95C3-204BA4370B14}" type="sibTrans" cxnId="{329289BD-285C-43E1-9D0D-F79BE1D49287}">
      <dgm:prSet/>
      <dgm:spPr/>
      <dgm:t>
        <a:bodyPr/>
        <a:lstStyle/>
        <a:p>
          <a:endParaRPr lang="zh-CN" altLang="en-US"/>
        </a:p>
      </dgm:t>
    </dgm:pt>
    <dgm:pt modelId="{3E49FFA7-F900-46A7-B381-DBE45F63BA0F}" type="pres">
      <dgm:prSet presAssocID="{4FE55B83-D354-4E08-8771-D82A6C50B94C}" presName="linearFlow" presStyleCnt="0">
        <dgm:presLayoutVars>
          <dgm:resizeHandles val="exact"/>
        </dgm:presLayoutVars>
      </dgm:prSet>
      <dgm:spPr/>
    </dgm:pt>
    <dgm:pt modelId="{AD320255-12C9-48BE-ABA7-F2B1232DF92C}" type="pres">
      <dgm:prSet presAssocID="{A23AD2C7-2F18-4765-9808-B1EF5D45493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464920-EA47-41B9-9001-2D4B774FEB53}" type="pres">
      <dgm:prSet presAssocID="{D24E7872-09CB-4027-A024-E520060F8AD5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CA68820-DF2C-4233-BA1B-5580D72907FE}" type="pres">
      <dgm:prSet presAssocID="{D24E7872-09CB-4027-A024-E520060F8AD5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0419132-364C-4169-BDE6-D686970FB95B}" type="pres">
      <dgm:prSet presAssocID="{420C10DF-AC89-41ED-A220-9C169F98B252}" presName="node" presStyleLbl="node1" presStyleIdx="1" presStyleCnt="3" custLinFactNeighborX="5000" custLinFactNeighborY="476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FB0DAD-B616-4807-9E13-2D4AABF3A50B}" type="pres">
      <dgm:prSet presAssocID="{F997516C-D2D0-41AB-B9D6-F3427520C5AC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7EEB52E2-CCC7-4B5C-8CCB-3722990F9FE0}" type="pres">
      <dgm:prSet presAssocID="{F997516C-D2D0-41AB-B9D6-F3427520C5AC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544C5B1-BCA6-4227-BDED-161720221196}" type="pres">
      <dgm:prSet presAssocID="{7246C8AC-F399-4A7E-98CC-CC2A6C9CDC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73540B-23E1-412E-BD15-6939F978E604}" srcId="{4FE55B83-D354-4E08-8771-D82A6C50B94C}" destId="{A23AD2C7-2F18-4765-9808-B1EF5D454939}" srcOrd="0" destOrd="0" parTransId="{F0335B09-78AC-42B7-8DDB-E132183BA728}" sibTransId="{D24E7872-09CB-4027-A024-E520060F8AD5}"/>
    <dgm:cxn modelId="{791A25A2-55AE-4E33-A6A7-C4D966D2185E}" type="presOf" srcId="{A23AD2C7-2F18-4765-9808-B1EF5D454939}" destId="{AD320255-12C9-48BE-ABA7-F2B1232DF92C}" srcOrd="0" destOrd="0" presId="urn:microsoft.com/office/officeart/2005/8/layout/process2"/>
    <dgm:cxn modelId="{DFAC8F4D-5126-4829-9DF5-A3DFA5BA5503}" type="presOf" srcId="{F997516C-D2D0-41AB-B9D6-F3427520C5AC}" destId="{7EEB52E2-CCC7-4B5C-8CCB-3722990F9FE0}" srcOrd="1" destOrd="0" presId="urn:microsoft.com/office/officeart/2005/8/layout/process2"/>
    <dgm:cxn modelId="{83E61005-D116-4776-A577-0B8B882D23B5}" type="presOf" srcId="{4FE55B83-D354-4E08-8771-D82A6C50B94C}" destId="{3E49FFA7-F900-46A7-B381-DBE45F63BA0F}" srcOrd="0" destOrd="0" presId="urn:microsoft.com/office/officeart/2005/8/layout/process2"/>
    <dgm:cxn modelId="{BDFDCC99-9CD0-491C-B478-11F824BBD5DE}" type="presOf" srcId="{D24E7872-09CB-4027-A024-E520060F8AD5}" destId="{CCA68820-DF2C-4233-BA1B-5580D72907FE}" srcOrd="1" destOrd="0" presId="urn:microsoft.com/office/officeart/2005/8/layout/process2"/>
    <dgm:cxn modelId="{DA2BD372-DF91-47D1-8E75-40017C3BE996}" type="presOf" srcId="{F997516C-D2D0-41AB-B9D6-F3427520C5AC}" destId="{8FFB0DAD-B616-4807-9E13-2D4AABF3A50B}" srcOrd="0" destOrd="0" presId="urn:microsoft.com/office/officeart/2005/8/layout/process2"/>
    <dgm:cxn modelId="{368CD9E5-BB9C-41C1-91D1-2FC029581066}" type="presOf" srcId="{D24E7872-09CB-4027-A024-E520060F8AD5}" destId="{71464920-EA47-41B9-9001-2D4B774FEB53}" srcOrd="0" destOrd="0" presId="urn:microsoft.com/office/officeart/2005/8/layout/process2"/>
    <dgm:cxn modelId="{A5F5C65F-575B-490C-B201-75F9AC21066D}" srcId="{4FE55B83-D354-4E08-8771-D82A6C50B94C}" destId="{420C10DF-AC89-41ED-A220-9C169F98B252}" srcOrd="1" destOrd="0" parTransId="{93F1C3A5-AF0B-4A5E-BCD5-607A55C07E74}" sibTransId="{F997516C-D2D0-41AB-B9D6-F3427520C5AC}"/>
    <dgm:cxn modelId="{A4DA90E7-8FD4-41A1-B0B3-77F4579E94D8}" type="presOf" srcId="{420C10DF-AC89-41ED-A220-9C169F98B252}" destId="{E0419132-364C-4169-BDE6-D686970FB95B}" srcOrd="0" destOrd="0" presId="urn:microsoft.com/office/officeart/2005/8/layout/process2"/>
    <dgm:cxn modelId="{EDB85DAB-83FC-4127-9B24-62280DC92E37}" type="presOf" srcId="{7246C8AC-F399-4A7E-98CC-CC2A6C9CDCDE}" destId="{F544C5B1-BCA6-4227-BDED-161720221196}" srcOrd="0" destOrd="0" presId="urn:microsoft.com/office/officeart/2005/8/layout/process2"/>
    <dgm:cxn modelId="{329289BD-285C-43E1-9D0D-F79BE1D49287}" srcId="{4FE55B83-D354-4E08-8771-D82A6C50B94C}" destId="{7246C8AC-F399-4A7E-98CC-CC2A6C9CDCDE}" srcOrd="2" destOrd="0" parTransId="{C4374620-BEA2-4008-A6D1-3F007A4DADAF}" sibTransId="{406EDE0F-48D5-4CCC-95C3-204BA4370B14}"/>
    <dgm:cxn modelId="{F0218242-E847-4825-B057-46FB7B4F992F}" type="presParOf" srcId="{3E49FFA7-F900-46A7-B381-DBE45F63BA0F}" destId="{AD320255-12C9-48BE-ABA7-F2B1232DF92C}" srcOrd="0" destOrd="0" presId="urn:microsoft.com/office/officeart/2005/8/layout/process2"/>
    <dgm:cxn modelId="{979D7CE4-B648-4210-9072-105358DA84B9}" type="presParOf" srcId="{3E49FFA7-F900-46A7-B381-DBE45F63BA0F}" destId="{71464920-EA47-41B9-9001-2D4B774FEB53}" srcOrd="1" destOrd="0" presId="urn:microsoft.com/office/officeart/2005/8/layout/process2"/>
    <dgm:cxn modelId="{CFAFF2ED-1785-4A5C-B764-8B6FEFCB6643}" type="presParOf" srcId="{71464920-EA47-41B9-9001-2D4B774FEB53}" destId="{CCA68820-DF2C-4233-BA1B-5580D72907FE}" srcOrd="0" destOrd="0" presId="urn:microsoft.com/office/officeart/2005/8/layout/process2"/>
    <dgm:cxn modelId="{8C89CB87-8FDB-46E2-8D62-77FCAA35085D}" type="presParOf" srcId="{3E49FFA7-F900-46A7-B381-DBE45F63BA0F}" destId="{E0419132-364C-4169-BDE6-D686970FB95B}" srcOrd="2" destOrd="0" presId="urn:microsoft.com/office/officeart/2005/8/layout/process2"/>
    <dgm:cxn modelId="{1F91BC2B-DCE3-458D-8A24-EAC686818200}" type="presParOf" srcId="{3E49FFA7-F900-46A7-B381-DBE45F63BA0F}" destId="{8FFB0DAD-B616-4807-9E13-2D4AABF3A50B}" srcOrd="3" destOrd="0" presId="urn:microsoft.com/office/officeart/2005/8/layout/process2"/>
    <dgm:cxn modelId="{9B4D78D9-EEDC-4E49-B055-7E7A09F3565D}" type="presParOf" srcId="{8FFB0DAD-B616-4807-9E13-2D4AABF3A50B}" destId="{7EEB52E2-CCC7-4B5C-8CCB-3722990F9FE0}" srcOrd="0" destOrd="0" presId="urn:microsoft.com/office/officeart/2005/8/layout/process2"/>
    <dgm:cxn modelId="{4FC23A38-876F-48C0-BC24-144B381BE37C}" type="presParOf" srcId="{3E49FFA7-F900-46A7-B381-DBE45F63BA0F}" destId="{F544C5B1-BCA6-4227-BDED-161720221196}" srcOrd="4" destOrd="0" presId="urn:microsoft.com/office/officeart/2005/8/layout/process2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84EA479-384B-4431-BFB2-624C048A2BE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5063185-D308-47D2-9130-52293DEEE18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8653C06-1310-4E77-8F61-AF9D3AFEF5FD}" type="parTrans" cxnId="{621B85EF-C8D1-4788-A415-78E27D78A04B}">
      <dgm:prSet/>
      <dgm:spPr/>
      <dgm:t>
        <a:bodyPr/>
        <a:lstStyle/>
        <a:p>
          <a:endParaRPr lang="zh-CN" altLang="en-US"/>
        </a:p>
      </dgm:t>
    </dgm:pt>
    <dgm:pt modelId="{D775740C-BCC8-4377-8C5C-195CEDA38B39}" type="sibTrans" cxnId="{621B85EF-C8D1-4788-A415-78E27D78A04B}">
      <dgm:prSet/>
      <dgm:spPr/>
      <dgm:t>
        <a:bodyPr/>
        <a:lstStyle/>
        <a:p>
          <a:endParaRPr lang="zh-CN" altLang="en-US"/>
        </a:p>
      </dgm:t>
    </dgm:pt>
    <dgm:pt modelId="{385C7DA7-362F-41A0-B64A-C4A4D429DB2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9EA1833-9114-4147-A2FC-8B3F91058486}" type="parTrans" cxnId="{BCC320D3-3166-4916-9480-0C6AD171C584}">
      <dgm:prSet/>
      <dgm:spPr/>
      <dgm:t>
        <a:bodyPr/>
        <a:lstStyle/>
        <a:p>
          <a:endParaRPr lang="zh-CN" altLang="en-US"/>
        </a:p>
      </dgm:t>
    </dgm:pt>
    <dgm:pt modelId="{59A511BF-4347-4384-9A61-44933D448C74}" type="sibTrans" cxnId="{BCC320D3-3166-4916-9480-0C6AD171C584}">
      <dgm:prSet/>
      <dgm:spPr/>
      <dgm:t>
        <a:bodyPr/>
        <a:lstStyle/>
        <a:p>
          <a:endParaRPr lang="zh-CN" altLang="en-US"/>
        </a:p>
      </dgm:t>
    </dgm:pt>
    <dgm:pt modelId="{A7FCFEB2-1C77-409F-B4D0-1D8668C988BB}" type="pres">
      <dgm:prSet presAssocID="{684EA479-384B-4431-BFB2-624C048A2BEB}" presName="Name0" presStyleCnt="0">
        <dgm:presLayoutVars>
          <dgm:dir/>
          <dgm:resizeHandles val="exact"/>
        </dgm:presLayoutVars>
      </dgm:prSet>
      <dgm:spPr/>
    </dgm:pt>
    <dgm:pt modelId="{A0872056-19D3-462B-87ED-10E6BC1B4B6F}" type="pres">
      <dgm:prSet presAssocID="{95063185-D308-47D2-9130-52293DEEE18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ECB278-9634-4640-ABB1-F99DC1A17E75}" type="pres">
      <dgm:prSet presAssocID="{D775740C-BCC8-4377-8C5C-195CEDA38B3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DEE85794-B565-4549-B23E-0FA5C23530AB}" type="pres">
      <dgm:prSet presAssocID="{D775740C-BCC8-4377-8C5C-195CEDA38B3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539533FE-D377-4086-972F-FD9F6B643FAF}" type="pres">
      <dgm:prSet presAssocID="{385C7DA7-362F-41A0-B64A-C4A4D429DB2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7389F72-859F-4102-8FA9-164707C87C84}" type="presOf" srcId="{684EA479-384B-4431-BFB2-624C048A2BEB}" destId="{A7FCFEB2-1C77-409F-B4D0-1D8668C988BB}" srcOrd="0" destOrd="0" presId="urn:microsoft.com/office/officeart/2005/8/layout/process1"/>
    <dgm:cxn modelId="{1C680627-A22D-497A-B8CE-38609A9A44B6}" type="presOf" srcId="{D775740C-BCC8-4377-8C5C-195CEDA38B39}" destId="{4EECB278-9634-4640-ABB1-F99DC1A17E75}" srcOrd="0" destOrd="0" presId="urn:microsoft.com/office/officeart/2005/8/layout/process1"/>
    <dgm:cxn modelId="{B327B4EC-3B1B-4919-A517-9E6A4E5F556A}" type="presOf" srcId="{95063185-D308-47D2-9130-52293DEEE183}" destId="{A0872056-19D3-462B-87ED-10E6BC1B4B6F}" srcOrd="0" destOrd="0" presId="urn:microsoft.com/office/officeart/2005/8/layout/process1"/>
    <dgm:cxn modelId="{84ACFCFE-3D28-42AE-9608-2CDE98B58749}" type="presOf" srcId="{D775740C-BCC8-4377-8C5C-195CEDA38B39}" destId="{DEE85794-B565-4549-B23E-0FA5C23530AB}" srcOrd="1" destOrd="0" presId="urn:microsoft.com/office/officeart/2005/8/layout/process1"/>
    <dgm:cxn modelId="{BCC320D3-3166-4916-9480-0C6AD171C584}" srcId="{684EA479-384B-4431-BFB2-624C048A2BEB}" destId="{385C7DA7-362F-41A0-B64A-C4A4D429DB25}" srcOrd="1" destOrd="0" parTransId="{49EA1833-9114-4147-A2FC-8B3F91058486}" sibTransId="{59A511BF-4347-4384-9A61-44933D448C74}"/>
    <dgm:cxn modelId="{621B85EF-C8D1-4788-A415-78E27D78A04B}" srcId="{684EA479-384B-4431-BFB2-624C048A2BEB}" destId="{95063185-D308-47D2-9130-52293DEEE183}" srcOrd="0" destOrd="0" parTransId="{E8653C06-1310-4E77-8F61-AF9D3AFEF5FD}" sibTransId="{D775740C-BCC8-4377-8C5C-195CEDA38B39}"/>
    <dgm:cxn modelId="{9EAEAC9D-7B93-44F0-9A99-DCF14AF96AE2}" type="presOf" srcId="{385C7DA7-362F-41A0-B64A-C4A4D429DB25}" destId="{539533FE-D377-4086-972F-FD9F6B643FAF}" srcOrd="0" destOrd="0" presId="urn:microsoft.com/office/officeart/2005/8/layout/process1"/>
    <dgm:cxn modelId="{3CB167EC-4F25-4F95-83FD-74D30C4DBAEB}" type="presParOf" srcId="{A7FCFEB2-1C77-409F-B4D0-1D8668C988BB}" destId="{A0872056-19D3-462B-87ED-10E6BC1B4B6F}" srcOrd="0" destOrd="0" presId="urn:microsoft.com/office/officeart/2005/8/layout/process1"/>
    <dgm:cxn modelId="{C98D0DC8-3F51-45A8-AB06-75CED3C04B18}" type="presParOf" srcId="{A7FCFEB2-1C77-409F-B4D0-1D8668C988BB}" destId="{4EECB278-9634-4640-ABB1-F99DC1A17E75}" srcOrd="1" destOrd="0" presId="urn:microsoft.com/office/officeart/2005/8/layout/process1"/>
    <dgm:cxn modelId="{D86B89F0-BF24-46D3-AE34-6BE8ECE014A6}" type="presParOf" srcId="{4EECB278-9634-4640-ABB1-F99DC1A17E75}" destId="{DEE85794-B565-4549-B23E-0FA5C23530AB}" srcOrd="0" destOrd="0" presId="urn:microsoft.com/office/officeart/2005/8/layout/process1"/>
    <dgm:cxn modelId="{9BBD6699-3E12-4F33-817A-5EB2D2BBCDC8}" type="presParOf" srcId="{A7FCFEB2-1C77-409F-B4D0-1D8668C988BB}" destId="{539533FE-D377-4086-972F-FD9F6B643FAF}" srcOrd="2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9AF2CBA-94EB-4368-AE20-232BA809B7B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6EF45C6-B709-4AE1-9587-1D44F925650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C5662B-E08E-4213-8612-5C2C71594789}" type="parTrans" cxnId="{1559ED52-25EF-4580-81A5-C1DD4D7A8234}">
      <dgm:prSet/>
      <dgm:spPr/>
      <dgm:t>
        <a:bodyPr/>
        <a:lstStyle/>
        <a:p>
          <a:endParaRPr lang="zh-CN" altLang="en-US"/>
        </a:p>
      </dgm:t>
    </dgm:pt>
    <dgm:pt modelId="{4D1A1990-CEC3-4F63-946E-64E1C33C8B71}" type="sibTrans" cxnId="{1559ED52-25EF-4580-81A5-C1DD4D7A8234}">
      <dgm:prSet/>
      <dgm:spPr/>
      <dgm:t>
        <a:bodyPr/>
        <a:lstStyle/>
        <a:p>
          <a:endParaRPr lang="zh-CN" altLang="en-US"/>
        </a:p>
      </dgm:t>
    </dgm:pt>
    <dgm:pt modelId="{316EB686-2119-47ED-8CD1-7D83559D9DC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CC9F88B-8CDB-485A-A824-D4F6A4CEB56C}" type="parTrans" cxnId="{FBF3EAF8-110E-4330-B4D1-D229463DBF22}">
      <dgm:prSet/>
      <dgm:spPr/>
      <dgm:t>
        <a:bodyPr/>
        <a:lstStyle/>
        <a:p>
          <a:endParaRPr lang="zh-CN" altLang="en-US"/>
        </a:p>
      </dgm:t>
    </dgm:pt>
    <dgm:pt modelId="{D95EFF26-DFAA-4727-8DEA-C6F29D0CE4C5}" type="sibTrans" cxnId="{FBF3EAF8-110E-4330-B4D1-D229463DBF22}">
      <dgm:prSet/>
      <dgm:spPr/>
      <dgm:t>
        <a:bodyPr/>
        <a:lstStyle/>
        <a:p>
          <a:endParaRPr lang="zh-CN" altLang="en-US"/>
        </a:p>
      </dgm:t>
    </dgm:pt>
    <dgm:pt modelId="{DA28AE2E-C3B2-4801-BB09-893F7299680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颜色配置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471DBD-6F47-48BF-AE58-48B14381E866}" type="parTrans" cxnId="{0E1F37BA-FA92-4AF8-B37B-02FD2031F0EB}">
      <dgm:prSet/>
      <dgm:spPr/>
      <dgm:t>
        <a:bodyPr/>
        <a:lstStyle/>
        <a:p>
          <a:endParaRPr lang="zh-CN" altLang="en-US"/>
        </a:p>
      </dgm:t>
    </dgm:pt>
    <dgm:pt modelId="{24703376-AED4-412D-8C8B-276626A3E2B6}" type="sibTrans" cxnId="{0E1F37BA-FA92-4AF8-B37B-02FD2031F0EB}">
      <dgm:prSet/>
      <dgm:spPr/>
      <dgm:t>
        <a:bodyPr/>
        <a:lstStyle/>
        <a:p>
          <a:endParaRPr lang="zh-CN" altLang="en-US"/>
        </a:p>
      </dgm:t>
    </dgm:pt>
    <dgm:pt modelId="{5CBFE58F-F684-42C7-97EE-94CD6FE6C51A}" type="pres">
      <dgm:prSet presAssocID="{79AF2CBA-94EB-4368-AE20-232BA809B7BC}" presName="Name0" presStyleCnt="0">
        <dgm:presLayoutVars>
          <dgm:dir/>
          <dgm:resizeHandles val="exact"/>
        </dgm:presLayoutVars>
      </dgm:prSet>
      <dgm:spPr/>
    </dgm:pt>
    <dgm:pt modelId="{459B3316-AC62-459B-AB69-3823390B9A97}" type="pres">
      <dgm:prSet presAssocID="{36EF45C6-B709-4AE1-9587-1D44F925650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139E2F-DF25-4107-8041-4FB1063124A7}" type="pres">
      <dgm:prSet presAssocID="{4D1A1990-CEC3-4F63-946E-64E1C33C8B71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7A5EC3B0-2138-41A8-AADE-9FEEA9B3B094}" type="pres">
      <dgm:prSet presAssocID="{4D1A1990-CEC3-4F63-946E-64E1C33C8B71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D8A228BE-8510-4937-BC0C-41B449598F76}" type="pres">
      <dgm:prSet presAssocID="{316EB686-2119-47ED-8CD1-7D83559D9DC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BA95A7-1B5D-46FD-ADCD-A3603DB1842D}" type="pres">
      <dgm:prSet presAssocID="{D95EFF26-DFAA-4727-8DEA-C6F29D0CE4C5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BCDD287A-4FD7-47C3-95B8-C75E832D7ADD}" type="pres">
      <dgm:prSet presAssocID="{D95EFF26-DFAA-4727-8DEA-C6F29D0CE4C5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6CA20D73-F4E0-47C7-B832-B466EE25DFFB}" type="pres">
      <dgm:prSet presAssocID="{DA28AE2E-C3B2-4801-BB09-893F7299680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F3EAF8-110E-4330-B4D1-D229463DBF22}" srcId="{79AF2CBA-94EB-4368-AE20-232BA809B7BC}" destId="{316EB686-2119-47ED-8CD1-7D83559D9DC0}" srcOrd="1" destOrd="0" parTransId="{1CC9F88B-8CDB-485A-A824-D4F6A4CEB56C}" sibTransId="{D95EFF26-DFAA-4727-8DEA-C6F29D0CE4C5}"/>
    <dgm:cxn modelId="{A50BB8E9-F80C-4C96-B3C2-B2B4BFC5EA40}" type="presOf" srcId="{79AF2CBA-94EB-4368-AE20-232BA809B7BC}" destId="{5CBFE58F-F684-42C7-97EE-94CD6FE6C51A}" srcOrd="0" destOrd="0" presId="urn:microsoft.com/office/officeart/2005/8/layout/process1"/>
    <dgm:cxn modelId="{1793FEF1-4861-4686-9657-6146D34F9341}" type="presOf" srcId="{D95EFF26-DFAA-4727-8DEA-C6F29D0CE4C5}" destId="{BCDD287A-4FD7-47C3-95B8-C75E832D7ADD}" srcOrd="1" destOrd="0" presId="urn:microsoft.com/office/officeart/2005/8/layout/process1"/>
    <dgm:cxn modelId="{BBB04E6E-C788-4BA5-A99A-8876FCCB4BA0}" type="presOf" srcId="{4D1A1990-CEC3-4F63-946E-64E1C33C8B71}" destId="{A5139E2F-DF25-4107-8041-4FB1063124A7}" srcOrd="0" destOrd="0" presId="urn:microsoft.com/office/officeart/2005/8/layout/process1"/>
    <dgm:cxn modelId="{41C914E4-B089-4AF6-BE39-2847D29EC212}" type="presOf" srcId="{36EF45C6-B709-4AE1-9587-1D44F9256509}" destId="{459B3316-AC62-459B-AB69-3823390B9A97}" srcOrd="0" destOrd="0" presId="urn:microsoft.com/office/officeart/2005/8/layout/process1"/>
    <dgm:cxn modelId="{45A6E207-BD6A-42DF-A98C-9FFF3112205A}" type="presOf" srcId="{DA28AE2E-C3B2-4801-BB09-893F72996808}" destId="{6CA20D73-F4E0-47C7-B832-B466EE25DFFB}" srcOrd="0" destOrd="0" presId="urn:microsoft.com/office/officeart/2005/8/layout/process1"/>
    <dgm:cxn modelId="{974FDAD3-3991-4534-9464-6C2FE35D61BD}" type="presOf" srcId="{316EB686-2119-47ED-8CD1-7D83559D9DC0}" destId="{D8A228BE-8510-4937-BC0C-41B449598F76}" srcOrd="0" destOrd="0" presId="urn:microsoft.com/office/officeart/2005/8/layout/process1"/>
    <dgm:cxn modelId="{0DF721AF-7AF4-40CF-9045-5BFCD32E85D6}" type="presOf" srcId="{4D1A1990-CEC3-4F63-946E-64E1C33C8B71}" destId="{7A5EC3B0-2138-41A8-AADE-9FEEA9B3B094}" srcOrd="1" destOrd="0" presId="urn:microsoft.com/office/officeart/2005/8/layout/process1"/>
    <dgm:cxn modelId="{EE0C9F2E-ED77-4757-BFED-96ED131B40A5}" type="presOf" srcId="{D95EFF26-DFAA-4727-8DEA-C6F29D0CE4C5}" destId="{30BA95A7-1B5D-46FD-ADCD-A3603DB1842D}" srcOrd="0" destOrd="0" presId="urn:microsoft.com/office/officeart/2005/8/layout/process1"/>
    <dgm:cxn modelId="{0E1F37BA-FA92-4AF8-B37B-02FD2031F0EB}" srcId="{79AF2CBA-94EB-4368-AE20-232BA809B7BC}" destId="{DA28AE2E-C3B2-4801-BB09-893F72996808}" srcOrd="2" destOrd="0" parTransId="{54471DBD-6F47-48BF-AE58-48B14381E866}" sibTransId="{24703376-AED4-412D-8C8B-276626A3E2B6}"/>
    <dgm:cxn modelId="{1559ED52-25EF-4580-81A5-C1DD4D7A8234}" srcId="{79AF2CBA-94EB-4368-AE20-232BA809B7BC}" destId="{36EF45C6-B709-4AE1-9587-1D44F9256509}" srcOrd="0" destOrd="0" parTransId="{ABC5662B-E08E-4213-8612-5C2C71594789}" sibTransId="{4D1A1990-CEC3-4F63-946E-64E1C33C8B71}"/>
    <dgm:cxn modelId="{1A174DFE-68E8-427C-BBE7-BD512EDF79BA}" type="presParOf" srcId="{5CBFE58F-F684-42C7-97EE-94CD6FE6C51A}" destId="{459B3316-AC62-459B-AB69-3823390B9A97}" srcOrd="0" destOrd="0" presId="urn:microsoft.com/office/officeart/2005/8/layout/process1"/>
    <dgm:cxn modelId="{C21B32E6-1701-479E-B31B-5374FF57A7D4}" type="presParOf" srcId="{5CBFE58F-F684-42C7-97EE-94CD6FE6C51A}" destId="{A5139E2F-DF25-4107-8041-4FB1063124A7}" srcOrd="1" destOrd="0" presId="urn:microsoft.com/office/officeart/2005/8/layout/process1"/>
    <dgm:cxn modelId="{71D07F0D-C3F4-4C45-A0B2-467F7209BB29}" type="presParOf" srcId="{A5139E2F-DF25-4107-8041-4FB1063124A7}" destId="{7A5EC3B0-2138-41A8-AADE-9FEEA9B3B094}" srcOrd="0" destOrd="0" presId="urn:microsoft.com/office/officeart/2005/8/layout/process1"/>
    <dgm:cxn modelId="{8BF4668F-5C34-493B-8BF5-DCBF242216A9}" type="presParOf" srcId="{5CBFE58F-F684-42C7-97EE-94CD6FE6C51A}" destId="{D8A228BE-8510-4937-BC0C-41B449598F76}" srcOrd="2" destOrd="0" presId="urn:microsoft.com/office/officeart/2005/8/layout/process1"/>
    <dgm:cxn modelId="{BE722E13-B474-48B8-81D4-E0A39649DAFF}" type="presParOf" srcId="{5CBFE58F-F684-42C7-97EE-94CD6FE6C51A}" destId="{30BA95A7-1B5D-46FD-ADCD-A3603DB1842D}" srcOrd="3" destOrd="0" presId="urn:microsoft.com/office/officeart/2005/8/layout/process1"/>
    <dgm:cxn modelId="{2502ED07-AC0D-4C17-8C57-2E8F4313EB4E}" type="presParOf" srcId="{30BA95A7-1B5D-46FD-ADCD-A3603DB1842D}" destId="{BCDD287A-4FD7-47C3-95B8-C75E832D7ADD}" srcOrd="0" destOrd="0" presId="urn:microsoft.com/office/officeart/2005/8/layout/process1"/>
    <dgm:cxn modelId="{ABD81DC1-6510-427A-B99C-DDDDD780F932}" type="presParOf" srcId="{5CBFE58F-F684-42C7-97EE-94CD6FE6C51A}" destId="{6CA20D73-F4E0-47C7-B832-B466EE25DFFB}" srcOrd="4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551D9B3-FE76-4B02-8DDF-7E73289590A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7F5AC4C-1FAB-4BE2-B642-C38BE9295B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3845F4A-F14D-436E-9CDB-AB58E30E41BC}" type="parTrans" cxnId="{A56EBF20-2413-46A4-9EAA-8C2CFF21FDAD}">
      <dgm:prSet/>
      <dgm:spPr/>
      <dgm:t>
        <a:bodyPr/>
        <a:lstStyle/>
        <a:p>
          <a:endParaRPr lang="zh-CN" altLang="en-US"/>
        </a:p>
      </dgm:t>
    </dgm:pt>
    <dgm:pt modelId="{EB64C9E6-0048-45E1-9A36-706DE0CA0246}" type="sibTrans" cxnId="{A56EBF20-2413-46A4-9EAA-8C2CFF21FDAD}">
      <dgm:prSet/>
      <dgm:spPr/>
      <dgm:t>
        <a:bodyPr/>
        <a:lstStyle/>
        <a:p>
          <a:endParaRPr lang="zh-CN" altLang="en-US"/>
        </a:p>
      </dgm:t>
    </dgm:pt>
    <dgm:pt modelId="{4E345472-9CEE-4CA8-AD9C-65A64647AF7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05145C5-C68F-424C-93BE-F321CA4A963F}" type="parTrans" cxnId="{21270827-7FE2-4EC8-BF7F-52336B70B63E}">
      <dgm:prSet/>
      <dgm:spPr/>
      <dgm:t>
        <a:bodyPr/>
        <a:lstStyle/>
        <a:p>
          <a:endParaRPr lang="zh-CN" altLang="en-US"/>
        </a:p>
      </dgm:t>
    </dgm:pt>
    <dgm:pt modelId="{3D2BEFBE-2BFA-4A4F-A329-15712916C05A}" type="sibTrans" cxnId="{21270827-7FE2-4EC8-BF7F-52336B70B63E}">
      <dgm:prSet/>
      <dgm:spPr/>
      <dgm:t>
        <a:bodyPr/>
        <a:lstStyle/>
        <a:p>
          <a:endParaRPr lang="zh-CN" altLang="en-US"/>
        </a:p>
      </dgm:t>
    </dgm:pt>
    <dgm:pt modelId="{29179076-F710-47C6-A76D-A69676E32A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颜色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90DE655-5423-498C-9F8C-3F58813396E3}" type="parTrans" cxnId="{06C82AB3-4713-4D59-BE36-3005E3F61A8E}">
      <dgm:prSet/>
      <dgm:spPr/>
      <dgm:t>
        <a:bodyPr/>
        <a:lstStyle/>
        <a:p>
          <a:endParaRPr lang="zh-CN" altLang="en-US"/>
        </a:p>
      </dgm:t>
    </dgm:pt>
    <dgm:pt modelId="{488E46F9-D903-4BD6-A024-8464588EAC56}" type="sibTrans" cxnId="{06C82AB3-4713-4D59-BE36-3005E3F61A8E}">
      <dgm:prSet/>
      <dgm:spPr/>
      <dgm:t>
        <a:bodyPr/>
        <a:lstStyle/>
        <a:p>
          <a:endParaRPr lang="zh-CN" altLang="en-US"/>
        </a:p>
      </dgm:t>
    </dgm:pt>
    <dgm:pt modelId="{4B45F3FF-0D69-4F8C-9027-1764BD0C169A}" type="pres">
      <dgm:prSet presAssocID="{6551D9B3-FE76-4B02-8DDF-7E73289590A2}" presName="Name0" presStyleCnt="0">
        <dgm:presLayoutVars>
          <dgm:dir/>
          <dgm:resizeHandles val="exact"/>
        </dgm:presLayoutVars>
      </dgm:prSet>
      <dgm:spPr/>
    </dgm:pt>
    <dgm:pt modelId="{363F7C26-87C8-491A-8ED8-AAEAE40D78D0}" type="pres">
      <dgm:prSet presAssocID="{C7F5AC4C-1FAB-4BE2-B642-C38BE9295B1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B85A6E-E348-487F-B825-25A61BC7B203}" type="pres">
      <dgm:prSet presAssocID="{EB64C9E6-0048-45E1-9A36-706DE0CA0246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55AC2F4-6FF7-422D-99BD-AE78C7357AFB}" type="pres">
      <dgm:prSet presAssocID="{EB64C9E6-0048-45E1-9A36-706DE0CA0246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8D016FD6-CFEE-4ECB-94CA-D57892B80A12}" type="pres">
      <dgm:prSet presAssocID="{4E345472-9CEE-4CA8-AD9C-65A64647AF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7513DD-D2CA-464B-918F-541A786944E9}" type="pres">
      <dgm:prSet presAssocID="{3D2BEFBE-2BFA-4A4F-A329-15712916C05A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C9FCA95F-34E2-4055-8494-0D5B2B1BF5A3}" type="pres">
      <dgm:prSet presAssocID="{3D2BEFBE-2BFA-4A4F-A329-15712916C05A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B1423659-B89E-4026-A6D7-945F51E3A39A}" type="pres">
      <dgm:prSet presAssocID="{29179076-F710-47C6-A76D-A69676E32AE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6EBF20-2413-46A4-9EAA-8C2CFF21FDAD}" srcId="{6551D9B3-FE76-4B02-8DDF-7E73289590A2}" destId="{C7F5AC4C-1FAB-4BE2-B642-C38BE9295B11}" srcOrd="0" destOrd="0" parTransId="{F3845F4A-F14D-436E-9CDB-AB58E30E41BC}" sibTransId="{EB64C9E6-0048-45E1-9A36-706DE0CA0246}"/>
    <dgm:cxn modelId="{0B0F77FF-2668-468A-9754-0512DFEC52BB}" type="presOf" srcId="{3D2BEFBE-2BFA-4A4F-A329-15712916C05A}" destId="{C9FCA95F-34E2-4055-8494-0D5B2B1BF5A3}" srcOrd="1" destOrd="0" presId="urn:microsoft.com/office/officeart/2005/8/layout/process1"/>
    <dgm:cxn modelId="{84583F59-64FB-4C27-B6A2-017672FCE27B}" type="presOf" srcId="{6551D9B3-FE76-4B02-8DDF-7E73289590A2}" destId="{4B45F3FF-0D69-4F8C-9027-1764BD0C169A}" srcOrd="0" destOrd="0" presId="urn:microsoft.com/office/officeart/2005/8/layout/process1"/>
    <dgm:cxn modelId="{58C19EBA-CF8D-4652-B4AA-B5714ABBDED5}" type="presOf" srcId="{EB64C9E6-0048-45E1-9A36-706DE0CA0246}" destId="{C55AC2F4-6FF7-422D-99BD-AE78C7357AFB}" srcOrd="1" destOrd="0" presId="urn:microsoft.com/office/officeart/2005/8/layout/process1"/>
    <dgm:cxn modelId="{70481B7B-7EF8-457C-AC71-39CF64076424}" type="presOf" srcId="{29179076-F710-47C6-A76D-A69676E32AEF}" destId="{B1423659-B89E-4026-A6D7-945F51E3A39A}" srcOrd="0" destOrd="0" presId="urn:microsoft.com/office/officeart/2005/8/layout/process1"/>
    <dgm:cxn modelId="{06C82AB3-4713-4D59-BE36-3005E3F61A8E}" srcId="{6551D9B3-FE76-4B02-8DDF-7E73289590A2}" destId="{29179076-F710-47C6-A76D-A69676E32AEF}" srcOrd="2" destOrd="0" parTransId="{790DE655-5423-498C-9F8C-3F58813396E3}" sibTransId="{488E46F9-D903-4BD6-A024-8464588EAC56}"/>
    <dgm:cxn modelId="{2FC4D208-8617-4078-8A78-0E4AD6A8E794}" type="presOf" srcId="{3D2BEFBE-2BFA-4A4F-A329-15712916C05A}" destId="{F37513DD-D2CA-464B-918F-541A786944E9}" srcOrd="0" destOrd="0" presId="urn:microsoft.com/office/officeart/2005/8/layout/process1"/>
    <dgm:cxn modelId="{49A0B3A2-1F6E-42F9-A235-389D104C6C8F}" type="presOf" srcId="{EB64C9E6-0048-45E1-9A36-706DE0CA0246}" destId="{86B85A6E-E348-487F-B825-25A61BC7B203}" srcOrd="0" destOrd="0" presId="urn:microsoft.com/office/officeart/2005/8/layout/process1"/>
    <dgm:cxn modelId="{21270827-7FE2-4EC8-BF7F-52336B70B63E}" srcId="{6551D9B3-FE76-4B02-8DDF-7E73289590A2}" destId="{4E345472-9CEE-4CA8-AD9C-65A64647AF76}" srcOrd="1" destOrd="0" parTransId="{905145C5-C68F-424C-93BE-F321CA4A963F}" sibTransId="{3D2BEFBE-2BFA-4A4F-A329-15712916C05A}"/>
    <dgm:cxn modelId="{DDE82992-F436-4C00-BC0F-D1E06CAC267B}" type="presOf" srcId="{C7F5AC4C-1FAB-4BE2-B642-C38BE9295B11}" destId="{363F7C26-87C8-491A-8ED8-AAEAE40D78D0}" srcOrd="0" destOrd="0" presId="urn:microsoft.com/office/officeart/2005/8/layout/process1"/>
    <dgm:cxn modelId="{093ED9B4-EE5A-4751-83D1-2492ACC31F43}" type="presOf" srcId="{4E345472-9CEE-4CA8-AD9C-65A64647AF76}" destId="{8D016FD6-CFEE-4ECB-94CA-D57892B80A12}" srcOrd="0" destOrd="0" presId="urn:microsoft.com/office/officeart/2005/8/layout/process1"/>
    <dgm:cxn modelId="{FF598271-2659-410B-B1EA-3C9376BB9AF3}" type="presParOf" srcId="{4B45F3FF-0D69-4F8C-9027-1764BD0C169A}" destId="{363F7C26-87C8-491A-8ED8-AAEAE40D78D0}" srcOrd="0" destOrd="0" presId="urn:microsoft.com/office/officeart/2005/8/layout/process1"/>
    <dgm:cxn modelId="{70CEADEC-9A23-445E-B047-CFEBAE930E34}" type="presParOf" srcId="{4B45F3FF-0D69-4F8C-9027-1764BD0C169A}" destId="{86B85A6E-E348-487F-B825-25A61BC7B203}" srcOrd="1" destOrd="0" presId="urn:microsoft.com/office/officeart/2005/8/layout/process1"/>
    <dgm:cxn modelId="{8BC6C359-0F72-43F3-BEAD-18E4CD2810A3}" type="presParOf" srcId="{86B85A6E-E348-487F-B825-25A61BC7B203}" destId="{C55AC2F4-6FF7-422D-99BD-AE78C7357AFB}" srcOrd="0" destOrd="0" presId="urn:microsoft.com/office/officeart/2005/8/layout/process1"/>
    <dgm:cxn modelId="{B6B9526D-2E5F-412D-ABE6-5E44A1E07AC1}" type="presParOf" srcId="{4B45F3FF-0D69-4F8C-9027-1764BD0C169A}" destId="{8D016FD6-CFEE-4ECB-94CA-D57892B80A12}" srcOrd="2" destOrd="0" presId="urn:microsoft.com/office/officeart/2005/8/layout/process1"/>
    <dgm:cxn modelId="{90E4DBA3-E521-4E9D-8B99-14E0F8F4F13E}" type="presParOf" srcId="{4B45F3FF-0D69-4F8C-9027-1764BD0C169A}" destId="{F37513DD-D2CA-464B-918F-541A786944E9}" srcOrd="3" destOrd="0" presId="urn:microsoft.com/office/officeart/2005/8/layout/process1"/>
    <dgm:cxn modelId="{1A254DCA-BC0D-4031-AD14-612EE3299494}" type="presParOf" srcId="{F37513DD-D2CA-464B-918F-541A786944E9}" destId="{C9FCA95F-34E2-4055-8494-0D5B2B1BF5A3}" srcOrd="0" destOrd="0" presId="urn:microsoft.com/office/officeart/2005/8/layout/process1"/>
    <dgm:cxn modelId="{9BF4B14E-79A9-46AC-AF27-3E3D99195CA1}" type="presParOf" srcId="{4B45F3FF-0D69-4F8C-9027-1764BD0C169A}" destId="{B1423659-B89E-4026-A6D7-945F51E3A39A}" srcOrd="4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3317BC0-42F1-44EE-A0B7-4DA2AEC1916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4FDE738-DB83-4092-86C5-9E29095635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7E162A8-64E4-4B6A-9466-F7454C1B0CC3}" type="parTrans" cxnId="{21D86838-0395-4DEA-8743-CB836FD16668}">
      <dgm:prSet/>
      <dgm:spPr/>
      <dgm:t>
        <a:bodyPr/>
        <a:lstStyle/>
        <a:p>
          <a:endParaRPr lang="zh-CN" altLang="en-US"/>
        </a:p>
      </dgm:t>
    </dgm:pt>
    <dgm:pt modelId="{2D6AB146-DDB5-4687-A5C8-7589E6BC74E4}" type="sibTrans" cxnId="{21D86838-0395-4DEA-8743-CB836FD16668}">
      <dgm:prSet/>
      <dgm:spPr/>
      <dgm:t>
        <a:bodyPr/>
        <a:lstStyle/>
        <a:p>
          <a:endParaRPr lang="zh-CN" altLang="en-US"/>
        </a:p>
      </dgm:t>
    </dgm:pt>
    <dgm:pt modelId="{E2B60B88-3C4B-4123-A45D-325D9782992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7AE6B06-F65C-489B-B4AA-BC63E855BBDD}" type="parTrans" cxnId="{834A002F-813C-4F7E-8859-8025357245BC}">
      <dgm:prSet/>
      <dgm:spPr/>
      <dgm:t>
        <a:bodyPr/>
        <a:lstStyle/>
        <a:p>
          <a:endParaRPr lang="zh-CN" altLang="en-US"/>
        </a:p>
      </dgm:t>
    </dgm:pt>
    <dgm:pt modelId="{390B31B6-176F-4C0A-860D-29F6E9BD3285}" type="sibTrans" cxnId="{834A002F-813C-4F7E-8859-8025357245BC}">
      <dgm:prSet/>
      <dgm:spPr/>
      <dgm:t>
        <a:bodyPr/>
        <a:lstStyle/>
        <a:p>
          <a:endParaRPr lang="zh-CN" altLang="en-US"/>
        </a:p>
      </dgm:t>
    </dgm:pt>
    <dgm:pt modelId="{6B49C4D2-23F3-4AD9-B762-32D955D19B7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颜色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9A7AB7A-ACC9-4B1E-98D2-7871FFA81219}" type="parTrans" cxnId="{905DDDF9-73BA-4B5E-89E6-5193E5D02E9D}">
      <dgm:prSet/>
      <dgm:spPr/>
      <dgm:t>
        <a:bodyPr/>
        <a:lstStyle/>
        <a:p>
          <a:endParaRPr lang="zh-CN" altLang="en-US"/>
        </a:p>
      </dgm:t>
    </dgm:pt>
    <dgm:pt modelId="{91AE8DAB-512F-47C1-95A1-404A5686AD82}" type="sibTrans" cxnId="{905DDDF9-73BA-4B5E-89E6-5193E5D02E9D}">
      <dgm:prSet/>
      <dgm:spPr/>
      <dgm:t>
        <a:bodyPr/>
        <a:lstStyle/>
        <a:p>
          <a:endParaRPr lang="zh-CN" altLang="en-US"/>
        </a:p>
      </dgm:t>
    </dgm:pt>
    <dgm:pt modelId="{936AE22E-0D1B-4AB2-AC3F-C9A42B27B6F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更多颜色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9C6B082-0C26-4F63-A0BC-96175AFF5EF9}" type="parTrans" cxnId="{8EFF629A-1056-4891-A08E-E48AE4D63ADB}">
      <dgm:prSet/>
      <dgm:spPr/>
      <dgm:t>
        <a:bodyPr/>
        <a:lstStyle/>
        <a:p>
          <a:endParaRPr lang="zh-CN" altLang="en-US"/>
        </a:p>
      </dgm:t>
    </dgm:pt>
    <dgm:pt modelId="{512A7D84-99EE-4243-9E4E-CF97295469BA}" type="sibTrans" cxnId="{8EFF629A-1056-4891-A08E-E48AE4D63ADB}">
      <dgm:prSet/>
      <dgm:spPr/>
      <dgm:t>
        <a:bodyPr/>
        <a:lstStyle/>
        <a:p>
          <a:endParaRPr lang="zh-CN" altLang="en-US"/>
        </a:p>
      </dgm:t>
    </dgm:pt>
    <dgm:pt modelId="{8673E736-5CF4-40F0-87B0-F499CED5D65A}" type="pres">
      <dgm:prSet presAssocID="{E3317BC0-42F1-44EE-A0B7-4DA2AEC1916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2A1DF1F-360C-4C6D-A199-0E20E10E991D}" type="pres">
      <dgm:prSet presAssocID="{14FDE738-DB83-4092-86C5-9E29095635E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2F17F-982E-419C-9EEE-678EE12CA4D5}" type="pres">
      <dgm:prSet presAssocID="{2D6AB146-DDB5-4687-A5C8-7589E6BC74E4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790AFE46-B611-4439-BC28-4E8A2944E9E9}" type="pres">
      <dgm:prSet presAssocID="{2D6AB146-DDB5-4687-A5C8-7589E6BC74E4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3259F938-7CE9-42EF-AD5E-7A4E56B789A3}" type="pres">
      <dgm:prSet presAssocID="{E2B60B88-3C4B-4123-A45D-325D9782992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81EE9-FF26-4E0B-950C-E80D40EF6C0C}" type="pres">
      <dgm:prSet presAssocID="{390B31B6-176F-4C0A-860D-29F6E9BD3285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59899997-D0F8-4317-A6A2-E68D312FCE97}" type="pres">
      <dgm:prSet presAssocID="{390B31B6-176F-4C0A-860D-29F6E9BD3285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34AD64C-E6C1-4428-B2BC-3A2C6005140F}" type="pres">
      <dgm:prSet presAssocID="{6B49C4D2-23F3-4AD9-B762-32D955D19B7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816663-D7E1-4F3B-859E-97A6D18376ED}" type="pres">
      <dgm:prSet presAssocID="{91AE8DAB-512F-47C1-95A1-404A5686AD82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26B44939-9C46-4BD2-9936-78DD79B89461}" type="pres">
      <dgm:prSet presAssocID="{91AE8DAB-512F-47C1-95A1-404A5686AD82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4BE828D1-DE8A-48FF-8265-2BB9893DE1C7}" type="pres">
      <dgm:prSet presAssocID="{936AE22E-0D1B-4AB2-AC3F-C9A42B27B6F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5DDDF9-73BA-4B5E-89E6-5193E5D02E9D}" srcId="{E3317BC0-42F1-44EE-A0B7-4DA2AEC19164}" destId="{6B49C4D2-23F3-4AD9-B762-32D955D19B7C}" srcOrd="2" destOrd="0" parTransId="{79A7AB7A-ACC9-4B1E-98D2-7871FFA81219}" sibTransId="{91AE8DAB-512F-47C1-95A1-404A5686AD82}"/>
    <dgm:cxn modelId="{74B7039F-AD9F-4D36-A9D6-38185A45408C}" type="presOf" srcId="{390B31B6-176F-4C0A-860D-29F6E9BD3285}" destId="{19781EE9-FF26-4E0B-950C-E80D40EF6C0C}" srcOrd="0" destOrd="0" presId="urn:microsoft.com/office/officeart/2005/8/layout/process1"/>
    <dgm:cxn modelId="{49303EF3-A39B-4FC9-BCB0-1F786319BED4}" type="presOf" srcId="{2D6AB146-DDB5-4687-A5C8-7589E6BC74E4}" destId="{C072F17F-982E-419C-9EEE-678EE12CA4D5}" srcOrd="0" destOrd="0" presId="urn:microsoft.com/office/officeart/2005/8/layout/process1"/>
    <dgm:cxn modelId="{05444B72-56BB-42F7-9FF6-19C4297DAE2B}" type="presOf" srcId="{6B49C4D2-23F3-4AD9-B762-32D955D19B7C}" destId="{B34AD64C-E6C1-4428-B2BC-3A2C6005140F}" srcOrd="0" destOrd="0" presId="urn:microsoft.com/office/officeart/2005/8/layout/process1"/>
    <dgm:cxn modelId="{21D86838-0395-4DEA-8743-CB836FD16668}" srcId="{E3317BC0-42F1-44EE-A0B7-4DA2AEC19164}" destId="{14FDE738-DB83-4092-86C5-9E29095635EF}" srcOrd="0" destOrd="0" parTransId="{07E162A8-64E4-4B6A-9466-F7454C1B0CC3}" sibTransId="{2D6AB146-DDB5-4687-A5C8-7589E6BC74E4}"/>
    <dgm:cxn modelId="{F65FE9E5-BB77-48B9-AA49-60591EC7A5FE}" type="presOf" srcId="{91AE8DAB-512F-47C1-95A1-404A5686AD82}" destId="{F4816663-D7E1-4F3B-859E-97A6D18376ED}" srcOrd="0" destOrd="0" presId="urn:microsoft.com/office/officeart/2005/8/layout/process1"/>
    <dgm:cxn modelId="{07FDD7A5-FE9F-426B-9A05-9A7B7C55AD8D}" type="presOf" srcId="{E2B60B88-3C4B-4123-A45D-325D9782992F}" destId="{3259F938-7CE9-42EF-AD5E-7A4E56B789A3}" srcOrd="0" destOrd="0" presId="urn:microsoft.com/office/officeart/2005/8/layout/process1"/>
    <dgm:cxn modelId="{02D7C22B-5875-4FCA-9BCA-2FD9B465B8C6}" type="presOf" srcId="{2D6AB146-DDB5-4687-A5C8-7589E6BC74E4}" destId="{790AFE46-B611-4439-BC28-4E8A2944E9E9}" srcOrd="1" destOrd="0" presId="urn:microsoft.com/office/officeart/2005/8/layout/process1"/>
    <dgm:cxn modelId="{57180289-39FE-45DF-ABA8-98DCC9CD10A4}" type="presOf" srcId="{E3317BC0-42F1-44EE-A0B7-4DA2AEC19164}" destId="{8673E736-5CF4-40F0-87B0-F499CED5D65A}" srcOrd="0" destOrd="0" presId="urn:microsoft.com/office/officeart/2005/8/layout/process1"/>
    <dgm:cxn modelId="{834A002F-813C-4F7E-8859-8025357245BC}" srcId="{E3317BC0-42F1-44EE-A0B7-4DA2AEC19164}" destId="{E2B60B88-3C4B-4123-A45D-325D9782992F}" srcOrd="1" destOrd="0" parTransId="{A7AE6B06-F65C-489B-B4AA-BC63E855BBDD}" sibTransId="{390B31B6-176F-4C0A-860D-29F6E9BD3285}"/>
    <dgm:cxn modelId="{5BCC33DB-E447-4FB9-A1FB-CAC68351698D}" type="presOf" srcId="{14FDE738-DB83-4092-86C5-9E29095635EF}" destId="{82A1DF1F-360C-4C6D-A199-0E20E10E991D}" srcOrd="0" destOrd="0" presId="urn:microsoft.com/office/officeart/2005/8/layout/process1"/>
    <dgm:cxn modelId="{60011997-640E-412C-8979-33BB6CB79263}" type="presOf" srcId="{936AE22E-0D1B-4AB2-AC3F-C9A42B27B6FF}" destId="{4BE828D1-DE8A-48FF-8265-2BB9893DE1C7}" srcOrd="0" destOrd="0" presId="urn:microsoft.com/office/officeart/2005/8/layout/process1"/>
    <dgm:cxn modelId="{5F248FC8-DFBD-4A1C-AF1B-EE92C2B17E35}" type="presOf" srcId="{390B31B6-176F-4C0A-860D-29F6E9BD3285}" destId="{59899997-D0F8-4317-A6A2-E68D312FCE97}" srcOrd="1" destOrd="0" presId="urn:microsoft.com/office/officeart/2005/8/layout/process1"/>
    <dgm:cxn modelId="{7A5E60AB-FECD-4CB1-9B79-919989DE38F0}" type="presOf" srcId="{91AE8DAB-512F-47C1-95A1-404A5686AD82}" destId="{26B44939-9C46-4BD2-9936-78DD79B89461}" srcOrd="1" destOrd="0" presId="urn:microsoft.com/office/officeart/2005/8/layout/process1"/>
    <dgm:cxn modelId="{8EFF629A-1056-4891-A08E-E48AE4D63ADB}" srcId="{E3317BC0-42F1-44EE-A0B7-4DA2AEC19164}" destId="{936AE22E-0D1B-4AB2-AC3F-C9A42B27B6FF}" srcOrd="3" destOrd="0" parTransId="{69C6B082-0C26-4F63-A0BC-96175AFF5EF9}" sibTransId="{512A7D84-99EE-4243-9E4E-CF97295469BA}"/>
    <dgm:cxn modelId="{2AD39CEC-C867-4879-8241-3281295B7D7E}" type="presParOf" srcId="{8673E736-5CF4-40F0-87B0-F499CED5D65A}" destId="{82A1DF1F-360C-4C6D-A199-0E20E10E991D}" srcOrd="0" destOrd="0" presId="urn:microsoft.com/office/officeart/2005/8/layout/process1"/>
    <dgm:cxn modelId="{16E34CDE-7999-4EDF-B49C-1B6276850A6D}" type="presParOf" srcId="{8673E736-5CF4-40F0-87B0-F499CED5D65A}" destId="{C072F17F-982E-419C-9EEE-678EE12CA4D5}" srcOrd="1" destOrd="0" presId="urn:microsoft.com/office/officeart/2005/8/layout/process1"/>
    <dgm:cxn modelId="{3698865A-BF7E-4D65-9022-2B381AC21BFC}" type="presParOf" srcId="{C072F17F-982E-419C-9EEE-678EE12CA4D5}" destId="{790AFE46-B611-4439-BC28-4E8A2944E9E9}" srcOrd="0" destOrd="0" presId="urn:microsoft.com/office/officeart/2005/8/layout/process1"/>
    <dgm:cxn modelId="{F540A9F5-4C49-4B9B-B9C3-6A1A60994CDE}" type="presParOf" srcId="{8673E736-5CF4-40F0-87B0-F499CED5D65A}" destId="{3259F938-7CE9-42EF-AD5E-7A4E56B789A3}" srcOrd="2" destOrd="0" presId="urn:microsoft.com/office/officeart/2005/8/layout/process1"/>
    <dgm:cxn modelId="{BF49F802-D8DE-4BA0-8DB6-C1457033EF99}" type="presParOf" srcId="{8673E736-5CF4-40F0-87B0-F499CED5D65A}" destId="{19781EE9-FF26-4E0B-950C-E80D40EF6C0C}" srcOrd="3" destOrd="0" presId="urn:microsoft.com/office/officeart/2005/8/layout/process1"/>
    <dgm:cxn modelId="{9D16467A-DB12-4A84-ABE1-AC909D103FDD}" type="presParOf" srcId="{19781EE9-FF26-4E0B-950C-E80D40EF6C0C}" destId="{59899997-D0F8-4317-A6A2-E68D312FCE97}" srcOrd="0" destOrd="0" presId="urn:microsoft.com/office/officeart/2005/8/layout/process1"/>
    <dgm:cxn modelId="{58BF1E52-02F3-4F86-9486-823B3762D570}" type="presParOf" srcId="{8673E736-5CF4-40F0-87B0-F499CED5D65A}" destId="{B34AD64C-E6C1-4428-B2BC-3A2C6005140F}" srcOrd="4" destOrd="0" presId="urn:microsoft.com/office/officeart/2005/8/layout/process1"/>
    <dgm:cxn modelId="{548B1661-50E2-4A23-93C9-2503BB178575}" type="presParOf" srcId="{8673E736-5CF4-40F0-87B0-F499CED5D65A}" destId="{F4816663-D7E1-4F3B-859E-97A6D18376ED}" srcOrd="5" destOrd="0" presId="urn:microsoft.com/office/officeart/2005/8/layout/process1"/>
    <dgm:cxn modelId="{0085EBCB-6221-4B02-9A9A-5F72637BE0D3}" type="presParOf" srcId="{F4816663-D7E1-4F3B-859E-97A6D18376ED}" destId="{26B44939-9C46-4BD2-9936-78DD79B89461}" srcOrd="0" destOrd="0" presId="urn:microsoft.com/office/officeart/2005/8/layout/process1"/>
    <dgm:cxn modelId="{A4D3CFAC-C0C8-47F5-9B0E-A4DA1E390D7B}" type="presParOf" srcId="{8673E736-5CF4-40F0-87B0-F499CED5D65A}" destId="{4BE828D1-DE8A-48FF-8265-2BB9893DE1C7}" srcOrd="6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6DA9316-E41C-4EE3-9DEC-A631317FD87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74DEA11-EAD1-4B62-994D-AF8DC49427F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940A76C-EE6C-4E80-AF71-CE6649FC123A}" type="parTrans" cxnId="{A6D724A9-9128-4110-B7D4-1E29220CCB7A}">
      <dgm:prSet/>
      <dgm:spPr/>
      <dgm:t>
        <a:bodyPr/>
        <a:lstStyle/>
        <a:p>
          <a:endParaRPr lang="zh-CN" altLang="en-US"/>
        </a:p>
      </dgm:t>
    </dgm:pt>
    <dgm:pt modelId="{426BAF10-7958-482D-9D80-D01FE57EF686}" type="sibTrans" cxnId="{A6D724A9-9128-4110-B7D4-1E29220CCB7A}">
      <dgm:prSet/>
      <dgm:spPr/>
      <dgm:t>
        <a:bodyPr/>
        <a:lstStyle/>
        <a:p>
          <a:endParaRPr lang="zh-CN" altLang="en-US"/>
        </a:p>
      </dgm:t>
    </dgm:pt>
    <dgm:pt modelId="{FEDED893-357D-4FC7-AADB-D41DB0FA47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AE06124-9C4A-4ECE-BBC8-03B7381982CA}" type="parTrans" cxnId="{32E26BCA-FACD-4439-8FFB-514FF141013B}">
      <dgm:prSet/>
      <dgm:spPr/>
      <dgm:t>
        <a:bodyPr/>
        <a:lstStyle/>
        <a:p>
          <a:endParaRPr lang="zh-CN" altLang="en-US"/>
        </a:p>
      </dgm:t>
    </dgm:pt>
    <dgm:pt modelId="{477801E8-D454-4944-9A2A-F3EC55DA86B4}" type="sibTrans" cxnId="{32E26BCA-FACD-4439-8FFB-514FF141013B}">
      <dgm:prSet/>
      <dgm:spPr/>
      <dgm:t>
        <a:bodyPr/>
        <a:lstStyle/>
        <a:p>
          <a:endParaRPr lang="zh-CN" altLang="en-US"/>
        </a:p>
      </dgm:t>
    </dgm:pt>
    <dgm:pt modelId="{2E76C254-8FB8-44E9-86D3-4272BBADADB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背景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FC527E5-B9DD-4973-AC97-B37A0ABF4545}" type="parTrans" cxnId="{95CD007D-CBED-4BF4-B413-1E11B6067D9A}">
      <dgm:prSet/>
      <dgm:spPr/>
      <dgm:t>
        <a:bodyPr/>
        <a:lstStyle/>
        <a:p>
          <a:endParaRPr lang="zh-CN" altLang="en-US"/>
        </a:p>
      </dgm:t>
    </dgm:pt>
    <dgm:pt modelId="{6D1CD68A-0814-4881-A2E2-8A47325C3745}" type="sibTrans" cxnId="{95CD007D-CBED-4BF4-B413-1E11B6067D9A}">
      <dgm:prSet/>
      <dgm:spPr/>
      <dgm:t>
        <a:bodyPr/>
        <a:lstStyle/>
        <a:p>
          <a:endParaRPr lang="zh-CN" altLang="en-US"/>
        </a:p>
      </dgm:t>
    </dgm:pt>
    <dgm:pt modelId="{DCDBAE69-7A67-49CD-A4CA-E337528DC126}" type="pres">
      <dgm:prSet presAssocID="{86DA9316-E41C-4EE3-9DEC-A631317FD875}" presName="Name0" presStyleCnt="0">
        <dgm:presLayoutVars>
          <dgm:dir/>
          <dgm:resizeHandles val="exact"/>
        </dgm:presLayoutVars>
      </dgm:prSet>
      <dgm:spPr/>
    </dgm:pt>
    <dgm:pt modelId="{82D6E124-78F3-41E0-970B-F8773BBFDA62}" type="pres">
      <dgm:prSet presAssocID="{674DEA11-EAD1-4B62-994D-AF8DC49427F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83D7D-D129-4E7E-B9AD-1A48FFDD731C}" type="pres">
      <dgm:prSet presAssocID="{426BAF10-7958-482D-9D80-D01FE57EF686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F9A40690-B69B-4619-8945-EBF483152503}" type="pres">
      <dgm:prSet presAssocID="{426BAF10-7958-482D-9D80-D01FE57EF686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157E4BA6-C0E5-4638-8B9B-CA2135AAEA2B}" type="pres">
      <dgm:prSet presAssocID="{FEDED893-357D-4FC7-AADB-D41DB0FA475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77B6E8-17E1-4E2A-B570-D1E5B593CCA5}" type="pres">
      <dgm:prSet presAssocID="{477801E8-D454-4944-9A2A-F3EC55DA86B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30D32A8A-9C73-4775-9403-EEDE5716A488}" type="pres">
      <dgm:prSet presAssocID="{477801E8-D454-4944-9A2A-F3EC55DA86B4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60A25C62-172C-4FBD-ACC3-1AD5B15FC6FA}" type="pres">
      <dgm:prSet presAssocID="{2E76C254-8FB8-44E9-86D3-4272BBADADB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6D724A9-9128-4110-B7D4-1E29220CCB7A}" srcId="{86DA9316-E41C-4EE3-9DEC-A631317FD875}" destId="{674DEA11-EAD1-4B62-994D-AF8DC49427FF}" srcOrd="0" destOrd="0" parTransId="{A940A76C-EE6C-4E80-AF71-CE6649FC123A}" sibTransId="{426BAF10-7958-482D-9D80-D01FE57EF686}"/>
    <dgm:cxn modelId="{FC673A67-B2D0-4351-8EFD-54E53DF3EA09}" type="presOf" srcId="{477801E8-D454-4944-9A2A-F3EC55DA86B4}" destId="{2277B6E8-17E1-4E2A-B570-D1E5B593CCA5}" srcOrd="0" destOrd="0" presId="urn:microsoft.com/office/officeart/2005/8/layout/process1"/>
    <dgm:cxn modelId="{9AD20AFB-AEDB-4F33-A1B8-86F9836E38AC}" type="presOf" srcId="{426BAF10-7958-482D-9D80-D01FE57EF686}" destId="{A4783D7D-D129-4E7E-B9AD-1A48FFDD731C}" srcOrd="0" destOrd="0" presId="urn:microsoft.com/office/officeart/2005/8/layout/process1"/>
    <dgm:cxn modelId="{104B95C7-D85F-46E8-A3AC-39928DE4F900}" type="presOf" srcId="{FEDED893-357D-4FC7-AADB-D41DB0FA4752}" destId="{157E4BA6-C0E5-4638-8B9B-CA2135AAEA2B}" srcOrd="0" destOrd="0" presId="urn:microsoft.com/office/officeart/2005/8/layout/process1"/>
    <dgm:cxn modelId="{9E228321-5B02-4670-8BAC-3FEBB54CC902}" type="presOf" srcId="{674DEA11-EAD1-4B62-994D-AF8DC49427FF}" destId="{82D6E124-78F3-41E0-970B-F8773BBFDA62}" srcOrd="0" destOrd="0" presId="urn:microsoft.com/office/officeart/2005/8/layout/process1"/>
    <dgm:cxn modelId="{006EB960-522C-426F-8CCF-D49EB1D41AA5}" type="presOf" srcId="{477801E8-D454-4944-9A2A-F3EC55DA86B4}" destId="{30D32A8A-9C73-4775-9403-EEDE5716A488}" srcOrd="1" destOrd="0" presId="urn:microsoft.com/office/officeart/2005/8/layout/process1"/>
    <dgm:cxn modelId="{95CD007D-CBED-4BF4-B413-1E11B6067D9A}" srcId="{86DA9316-E41C-4EE3-9DEC-A631317FD875}" destId="{2E76C254-8FB8-44E9-86D3-4272BBADADBF}" srcOrd="2" destOrd="0" parTransId="{BFC527E5-B9DD-4973-AC97-B37A0ABF4545}" sibTransId="{6D1CD68A-0814-4881-A2E2-8A47325C3745}"/>
    <dgm:cxn modelId="{854FB4A3-D8EC-446F-B102-1C43F1A18890}" type="presOf" srcId="{2E76C254-8FB8-44E9-86D3-4272BBADADBF}" destId="{60A25C62-172C-4FBD-ACC3-1AD5B15FC6FA}" srcOrd="0" destOrd="0" presId="urn:microsoft.com/office/officeart/2005/8/layout/process1"/>
    <dgm:cxn modelId="{76099B20-47FA-4110-9AD3-2C04D0A0DDA7}" type="presOf" srcId="{426BAF10-7958-482D-9D80-D01FE57EF686}" destId="{F9A40690-B69B-4619-8945-EBF483152503}" srcOrd="1" destOrd="0" presId="urn:microsoft.com/office/officeart/2005/8/layout/process1"/>
    <dgm:cxn modelId="{1AC26D49-854B-4DE9-8BB1-4ABBFCB744BE}" type="presOf" srcId="{86DA9316-E41C-4EE3-9DEC-A631317FD875}" destId="{DCDBAE69-7A67-49CD-A4CA-E337528DC126}" srcOrd="0" destOrd="0" presId="urn:microsoft.com/office/officeart/2005/8/layout/process1"/>
    <dgm:cxn modelId="{32E26BCA-FACD-4439-8FFB-514FF141013B}" srcId="{86DA9316-E41C-4EE3-9DEC-A631317FD875}" destId="{FEDED893-357D-4FC7-AADB-D41DB0FA4752}" srcOrd="1" destOrd="0" parTransId="{4AE06124-9C4A-4ECE-BBC8-03B7381982CA}" sibTransId="{477801E8-D454-4944-9A2A-F3EC55DA86B4}"/>
    <dgm:cxn modelId="{0D0EA80A-BE39-4C39-9E3F-F1B02E9D30AA}" type="presParOf" srcId="{DCDBAE69-7A67-49CD-A4CA-E337528DC126}" destId="{82D6E124-78F3-41E0-970B-F8773BBFDA62}" srcOrd="0" destOrd="0" presId="urn:microsoft.com/office/officeart/2005/8/layout/process1"/>
    <dgm:cxn modelId="{36279E59-656F-4051-BFF4-B54166DA79D0}" type="presParOf" srcId="{DCDBAE69-7A67-49CD-A4CA-E337528DC126}" destId="{A4783D7D-D129-4E7E-B9AD-1A48FFDD731C}" srcOrd="1" destOrd="0" presId="urn:microsoft.com/office/officeart/2005/8/layout/process1"/>
    <dgm:cxn modelId="{F6035D9C-C45B-4AA6-901B-03E7F15257D7}" type="presParOf" srcId="{A4783D7D-D129-4E7E-B9AD-1A48FFDD731C}" destId="{F9A40690-B69B-4619-8945-EBF483152503}" srcOrd="0" destOrd="0" presId="urn:microsoft.com/office/officeart/2005/8/layout/process1"/>
    <dgm:cxn modelId="{14A4609A-149C-466F-B11B-344D958433C9}" type="presParOf" srcId="{DCDBAE69-7A67-49CD-A4CA-E337528DC126}" destId="{157E4BA6-C0E5-4638-8B9B-CA2135AAEA2B}" srcOrd="2" destOrd="0" presId="urn:microsoft.com/office/officeart/2005/8/layout/process1"/>
    <dgm:cxn modelId="{A717573E-2C0D-4614-B631-2A31BBA9CB5F}" type="presParOf" srcId="{DCDBAE69-7A67-49CD-A4CA-E337528DC126}" destId="{2277B6E8-17E1-4E2A-B570-D1E5B593CCA5}" srcOrd="3" destOrd="0" presId="urn:microsoft.com/office/officeart/2005/8/layout/process1"/>
    <dgm:cxn modelId="{DD49C719-CC5A-4660-81E1-4DC192C101FF}" type="presParOf" srcId="{2277B6E8-17E1-4E2A-B570-D1E5B593CCA5}" destId="{30D32A8A-9C73-4775-9403-EEDE5716A488}" srcOrd="0" destOrd="0" presId="urn:microsoft.com/office/officeart/2005/8/layout/process1"/>
    <dgm:cxn modelId="{F726A365-BDC6-49D8-A3BD-6CFDE9CBB1F8}" type="presParOf" srcId="{DCDBAE69-7A67-49CD-A4CA-E337528DC126}" destId="{60A25C62-172C-4FBD-ACC3-1AD5B15FC6FA}" srcOrd="4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587E3F5-5121-45A1-8B2A-D607DDE2C661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28FC167-E84B-4D14-A71D-2B95324E891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889EDB-5EB7-4C3F-BECC-AD207B548223}" type="parTrans" cxnId="{4515559E-678C-4F91-A17C-4103FBC79073}">
      <dgm:prSet/>
      <dgm:spPr/>
      <dgm:t>
        <a:bodyPr/>
        <a:lstStyle/>
        <a:p>
          <a:endParaRPr lang="zh-CN" altLang="en-US"/>
        </a:p>
      </dgm:t>
    </dgm:pt>
    <dgm:pt modelId="{9927C628-A3C3-4614-BA96-4FB2DC4767F5}" type="sibTrans" cxnId="{4515559E-678C-4F91-A17C-4103FBC79073}">
      <dgm:prSet/>
      <dgm:spPr/>
      <dgm:t>
        <a:bodyPr/>
        <a:lstStyle/>
        <a:p>
          <a:endParaRPr lang="zh-CN" altLang="en-US"/>
        </a:p>
      </dgm:t>
    </dgm:pt>
    <dgm:pt modelId="{548A4CDD-3963-41A4-97F7-0B5CAC20B96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4127815-6443-459C-AC34-DB346B51F2DF}" type="parTrans" cxnId="{92C50BC6-68EC-4BC6-B8B8-7B3E90DA4ADE}">
      <dgm:prSet/>
      <dgm:spPr/>
      <dgm:t>
        <a:bodyPr/>
        <a:lstStyle/>
        <a:p>
          <a:endParaRPr lang="zh-CN" altLang="en-US"/>
        </a:p>
      </dgm:t>
    </dgm:pt>
    <dgm:pt modelId="{2261F7BC-9B69-417A-A353-A67F8A0996A8}" type="sibTrans" cxnId="{92C50BC6-68EC-4BC6-B8B8-7B3E90DA4ADE}">
      <dgm:prSet/>
      <dgm:spPr/>
      <dgm:t>
        <a:bodyPr/>
        <a:lstStyle/>
        <a:p>
          <a:endParaRPr lang="zh-CN" altLang="en-US"/>
        </a:p>
      </dgm:t>
    </dgm:pt>
    <dgm:pt modelId="{CBC565F5-E531-4E80-B039-5333F4659B4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背景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95FB79-AA75-49CA-B66B-01F43DF28D02}" type="parTrans" cxnId="{1E26512D-C610-4213-8DD5-8EF2DC7633CA}">
      <dgm:prSet/>
      <dgm:spPr/>
      <dgm:t>
        <a:bodyPr/>
        <a:lstStyle/>
        <a:p>
          <a:endParaRPr lang="zh-CN" altLang="en-US"/>
        </a:p>
      </dgm:t>
    </dgm:pt>
    <dgm:pt modelId="{F5DB3D1D-847B-4C83-875B-F9BAB45891F9}" type="sibTrans" cxnId="{1E26512D-C610-4213-8DD5-8EF2DC7633CA}">
      <dgm:prSet/>
      <dgm:spPr/>
      <dgm:t>
        <a:bodyPr/>
        <a:lstStyle/>
        <a:p>
          <a:endParaRPr lang="zh-CN" altLang="en-US"/>
        </a:p>
      </dgm:t>
    </dgm:pt>
    <dgm:pt modelId="{CE61B77C-E3BE-482F-B257-871F8010FD5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更多梯度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469DED0-2A4C-47E5-82BF-95EFE5EF6EDA}" type="parTrans" cxnId="{51B3EAC0-4064-44C9-AF44-E2608A7558E7}">
      <dgm:prSet/>
      <dgm:spPr/>
      <dgm:t>
        <a:bodyPr/>
        <a:lstStyle/>
        <a:p>
          <a:endParaRPr lang="zh-CN" altLang="en-US"/>
        </a:p>
      </dgm:t>
    </dgm:pt>
    <dgm:pt modelId="{3291F998-0FF6-4B43-AE67-75C8A5324212}" type="sibTrans" cxnId="{51B3EAC0-4064-44C9-AF44-E2608A7558E7}">
      <dgm:prSet/>
      <dgm:spPr/>
      <dgm:t>
        <a:bodyPr/>
        <a:lstStyle/>
        <a:p>
          <a:endParaRPr lang="zh-CN" altLang="en-US"/>
        </a:p>
      </dgm:t>
    </dgm:pt>
    <dgm:pt modelId="{031AF381-72A6-4779-AC85-B887A56E61CE}" type="pres">
      <dgm:prSet presAssocID="{D587E3F5-5121-45A1-8B2A-D607DDE2C66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66FE3F2-5731-466B-BDD4-6B4FC5993F59}" type="pres">
      <dgm:prSet presAssocID="{D587E3F5-5121-45A1-8B2A-D607DDE2C661}" presName="arrow" presStyleLbl="bgShp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1C20B14F-1518-4616-9F4D-38E3F61F9E79}" type="pres">
      <dgm:prSet presAssocID="{D587E3F5-5121-45A1-8B2A-D607DDE2C661}" presName="arrowDiagram4" presStyleCnt="0"/>
      <dgm:spPr/>
    </dgm:pt>
    <dgm:pt modelId="{514E15F2-7C5B-49B7-8AEB-39903D192E30}" type="pres">
      <dgm:prSet presAssocID="{E28FC167-E84B-4D14-A71D-2B95324E891B}" presName="bullet4a" presStyleLbl="node1" presStyleIdx="0" presStyleCnt="4"/>
      <dgm:spPr/>
    </dgm:pt>
    <dgm:pt modelId="{7E9D8562-A5FA-4183-8D57-6BA47E2B38F5}" type="pres">
      <dgm:prSet presAssocID="{E28FC167-E84B-4D14-A71D-2B95324E891B}" presName="textBox4a" presStyleLbl="revTx" presStyleIdx="0" presStyleCnt="4" custScaleX="141342" custScaleY="40056" custLinFactNeighborX="0" custLinFactNeighborY="-233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CF3C05-81D4-4AD4-A208-264CA48B9296}" type="pres">
      <dgm:prSet presAssocID="{548A4CDD-3963-41A4-97F7-0B5CAC20B96E}" presName="bullet4b" presStyleLbl="node1" presStyleIdx="1" presStyleCnt="4"/>
      <dgm:spPr/>
    </dgm:pt>
    <dgm:pt modelId="{AEFE3A9B-8E60-4691-A06B-AA273B88224C}" type="pres">
      <dgm:prSet presAssocID="{548A4CDD-3963-41A4-97F7-0B5CAC20B96E}" presName="textBox4b" presStyleLbl="revTx" presStyleIdx="1" presStyleCnt="4" custScaleY="63530" custLinFactNeighborX="946" custLinFactNeighborY="-333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C5E0B8-EF35-48C7-9D28-0127BE04D811}" type="pres">
      <dgm:prSet presAssocID="{CBC565F5-E531-4E80-B039-5333F4659B4E}" presName="bullet4c" presStyleLbl="node1" presStyleIdx="2" presStyleCnt="4"/>
      <dgm:spPr/>
    </dgm:pt>
    <dgm:pt modelId="{AFB3DB62-7266-4DD2-A525-80A02FA00CD4}" type="pres">
      <dgm:prSet presAssocID="{CBC565F5-E531-4E80-B039-5333F4659B4E}" presName="textBox4c" presStyleLbl="revTx" presStyleIdx="2" presStyleCnt="4" custScaleY="46063" custLinFactNeighborX="-10020" custLinFactNeighborY="-123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C4FF0A-B72C-4824-8562-5B0CA59D93C5}" type="pres">
      <dgm:prSet presAssocID="{CE61B77C-E3BE-482F-B257-871F8010FD59}" presName="bullet4d" presStyleLbl="node1" presStyleIdx="3" presStyleCnt="4"/>
      <dgm:spPr/>
    </dgm:pt>
    <dgm:pt modelId="{484CF8D9-93B3-4038-A3BE-9C2798EC9A4B}" type="pres">
      <dgm:prSet presAssocID="{CE61B77C-E3BE-482F-B257-871F8010FD59}" presName="textBox4d" presStyleLbl="revTx" presStyleIdx="3" presStyleCnt="4" custScaleX="152183" custScaleY="30265" custLinFactNeighborX="-13161" custLinFactNeighborY="-123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B3EAC0-4064-44C9-AF44-E2608A7558E7}" srcId="{D587E3F5-5121-45A1-8B2A-D607DDE2C661}" destId="{CE61B77C-E3BE-482F-B257-871F8010FD59}" srcOrd="3" destOrd="0" parTransId="{3469DED0-2A4C-47E5-82BF-95EFE5EF6EDA}" sibTransId="{3291F998-0FF6-4B43-AE67-75C8A5324212}"/>
    <dgm:cxn modelId="{4515559E-678C-4F91-A17C-4103FBC79073}" srcId="{D587E3F5-5121-45A1-8B2A-D607DDE2C661}" destId="{E28FC167-E84B-4D14-A71D-2B95324E891B}" srcOrd="0" destOrd="0" parTransId="{65889EDB-5EB7-4C3F-BECC-AD207B548223}" sibTransId="{9927C628-A3C3-4614-BA96-4FB2DC4767F5}"/>
    <dgm:cxn modelId="{6A5B1C29-6C45-442E-8731-75C3D1F7571E}" type="presOf" srcId="{D587E3F5-5121-45A1-8B2A-D607DDE2C661}" destId="{031AF381-72A6-4779-AC85-B887A56E61CE}" srcOrd="0" destOrd="0" presId="urn:microsoft.com/office/officeart/2005/8/layout/arrow2"/>
    <dgm:cxn modelId="{92C50BC6-68EC-4BC6-B8B8-7B3E90DA4ADE}" srcId="{D587E3F5-5121-45A1-8B2A-D607DDE2C661}" destId="{548A4CDD-3963-41A4-97F7-0B5CAC20B96E}" srcOrd="1" destOrd="0" parTransId="{74127815-6443-459C-AC34-DB346B51F2DF}" sibTransId="{2261F7BC-9B69-417A-A353-A67F8A0996A8}"/>
    <dgm:cxn modelId="{4985E34A-46A8-459F-87DE-5105D5E060AA}" type="presOf" srcId="{CBC565F5-E531-4E80-B039-5333F4659B4E}" destId="{AFB3DB62-7266-4DD2-A525-80A02FA00CD4}" srcOrd="0" destOrd="0" presId="urn:microsoft.com/office/officeart/2005/8/layout/arrow2"/>
    <dgm:cxn modelId="{0E7CE3A2-1FD1-4369-B9BC-C942E4E39E96}" type="presOf" srcId="{548A4CDD-3963-41A4-97F7-0B5CAC20B96E}" destId="{AEFE3A9B-8E60-4691-A06B-AA273B88224C}" srcOrd="0" destOrd="0" presId="urn:microsoft.com/office/officeart/2005/8/layout/arrow2"/>
    <dgm:cxn modelId="{1E26512D-C610-4213-8DD5-8EF2DC7633CA}" srcId="{D587E3F5-5121-45A1-8B2A-D607DDE2C661}" destId="{CBC565F5-E531-4E80-B039-5333F4659B4E}" srcOrd="2" destOrd="0" parTransId="{6F95FB79-AA75-49CA-B66B-01F43DF28D02}" sibTransId="{F5DB3D1D-847B-4C83-875B-F9BAB45891F9}"/>
    <dgm:cxn modelId="{A868D5E5-2658-43B3-B45B-F6A3913F5CAF}" type="presOf" srcId="{CE61B77C-E3BE-482F-B257-871F8010FD59}" destId="{484CF8D9-93B3-4038-A3BE-9C2798EC9A4B}" srcOrd="0" destOrd="0" presId="urn:microsoft.com/office/officeart/2005/8/layout/arrow2"/>
    <dgm:cxn modelId="{BB15F644-77B1-4630-9CDE-F34D3F470C9A}" type="presOf" srcId="{E28FC167-E84B-4D14-A71D-2B95324E891B}" destId="{7E9D8562-A5FA-4183-8D57-6BA47E2B38F5}" srcOrd="0" destOrd="0" presId="urn:microsoft.com/office/officeart/2005/8/layout/arrow2"/>
    <dgm:cxn modelId="{E0EB3647-7068-44E2-897F-C6F3B6095591}" type="presParOf" srcId="{031AF381-72A6-4779-AC85-B887A56E61CE}" destId="{766FE3F2-5731-466B-BDD4-6B4FC5993F59}" srcOrd="0" destOrd="0" presId="urn:microsoft.com/office/officeart/2005/8/layout/arrow2"/>
    <dgm:cxn modelId="{6B6EFC85-2B10-433F-99D9-BE0AC6F5CFC9}" type="presParOf" srcId="{031AF381-72A6-4779-AC85-B887A56E61CE}" destId="{1C20B14F-1518-4616-9F4D-38E3F61F9E79}" srcOrd="1" destOrd="0" presId="urn:microsoft.com/office/officeart/2005/8/layout/arrow2"/>
    <dgm:cxn modelId="{72362E5F-F6F8-4193-80FC-F730FFA985EC}" type="presParOf" srcId="{1C20B14F-1518-4616-9F4D-38E3F61F9E79}" destId="{514E15F2-7C5B-49B7-8AEB-39903D192E30}" srcOrd="0" destOrd="0" presId="urn:microsoft.com/office/officeart/2005/8/layout/arrow2"/>
    <dgm:cxn modelId="{9C9A162B-8196-411E-82C4-58D95ACA0D4C}" type="presParOf" srcId="{1C20B14F-1518-4616-9F4D-38E3F61F9E79}" destId="{7E9D8562-A5FA-4183-8D57-6BA47E2B38F5}" srcOrd="1" destOrd="0" presId="urn:microsoft.com/office/officeart/2005/8/layout/arrow2"/>
    <dgm:cxn modelId="{CA6DAECE-8C98-43C0-8847-DD9E8CF54E1B}" type="presParOf" srcId="{1C20B14F-1518-4616-9F4D-38E3F61F9E79}" destId="{E0CF3C05-81D4-4AD4-A208-264CA48B9296}" srcOrd="2" destOrd="0" presId="urn:microsoft.com/office/officeart/2005/8/layout/arrow2"/>
    <dgm:cxn modelId="{1BADADE9-312F-46AD-982C-4B34FD7920CC}" type="presParOf" srcId="{1C20B14F-1518-4616-9F4D-38E3F61F9E79}" destId="{AEFE3A9B-8E60-4691-A06B-AA273B88224C}" srcOrd="3" destOrd="0" presId="urn:microsoft.com/office/officeart/2005/8/layout/arrow2"/>
    <dgm:cxn modelId="{FBF7680A-0D29-40B8-B602-7EB8258BE4B2}" type="presParOf" srcId="{1C20B14F-1518-4616-9F4D-38E3F61F9E79}" destId="{A0C5E0B8-EF35-48C7-9D28-0127BE04D811}" srcOrd="4" destOrd="0" presId="urn:microsoft.com/office/officeart/2005/8/layout/arrow2"/>
    <dgm:cxn modelId="{9FE6E14E-A85E-4CD8-AFEE-73FA092D3C5B}" type="presParOf" srcId="{1C20B14F-1518-4616-9F4D-38E3F61F9E79}" destId="{AFB3DB62-7266-4DD2-A525-80A02FA00CD4}" srcOrd="5" destOrd="0" presId="urn:microsoft.com/office/officeart/2005/8/layout/arrow2"/>
    <dgm:cxn modelId="{C1B8E3F0-74DC-4C61-8FC9-E8D9A8DDBD8D}" type="presParOf" srcId="{1C20B14F-1518-4616-9F4D-38E3F61F9E79}" destId="{D0C4FF0A-B72C-4824-8562-5B0CA59D93C5}" srcOrd="6" destOrd="0" presId="urn:microsoft.com/office/officeart/2005/8/layout/arrow2"/>
    <dgm:cxn modelId="{0761D8CF-2FFD-48F0-93E5-509173D00829}" type="presParOf" srcId="{1C20B14F-1518-4616-9F4D-38E3F61F9E79}" destId="{484CF8D9-93B3-4038-A3BE-9C2798EC9A4B}" srcOrd="7" destOrd="0" presId="urn:microsoft.com/office/officeart/2005/8/layout/arrow2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6A95391-CB6A-4D59-A346-2D1579165783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FA955EA-6D1A-42A0-B0DE-413C7913B1C7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其他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56C4B4A3-10AE-4346-989F-82906A189340}" type="parTrans" cxnId="{452E38A1-22D1-46D1-AB96-67C8E13DB3EF}">
      <dgm:prSet/>
      <dgm:spPr/>
      <dgm:t>
        <a:bodyPr/>
        <a:lstStyle/>
        <a:p>
          <a:endParaRPr lang="zh-CN" altLang="en-US"/>
        </a:p>
      </dgm:t>
    </dgm:pt>
    <dgm:pt modelId="{34D6EB44-98A6-4821-B112-98AD850AF316}" type="sibTrans" cxnId="{452E38A1-22D1-46D1-AB96-67C8E13DB3EF}">
      <dgm:prSet/>
      <dgm:spPr/>
      <dgm:t>
        <a:bodyPr/>
        <a:lstStyle/>
        <a:p>
          <a:endParaRPr lang="zh-CN" altLang="en-US"/>
        </a:p>
      </dgm:t>
    </dgm:pt>
    <dgm:pt modelId="{DCED7CC4-4EE8-4470-871F-3E48CEEBB62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基准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06DFA5-01BA-4077-A5A9-BD71FBA7B701}" type="parTrans" cxnId="{63B6A737-4209-4D67-98BC-96D7128C0AE2}">
      <dgm:prSet/>
      <dgm:spPr/>
      <dgm:t>
        <a:bodyPr/>
        <a:lstStyle/>
        <a:p>
          <a:endParaRPr lang="zh-CN" altLang="en-US"/>
        </a:p>
      </dgm:t>
    </dgm:pt>
    <dgm:pt modelId="{80B280BA-9FC3-459E-8615-0C241D3A34F7}" type="sibTrans" cxnId="{63B6A737-4209-4D67-98BC-96D7128C0AE2}">
      <dgm:prSet/>
      <dgm:spPr/>
      <dgm:t>
        <a:bodyPr/>
        <a:lstStyle/>
        <a:p>
          <a:endParaRPr lang="zh-CN" altLang="en-US"/>
        </a:p>
      </dgm:t>
    </dgm:pt>
    <dgm:pt modelId="{024BA24B-FEBC-4181-B16C-C367CAAA39A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几何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98CA0B2-4F3B-4AC8-8940-3492D837BB68}" type="parTrans" cxnId="{49633B7F-4459-414D-85AC-630546A2E429}">
      <dgm:prSet/>
      <dgm:spPr/>
      <dgm:t>
        <a:bodyPr/>
        <a:lstStyle/>
        <a:p>
          <a:endParaRPr lang="zh-CN" altLang="en-US"/>
        </a:p>
      </dgm:t>
    </dgm:pt>
    <dgm:pt modelId="{2BDA860D-095D-4CF0-8052-00F713B66193}" type="sibTrans" cxnId="{49633B7F-4459-414D-85AC-630546A2E429}">
      <dgm:prSet/>
      <dgm:spPr/>
      <dgm:t>
        <a:bodyPr/>
        <a:lstStyle/>
        <a:p>
          <a:endParaRPr lang="zh-CN" altLang="en-US"/>
        </a:p>
      </dgm:t>
    </dgm:pt>
    <dgm:pt modelId="{C65FD2AB-4F9C-45C2-B89D-E08F31AF836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草绘器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FF6B6BD-BB5B-4E24-9FAB-83F180C9B40F}" type="parTrans" cxnId="{D144E334-C037-49C9-B828-DEFC45614668}">
      <dgm:prSet/>
      <dgm:spPr/>
      <dgm:t>
        <a:bodyPr/>
        <a:lstStyle/>
        <a:p>
          <a:endParaRPr lang="zh-CN" altLang="en-US"/>
        </a:p>
      </dgm:t>
    </dgm:pt>
    <dgm:pt modelId="{DA5457FF-577D-4DCB-A791-96A4DC37E1DE}" type="sibTrans" cxnId="{D144E334-C037-49C9-B828-DEFC45614668}">
      <dgm:prSet/>
      <dgm:spPr/>
      <dgm:t>
        <a:bodyPr/>
        <a:lstStyle/>
        <a:p>
          <a:endParaRPr lang="zh-CN" altLang="en-US"/>
        </a:p>
      </dgm:t>
    </dgm:pt>
    <dgm:pt modelId="{7AF6E23E-6F67-4053-AF26-3D19AF5630E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简单搜索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C75DDD-7191-43FD-92F4-080607AA6047}" type="parTrans" cxnId="{C5C97C63-8099-44F1-A317-6012AD14E7EA}">
      <dgm:prSet/>
      <dgm:spPr/>
      <dgm:t>
        <a:bodyPr/>
        <a:lstStyle/>
        <a:p>
          <a:endParaRPr lang="zh-CN" altLang="en-US"/>
        </a:p>
      </dgm:t>
    </dgm:pt>
    <dgm:pt modelId="{F75CF680-D657-4C2F-8B83-57E99414F9B2}" type="sibTrans" cxnId="{C5C97C63-8099-44F1-A317-6012AD14E7EA}">
      <dgm:prSet/>
      <dgm:spPr/>
      <dgm:t>
        <a:bodyPr/>
        <a:lstStyle/>
        <a:p>
          <a:endParaRPr lang="zh-CN" altLang="en-US"/>
        </a:p>
      </dgm:t>
    </dgm:pt>
    <dgm:pt modelId="{F68B097B-1E70-4212-8CB8-5ADC0304560B}" type="pres">
      <dgm:prSet presAssocID="{26A95391-CB6A-4D59-A346-2D157916578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534DD63-CF28-4B48-AFDD-765716F4E130}" type="pres">
      <dgm:prSet presAssocID="{1FA955EA-6D1A-42A0-B0DE-413C7913B1C7}" presName="centerShape" presStyleLbl="node0" presStyleIdx="0" presStyleCnt="1" custScaleX="127101" custScaleY="108944"/>
      <dgm:spPr/>
      <dgm:t>
        <a:bodyPr/>
        <a:lstStyle/>
        <a:p>
          <a:endParaRPr lang="zh-CN" altLang="en-US"/>
        </a:p>
      </dgm:t>
    </dgm:pt>
    <dgm:pt modelId="{D8540122-BA9D-46F1-8A04-F4E9AF148B3E}" type="pres">
      <dgm:prSet presAssocID="{6F06DFA5-01BA-4077-A5A9-BD71FBA7B701}" presName="Name9" presStyleLbl="parChTrans1D2" presStyleIdx="0" presStyleCnt="4"/>
      <dgm:spPr/>
      <dgm:t>
        <a:bodyPr/>
        <a:lstStyle/>
        <a:p>
          <a:endParaRPr lang="zh-CN" altLang="en-US"/>
        </a:p>
      </dgm:t>
    </dgm:pt>
    <dgm:pt modelId="{F1D024B7-12BC-41F1-AD74-B55B092C3389}" type="pres">
      <dgm:prSet presAssocID="{6F06DFA5-01BA-4077-A5A9-BD71FBA7B701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F8189579-4922-4FEA-930D-D7BF23F41B8B}" type="pres">
      <dgm:prSet presAssocID="{DCED7CC4-4EE8-4470-871F-3E48CEEBB62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6F714F-A044-4FAD-AB2B-3DB836A725D9}" type="pres">
      <dgm:prSet presAssocID="{898CA0B2-4F3B-4AC8-8940-3492D837BB68}" presName="Name9" presStyleLbl="parChTrans1D2" presStyleIdx="1" presStyleCnt="4"/>
      <dgm:spPr/>
      <dgm:t>
        <a:bodyPr/>
        <a:lstStyle/>
        <a:p>
          <a:endParaRPr lang="zh-CN" altLang="en-US"/>
        </a:p>
      </dgm:t>
    </dgm:pt>
    <dgm:pt modelId="{964D5E46-796B-41B3-B3A3-FFBFA348C875}" type="pres">
      <dgm:prSet presAssocID="{898CA0B2-4F3B-4AC8-8940-3492D837BB68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C40D3517-64F4-46E3-BAD8-5E3779FCA6C4}" type="pres">
      <dgm:prSet presAssocID="{024BA24B-FEBC-4181-B16C-C367CAAA39A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78105F-8011-4402-9EEF-D9C0131A9443}" type="pres">
      <dgm:prSet presAssocID="{9FF6B6BD-BB5B-4E24-9FAB-83F180C9B40F}" presName="Name9" presStyleLbl="parChTrans1D2" presStyleIdx="2" presStyleCnt="4"/>
      <dgm:spPr/>
      <dgm:t>
        <a:bodyPr/>
        <a:lstStyle/>
        <a:p>
          <a:endParaRPr lang="zh-CN" altLang="en-US"/>
        </a:p>
      </dgm:t>
    </dgm:pt>
    <dgm:pt modelId="{5823DD39-88DF-436A-8168-94F7F43843F1}" type="pres">
      <dgm:prSet presAssocID="{9FF6B6BD-BB5B-4E24-9FAB-83F180C9B40F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5DD2413F-6F83-4925-A5FD-B6557B0C5B0F}" type="pres">
      <dgm:prSet presAssocID="{C65FD2AB-4F9C-45C2-B89D-E08F31AF836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52BA46-16E4-4211-9515-A7EA82CB70AA}" type="pres">
      <dgm:prSet presAssocID="{6CC75DDD-7191-43FD-92F4-080607AA6047}" presName="Name9" presStyleLbl="parChTrans1D2" presStyleIdx="3" presStyleCnt="4"/>
      <dgm:spPr/>
      <dgm:t>
        <a:bodyPr/>
        <a:lstStyle/>
        <a:p>
          <a:endParaRPr lang="zh-CN" altLang="en-US"/>
        </a:p>
      </dgm:t>
    </dgm:pt>
    <dgm:pt modelId="{82B35BED-D56B-44F8-9840-266EAA5544E3}" type="pres">
      <dgm:prSet presAssocID="{6CC75DDD-7191-43FD-92F4-080607AA6047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F09F9034-6FA9-46CB-8939-CA2F94A823B8}" type="pres">
      <dgm:prSet presAssocID="{7AF6E23E-6F67-4053-AF26-3D19AF5630E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0311EA-A9F3-4DAB-A570-1DE4409ADCE4}" type="presOf" srcId="{C65FD2AB-4F9C-45C2-B89D-E08F31AF8368}" destId="{5DD2413F-6F83-4925-A5FD-B6557B0C5B0F}" srcOrd="0" destOrd="0" presId="urn:microsoft.com/office/officeart/2005/8/layout/radial1"/>
    <dgm:cxn modelId="{D144E334-C037-49C9-B828-DEFC45614668}" srcId="{1FA955EA-6D1A-42A0-B0DE-413C7913B1C7}" destId="{C65FD2AB-4F9C-45C2-B89D-E08F31AF8368}" srcOrd="2" destOrd="0" parTransId="{9FF6B6BD-BB5B-4E24-9FAB-83F180C9B40F}" sibTransId="{DA5457FF-577D-4DCB-A791-96A4DC37E1DE}"/>
    <dgm:cxn modelId="{4D8DFAD5-81B9-4F14-8743-B2E8242815C8}" type="presOf" srcId="{DCED7CC4-4EE8-4470-871F-3E48CEEBB626}" destId="{F8189579-4922-4FEA-930D-D7BF23F41B8B}" srcOrd="0" destOrd="0" presId="urn:microsoft.com/office/officeart/2005/8/layout/radial1"/>
    <dgm:cxn modelId="{E9DA61A3-5537-47C3-B907-39B157E1FB4D}" type="presOf" srcId="{26A95391-CB6A-4D59-A346-2D1579165783}" destId="{F68B097B-1E70-4212-8CB8-5ADC0304560B}" srcOrd="0" destOrd="0" presId="urn:microsoft.com/office/officeart/2005/8/layout/radial1"/>
    <dgm:cxn modelId="{319F206A-809C-496F-8021-6F986C90729D}" type="presOf" srcId="{898CA0B2-4F3B-4AC8-8940-3492D837BB68}" destId="{964D5E46-796B-41B3-B3A3-FFBFA348C875}" srcOrd="1" destOrd="0" presId="urn:microsoft.com/office/officeart/2005/8/layout/radial1"/>
    <dgm:cxn modelId="{D58B0670-B2C5-4A3E-850A-3144D53A07B7}" type="presOf" srcId="{6CC75DDD-7191-43FD-92F4-080607AA6047}" destId="{0A52BA46-16E4-4211-9515-A7EA82CB70AA}" srcOrd="0" destOrd="0" presId="urn:microsoft.com/office/officeart/2005/8/layout/radial1"/>
    <dgm:cxn modelId="{49633B7F-4459-414D-85AC-630546A2E429}" srcId="{1FA955EA-6D1A-42A0-B0DE-413C7913B1C7}" destId="{024BA24B-FEBC-4181-B16C-C367CAAA39A8}" srcOrd="1" destOrd="0" parTransId="{898CA0B2-4F3B-4AC8-8940-3492D837BB68}" sibTransId="{2BDA860D-095D-4CF0-8052-00F713B66193}"/>
    <dgm:cxn modelId="{6E059500-76DA-42EE-9BA3-7C80F11A6D26}" type="presOf" srcId="{9FF6B6BD-BB5B-4E24-9FAB-83F180C9B40F}" destId="{DD78105F-8011-4402-9EEF-D9C0131A9443}" srcOrd="0" destOrd="0" presId="urn:microsoft.com/office/officeart/2005/8/layout/radial1"/>
    <dgm:cxn modelId="{5AFFBA01-1445-42A1-A8A9-161852930584}" type="presOf" srcId="{7AF6E23E-6F67-4053-AF26-3D19AF5630E9}" destId="{F09F9034-6FA9-46CB-8939-CA2F94A823B8}" srcOrd="0" destOrd="0" presId="urn:microsoft.com/office/officeart/2005/8/layout/radial1"/>
    <dgm:cxn modelId="{63B6A737-4209-4D67-98BC-96D7128C0AE2}" srcId="{1FA955EA-6D1A-42A0-B0DE-413C7913B1C7}" destId="{DCED7CC4-4EE8-4470-871F-3E48CEEBB626}" srcOrd="0" destOrd="0" parTransId="{6F06DFA5-01BA-4077-A5A9-BD71FBA7B701}" sibTransId="{80B280BA-9FC3-459E-8615-0C241D3A34F7}"/>
    <dgm:cxn modelId="{19DEFBAD-AB37-4E56-B950-BA02FF938003}" type="presOf" srcId="{024BA24B-FEBC-4181-B16C-C367CAAA39A8}" destId="{C40D3517-64F4-46E3-BAD8-5E3779FCA6C4}" srcOrd="0" destOrd="0" presId="urn:microsoft.com/office/officeart/2005/8/layout/radial1"/>
    <dgm:cxn modelId="{452E38A1-22D1-46D1-AB96-67C8E13DB3EF}" srcId="{26A95391-CB6A-4D59-A346-2D1579165783}" destId="{1FA955EA-6D1A-42A0-B0DE-413C7913B1C7}" srcOrd="0" destOrd="0" parTransId="{56C4B4A3-10AE-4346-989F-82906A189340}" sibTransId="{34D6EB44-98A6-4821-B112-98AD850AF316}"/>
    <dgm:cxn modelId="{33A15912-0C3F-4B48-9058-264B181516B7}" type="presOf" srcId="{9FF6B6BD-BB5B-4E24-9FAB-83F180C9B40F}" destId="{5823DD39-88DF-436A-8168-94F7F43843F1}" srcOrd="1" destOrd="0" presId="urn:microsoft.com/office/officeart/2005/8/layout/radial1"/>
    <dgm:cxn modelId="{C5C97C63-8099-44F1-A317-6012AD14E7EA}" srcId="{1FA955EA-6D1A-42A0-B0DE-413C7913B1C7}" destId="{7AF6E23E-6F67-4053-AF26-3D19AF5630E9}" srcOrd="3" destOrd="0" parTransId="{6CC75DDD-7191-43FD-92F4-080607AA6047}" sibTransId="{F75CF680-D657-4C2F-8B83-57E99414F9B2}"/>
    <dgm:cxn modelId="{FAA69AEF-4857-4E03-BB43-E32DA9C452A3}" type="presOf" srcId="{898CA0B2-4F3B-4AC8-8940-3492D837BB68}" destId="{BB6F714F-A044-4FAD-AB2B-3DB836A725D9}" srcOrd="0" destOrd="0" presId="urn:microsoft.com/office/officeart/2005/8/layout/radial1"/>
    <dgm:cxn modelId="{82D5B3F4-2130-45A0-A012-594BAE5B2EDB}" type="presOf" srcId="{1FA955EA-6D1A-42A0-B0DE-413C7913B1C7}" destId="{1534DD63-CF28-4B48-AFDD-765716F4E130}" srcOrd="0" destOrd="0" presId="urn:microsoft.com/office/officeart/2005/8/layout/radial1"/>
    <dgm:cxn modelId="{560B551F-9CBB-4A25-8132-46CD69F8767D}" type="presOf" srcId="{6CC75DDD-7191-43FD-92F4-080607AA6047}" destId="{82B35BED-D56B-44F8-9840-266EAA5544E3}" srcOrd="1" destOrd="0" presId="urn:microsoft.com/office/officeart/2005/8/layout/radial1"/>
    <dgm:cxn modelId="{009F8142-2DFE-4D0D-93DA-791120E53DE5}" type="presOf" srcId="{6F06DFA5-01BA-4077-A5A9-BD71FBA7B701}" destId="{D8540122-BA9D-46F1-8A04-F4E9AF148B3E}" srcOrd="0" destOrd="0" presId="urn:microsoft.com/office/officeart/2005/8/layout/radial1"/>
    <dgm:cxn modelId="{DC5851EA-479A-4A55-99F5-B17EACA2E142}" type="presOf" srcId="{6F06DFA5-01BA-4077-A5A9-BD71FBA7B701}" destId="{F1D024B7-12BC-41F1-AD74-B55B092C3389}" srcOrd="1" destOrd="0" presId="urn:microsoft.com/office/officeart/2005/8/layout/radial1"/>
    <dgm:cxn modelId="{CC0F3AE0-BBA7-45A1-A347-D2CE6F017FC6}" type="presParOf" srcId="{F68B097B-1E70-4212-8CB8-5ADC0304560B}" destId="{1534DD63-CF28-4B48-AFDD-765716F4E130}" srcOrd="0" destOrd="0" presId="urn:microsoft.com/office/officeart/2005/8/layout/radial1"/>
    <dgm:cxn modelId="{6A5A2D91-4543-455E-AD74-EFAF77EDA794}" type="presParOf" srcId="{F68B097B-1E70-4212-8CB8-5ADC0304560B}" destId="{D8540122-BA9D-46F1-8A04-F4E9AF148B3E}" srcOrd="1" destOrd="0" presId="urn:microsoft.com/office/officeart/2005/8/layout/radial1"/>
    <dgm:cxn modelId="{548DB634-CDF0-4FB3-85C2-2C9ED1DD418C}" type="presParOf" srcId="{D8540122-BA9D-46F1-8A04-F4E9AF148B3E}" destId="{F1D024B7-12BC-41F1-AD74-B55B092C3389}" srcOrd="0" destOrd="0" presId="urn:microsoft.com/office/officeart/2005/8/layout/radial1"/>
    <dgm:cxn modelId="{FA43AD1A-0768-4BCD-8F6E-6FB2770DFC6C}" type="presParOf" srcId="{F68B097B-1E70-4212-8CB8-5ADC0304560B}" destId="{F8189579-4922-4FEA-930D-D7BF23F41B8B}" srcOrd="2" destOrd="0" presId="urn:microsoft.com/office/officeart/2005/8/layout/radial1"/>
    <dgm:cxn modelId="{A703441B-F5F1-4955-993B-B89EBE637CB5}" type="presParOf" srcId="{F68B097B-1E70-4212-8CB8-5ADC0304560B}" destId="{BB6F714F-A044-4FAD-AB2B-3DB836A725D9}" srcOrd="3" destOrd="0" presId="urn:microsoft.com/office/officeart/2005/8/layout/radial1"/>
    <dgm:cxn modelId="{A3946317-902F-46E3-8B98-6EC6A5626346}" type="presParOf" srcId="{BB6F714F-A044-4FAD-AB2B-3DB836A725D9}" destId="{964D5E46-796B-41B3-B3A3-FFBFA348C875}" srcOrd="0" destOrd="0" presId="urn:microsoft.com/office/officeart/2005/8/layout/radial1"/>
    <dgm:cxn modelId="{EADBC4CC-46BF-4D87-A161-7A46E89C43AB}" type="presParOf" srcId="{F68B097B-1E70-4212-8CB8-5ADC0304560B}" destId="{C40D3517-64F4-46E3-BAD8-5E3779FCA6C4}" srcOrd="4" destOrd="0" presId="urn:microsoft.com/office/officeart/2005/8/layout/radial1"/>
    <dgm:cxn modelId="{1AD3AAA8-4945-4313-86DA-17AE8DAC063B}" type="presParOf" srcId="{F68B097B-1E70-4212-8CB8-5ADC0304560B}" destId="{DD78105F-8011-4402-9EEF-D9C0131A9443}" srcOrd="5" destOrd="0" presId="urn:microsoft.com/office/officeart/2005/8/layout/radial1"/>
    <dgm:cxn modelId="{F3A18F79-93CE-4D16-AE48-8EF3D8AB24C5}" type="presParOf" srcId="{DD78105F-8011-4402-9EEF-D9C0131A9443}" destId="{5823DD39-88DF-436A-8168-94F7F43843F1}" srcOrd="0" destOrd="0" presId="urn:microsoft.com/office/officeart/2005/8/layout/radial1"/>
    <dgm:cxn modelId="{FC44492C-A6A7-4B7E-B5AC-871599FE8D89}" type="presParOf" srcId="{F68B097B-1E70-4212-8CB8-5ADC0304560B}" destId="{5DD2413F-6F83-4925-A5FD-B6557B0C5B0F}" srcOrd="6" destOrd="0" presId="urn:microsoft.com/office/officeart/2005/8/layout/radial1"/>
    <dgm:cxn modelId="{F946C906-FB35-4AA2-B6C3-3FE5D881E309}" type="presParOf" srcId="{F68B097B-1E70-4212-8CB8-5ADC0304560B}" destId="{0A52BA46-16E4-4211-9515-A7EA82CB70AA}" srcOrd="7" destOrd="0" presId="urn:microsoft.com/office/officeart/2005/8/layout/radial1"/>
    <dgm:cxn modelId="{C78BCDDA-8526-4C9A-9755-9EFACFFB4BB0}" type="presParOf" srcId="{0A52BA46-16E4-4211-9515-A7EA82CB70AA}" destId="{82B35BED-D56B-44F8-9840-266EAA5544E3}" srcOrd="0" destOrd="0" presId="urn:microsoft.com/office/officeart/2005/8/layout/radial1"/>
    <dgm:cxn modelId="{8CB96BB1-B41C-426A-9708-26D483A81865}" type="presParOf" srcId="{F68B097B-1E70-4212-8CB8-5ADC0304560B}" destId="{F09F9034-6FA9-46CB-8939-CA2F94A823B8}" srcOrd="8" destOrd="0" presId="urn:microsoft.com/office/officeart/2005/8/layout/radial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E27D4BE-08CF-4750-8F22-834623ED9F12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05BC10C3-8635-461B-A86E-CE3BBDC31A84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文件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96408AFB-697A-4A48-B24D-D7E89966FB28}" type="parTrans" cxnId="{58C2C0C1-7335-420B-B5AB-985DE60F7852}">
      <dgm:prSet/>
      <dgm:spPr/>
      <dgm:t>
        <a:bodyPr/>
        <a:lstStyle/>
        <a:p>
          <a:endParaRPr lang="zh-CN" altLang="en-US"/>
        </a:p>
      </dgm:t>
    </dgm:pt>
    <dgm:pt modelId="{26641DCD-64A3-41BC-A803-98A432EC8224}" type="sibTrans" cxnId="{58C2C0C1-7335-420B-B5AB-985DE60F7852}">
      <dgm:prSet/>
      <dgm:spPr/>
      <dgm:t>
        <a:bodyPr/>
        <a:lstStyle/>
        <a:p>
          <a:endParaRPr lang="zh-CN" altLang="en-US"/>
        </a:p>
      </dgm:t>
    </dgm:pt>
    <dgm:pt modelId="{A2C92C60-0BC0-40A9-A1A6-2E0CEFA8E0D6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选项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6C188F43-184E-42C8-9769-FF173633D1AA}" type="parTrans" cxnId="{AAD9980F-187A-4A5D-BCCE-E89F5BAF47B4}">
      <dgm:prSet/>
      <dgm:spPr/>
      <dgm:t>
        <a:bodyPr/>
        <a:lstStyle/>
        <a:p>
          <a:endParaRPr lang="zh-CN" altLang="en-US"/>
        </a:p>
      </dgm:t>
    </dgm:pt>
    <dgm:pt modelId="{7C01EFD2-F9C1-4651-9784-65271143DA29}" type="sibTrans" cxnId="{AAD9980F-187A-4A5D-BCCE-E89F5BAF47B4}">
      <dgm:prSet/>
      <dgm:spPr/>
      <dgm:t>
        <a:bodyPr/>
        <a:lstStyle/>
        <a:p>
          <a:endParaRPr lang="zh-CN" altLang="en-US"/>
        </a:p>
      </dgm:t>
    </dgm:pt>
    <dgm:pt modelId="{D135FBF8-D762-47B0-91BA-1A9164A7C22F}" type="pres">
      <dgm:prSet presAssocID="{DE27D4BE-08CF-4750-8F22-834623ED9F12}" presName="arrowDiagram" presStyleCnt="0">
        <dgm:presLayoutVars>
          <dgm:chMax val="5"/>
          <dgm:dir/>
          <dgm:resizeHandles val="exact"/>
        </dgm:presLayoutVars>
      </dgm:prSet>
      <dgm:spPr/>
    </dgm:pt>
    <dgm:pt modelId="{B45C7059-FB01-4598-BA34-E91DCBF0B7FB}" type="pres">
      <dgm:prSet presAssocID="{DE27D4BE-08CF-4750-8F22-834623ED9F12}" presName="arrow" presStyleLbl="bgShp" presStyleIdx="0" presStyleCnt="1" custAng="2948786" custScaleX="68953" custScaleY="82131" custLinFactNeighborX="-1439" custLinFactNeighborY="-2403"/>
      <dgm:spPr/>
    </dgm:pt>
    <dgm:pt modelId="{15898625-F5F1-4D6B-9AD0-B52AFCAD7116}" type="pres">
      <dgm:prSet presAssocID="{DE27D4BE-08CF-4750-8F22-834623ED9F12}" presName="arrowDiagram2" presStyleCnt="0"/>
      <dgm:spPr/>
    </dgm:pt>
    <dgm:pt modelId="{5568DE25-8C0A-485F-BFD9-E608C25FD1C4}" type="pres">
      <dgm:prSet presAssocID="{05BC10C3-8635-461B-A86E-CE3BBDC31A84}" presName="bullet2a" presStyleLbl="node1" presStyleIdx="0" presStyleCnt="2" custLinFactX="16308" custLinFactY="-184506" custLinFactNeighborX="100000" custLinFactNeighborY="-200000"/>
      <dgm:spPr/>
    </dgm:pt>
    <dgm:pt modelId="{55FEBEE6-68ED-4263-9E38-9C1FD319764C}" type="pres">
      <dgm:prSet presAssocID="{05BC10C3-8635-461B-A86E-CE3BBDC31A84}" presName="textBox2a" presStyleLbl="revTx" presStyleIdx="0" presStyleCnt="2" custLinFactNeighborX="-36129" custLinFactNeighborY="-3063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2F35F8-ED4A-462C-A78A-83BB088F1EE0}" type="pres">
      <dgm:prSet presAssocID="{A2C92C60-0BC0-40A9-A1A6-2E0CEFA8E0D6}" presName="bullet2b" presStyleLbl="node1" presStyleIdx="1" presStyleCnt="2" custLinFactX="29363" custLinFactY="82980" custLinFactNeighborX="100000" custLinFactNeighborY="100000"/>
      <dgm:spPr/>
    </dgm:pt>
    <dgm:pt modelId="{8F094960-BE05-4E7E-8B0C-75012C91A6AF}" type="pres">
      <dgm:prSet presAssocID="{A2C92C60-0BC0-40A9-A1A6-2E0CEFA8E0D6}" presName="textBox2b" presStyleLbl="revTx" presStyleIdx="1" presStyleCnt="2" custLinFactNeighborX="-29793" custLinFactNeighborY="-102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0FA67E-CFDB-4889-902F-156CFA9065E9}" type="presOf" srcId="{05BC10C3-8635-461B-A86E-CE3BBDC31A84}" destId="{55FEBEE6-68ED-4263-9E38-9C1FD319764C}" srcOrd="0" destOrd="0" presId="urn:microsoft.com/office/officeart/2005/8/layout/arrow2"/>
    <dgm:cxn modelId="{58C2C0C1-7335-420B-B5AB-985DE60F7852}" srcId="{DE27D4BE-08CF-4750-8F22-834623ED9F12}" destId="{05BC10C3-8635-461B-A86E-CE3BBDC31A84}" srcOrd="0" destOrd="0" parTransId="{96408AFB-697A-4A48-B24D-D7E89966FB28}" sibTransId="{26641DCD-64A3-41BC-A803-98A432EC8224}"/>
    <dgm:cxn modelId="{402B6C14-B220-4A1B-9CE2-E2FE994E478D}" type="presOf" srcId="{A2C92C60-0BC0-40A9-A1A6-2E0CEFA8E0D6}" destId="{8F094960-BE05-4E7E-8B0C-75012C91A6AF}" srcOrd="0" destOrd="0" presId="urn:microsoft.com/office/officeart/2005/8/layout/arrow2"/>
    <dgm:cxn modelId="{E7E65343-F5E9-4556-BF7F-A6C46FBDA444}" type="presOf" srcId="{DE27D4BE-08CF-4750-8F22-834623ED9F12}" destId="{D135FBF8-D762-47B0-91BA-1A9164A7C22F}" srcOrd="0" destOrd="0" presId="urn:microsoft.com/office/officeart/2005/8/layout/arrow2"/>
    <dgm:cxn modelId="{AAD9980F-187A-4A5D-BCCE-E89F5BAF47B4}" srcId="{DE27D4BE-08CF-4750-8F22-834623ED9F12}" destId="{A2C92C60-0BC0-40A9-A1A6-2E0CEFA8E0D6}" srcOrd="1" destOrd="0" parTransId="{6C188F43-184E-42C8-9769-FF173633D1AA}" sibTransId="{7C01EFD2-F9C1-4651-9784-65271143DA29}"/>
    <dgm:cxn modelId="{94A213E5-9193-4D74-A71C-F317C9A44F74}" type="presParOf" srcId="{D135FBF8-D762-47B0-91BA-1A9164A7C22F}" destId="{B45C7059-FB01-4598-BA34-E91DCBF0B7FB}" srcOrd="0" destOrd="0" presId="urn:microsoft.com/office/officeart/2005/8/layout/arrow2"/>
    <dgm:cxn modelId="{6F39E5F6-3881-4E56-A6AE-56C77533F21D}" type="presParOf" srcId="{D135FBF8-D762-47B0-91BA-1A9164A7C22F}" destId="{15898625-F5F1-4D6B-9AD0-B52AFCAD7116}" srcOrd="1" destOrd="0" presId="urn:microsoft.com/office/officeart/2005/8/layout/arrow2"/>
    <dgm:cxn modelId="{FB8C9CB2-BD72-4DD8-A541-6443D57DAFE9}" type="presParOf" srcId="{15898625-F5F1-4D6B-9AD0-B52AFCAD7116}" destId="{5568DE25-8C0A-485F-BFD9-E608C25FD1C4}" srcOrd="0" destOrd="0" presId="urn:microsoft.com/office/officeart/2005/8/layout/arrow2"/>
    <dgm:cxn modelId="{E1542306-26D1-4305-BA69-3B6946C658F1}" type="presParOf" srcId="{15898625-F5F1-4D6B-9AD0-B52AFCAD7116}" destId="{55FEBEE6-68ED-4263-9E38-9C1FD319764C}" srcOrd="1" destOrd="0" presId="urn:microsoft.com/office/officeart/2005/8/layout/arrow2"/>
    <dgm:cxn modelId="{D5B2F15C-D9D9-419C-82CE-9C992AEF7A82}" type="presParOf" srcId="{15898625-F5F1-4D6B-9AD0-B52AFCAD7116}" destId="{2A2F35F8-ED4A-462C-A78A-83BB088F1EE0}" srcOrd="2" destOrd="0" presId="urn:microsoft.com/office/officeart/2005/8/layout/arrow2"/>
    <dgm:cxn modelId="{5DBCCE9C-9CE0-473E-AFDF-0D2AF228241E}" type="presParOf" srcId="{15898625-F5F1-4D6B-9AD0-B52AFCAD7116}" destId="{8F094960-BE05-4E7E-8B0C-75012C91A6AF}" srcOrd="3" destOrd="0" presId="urn:microsoft.com/office/officeart/2005/8/layout/arrow2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38735F5-4E9C-4A13-BDC6-AE983AAFA70F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BDD52908-81B1-44EB-B084-FAD63CB0CB6D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外观库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162F0E8A-2F1B-4AC8-BDF7-1695774B0618}" type="parTrans" cxnId="{A3C15E1B-C73F-4C68-8B39-627F2723AAD9}">
      <dgm:prSet/>
      <dgm:spPr/>
      <dgm:t>
        <a:bodyPr/>
        <a:lstStyle/>
        <a:p>
          <a:endParaRPr lang="zh-CN" altLang="en-US"/>
        </a:p>
      </dgm:t>
    </dgm:pt>
    <dgm:pt modelId="{613D38E9-CD07-47E7-88C8-35BBA1018C59}" type="sibTrans" cxnId="{A3C15E1B-C73F-4C68-8B39-627F2723AAD9}">
      <dgm:prSet/>
      <dgm:spPr/>
      <dgm:t>
        <a:bodyPr/>
        <a:lstStyle/>
        <a:p>
          <a:endParaRPr lang="zh-CN" altLang="en-US"/>
        </a:p>
      </dgm:t>
    </dgm:pt>
    <dgm:pt modelId="{2C479CFB-C618-4A07-AAFC-546301434BC1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更多外观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8DDBBF15-FBF8-4866-85AD-F0109ED37D5B}" type="parTrans" cxnId="{3113C572-DF0D-4887-988F-EEE91443CD78}">
      <dgm:prSet/>
      <dgm:spPr/>
      <dgm:t>
        <a:bodyPr/>
        <a:lstStyle/>
        <a:p>
          <a:endParaRPr lang="zh-CN" altLang="en-US"/>
        </a:p>
      </dgm:t>
    </dgm:pt>
    <dgm:pt modelId="{CE0BD884-4D53-4B5A-8C33-8EEE4F518833}" type="sibTrans" cxnId="{3113C572-DF0D-4887-988F-EEE91443CD78}">
      <dgm:prSet/>
      <dgm:spPr/>
      <dgm:t>
        <a:bodyPr/>
        <a:lstStyle/>
        <a:p>
          <a:endParaRPr lang="zh-CN" altLang="en-US"/>
        </a:p>
      </dgm:t>
    </dgm:pt>
    <dgm:pt modelId="{3CFC762D-92C9-423C-A3E3-D0D2F7F85432}" type="pres">
      <dgm:prSet presAssocID="{338735F5-4E9C-4A13-BDC6-AE983AAFA70F}" presName="arrowDiagram" presStyleCnt="0">
        <dgm:presLayoutVars>
          <dgm:chMax val="5"/>
          <dgm:dir/>
          <dgm:resizeHandles val="exact"/>
        </dgm:presLayoutVars>
      </dgm:prSet>
      <dgm:spPr/>
    </dgm:pt>
    <dgm:pt modelId="{172D7BB9-ADD6-4D63-816F-B975F67DDE08}" type="pres">
      <dgm:prSet presAssocID="{338735F5-4E9C-4A13-BDC6-AE983AAFA70F}" presName="arrow" presStyleLbl="bgShp" presStyleIdx="0" presStyleCnt="1" custAng="19414542" custScaleX="87702" custScaleY="75621" custLinFactNeighborX="2831" custLinFactNeighborY="6458"/>
      <dgm:spPr/>
    </dgm:pt>
    <dgm:pt modelId="{4A42336D-4E9C-4250-B6C8-152835153301}" type="pres">
      <dgm:prSet presAssocID="{338735F5-4E9C-4A13-BDC6-AE983AAFA70F}" presName="arrowDiagram2" presStyleCnt="0"/>
      <dgm:spPr/>
    </dgm:pt>
    <dgm:pt modelId="{215C7909-B274-41C9-AEE0-565A4129B9EB}" type="pres">
      <dgm:prSet presAssocID="{BDD52908-81B1-44EB-B084-FAD63CB0CB6D}" presName="bullet2a" presStyleLbl="node1" presStyleIdx="0" presStyleCnt="2" custLinFactX="140186" custLinFactY="222326" custLinFactNeighborX="200000" custLinFactNeighborY="300000"/>
      <dgm:spPr/>
    </dgm:pt>
    <dgm:pt modelId="{36F6856A-C448-4D80-9861-9BA165904E6F}" type="pres">
      <dgm:prSet presAssocID="{BDD52908-81B1-44EB-B084-FAD63CB0CB6D}" presName="textBox2a" presStyleLbl="revTx" presStyleIdx="0" presStyleCnt="2" custScaleY="39503" custLinFactNeighborX="24039" custLinFactNeighborY="448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BF5246-8006-46EF-A61C-0B0019D55244}" type="pres">
      <dgm:prSet presAssocID="{2C479CFB-C618-4A07-AAFC-546301434BC1}" presName="bullet2b" presStyleLbl="node1" presStyleIdx="1" presStyleCnt="2" custLinFactNeighborX="-65619" custLinFactNeighborY="62499"/>
      <dgm:spPr/>
    </dgm:pt>
    <dgm:pt modelId="{F571E1A9-1D12-4C59-BB7E-E7CF6805C82F}" type="pres">
      <dgm:prSet presAssocID="{2C479CFB-C618-4A07-AAFC-546301434BC1}" presName="textBox2b" presStyleLbl="revTx" presStyleIdx="1" presStyleCnt="2" custScaleX="116927" custScaleY="29503" custLinFactNeighborX="-52545" custLinFactNeighborY="-136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3D989F-0217-4DC0-84EA-854F1672DA72}" type="presOf" srcId="{2C479CFB-C618-4A07-AAFC-546301434BC1}" destId="{F571E1A9-1D12-4C59-BB7E-E7CF6805C82F}" srcOrd="0" destOrd="0" presId="urn:microsoft.com/office/officeart/2005/8/layout/arrow2"/>
    <dgm:cxn modelId="{A3C15E1B-C73F-4C68-8B39-627F2723AAD9}" srcId="{338735F5-4E9C-4A13-BDC6-AE983AAFA70F}" destId="{BDD52908-81B1-44EB-B084-FAD63CB0CB6D}" srcOrd="0" destOrd="0" parTransId="{162F0E8A-2F1B-4AC8-BDF7-1695774B0618}" sibTransId="{613D38E9-CD07-47E7-88C8-35BBA1018C59}"/>
    <dgm:cxn modelId="{3113C572-DF0D-4887-988F-EEE91443CD78}" srcId="{338735F5-4E9C-4A13-BDC6-AE983AAFA70F}" destId="{2C479CFB-C618-4A07-AAFC-546301434BC1}" srcOrd="1" destOrd="0" parTransId="{8DDBBF15-FBF8-4866-85AD-F0109ED37D5B}" sibTransId="{CE0BD884-4D53-4B5A-8C33-8EEE4F518833}"/>
    <dgm:cxn modelId="{7D3F9A4C-B314-467A-A2F1-017D82614C96}" type="presOf" srcId="{338735F5-4E9C-4A13-BDC6-AE983AAFA70F}" destId="{3CFC762D-92C9-423C-A3E3-D0D2F7F85432}" srcOrd="0" destOrd="0" presId="urn:microsoft.com/office/officeart/2005/8/layout/arrow2"/>
    <dgm:cxn modelId="{49115399-75C6-4B95-9803-CB96F9256DF6}" type="presOf" srcId="{BDD52908-81B1-44EB-B084-FAD63CB0CB6D}" destId="{36F6856A-C448-4D80-9861-9BA165904E6F}" srcOrd="0" destOrd="0" presId="urn:microsoft.com/office/officeart/2005/8/layout/arrow2"/>
    <dgm:cxn modelId="{DD726AD9-1101-45D5-951F-6EFDB258E226}" type="presParOf" srcId="{3CFC762D-92C9-423C-A3E3-D0D2F7F85432}" destId="{172D7BB9-ADD6-4D63-816F-B975F67DDE08}" srcOrd="0" destOrd="0" presId="urn:microsoft.com/office/officeart/2005/8/layout/arrow2"/>
    <dgm:cxn modelId="{54F8323D-A62B-4305-9812-1F9BA71AA3AE}" type="presParOf" srcId="{3CFC762D-92C9-423C-A3E3-D0D2F7F85432}" destId="{4A42336D-4E9C-4250-B6C8-152835153301}" srcOrd="1" destOrd="0" presId="urn:microsoft.com/office/officeart/2005/8/layout/arrow2"/>
    <dgm:cxn modelId="{7D0AC717-264E-4640-9807-F229DAD3FFC4}" type="presParOf" srcId="{4A42336D-4E9C-4250-B6C8-152835153301}" destId="{215C7909-B274-41C9-AEE0-565A4129B9EB}" srcOrd="0" destOrd="0" presId="urn:microsoft.com/office/officeart/2005/8/layout/arrow2"/>
    <dgm:cxn modelId="{9159F9B1-387C-4D6A-9131-59D60677DB06}" type="presParOf" srcId="{4A42336D-4E9C-4250-B6C8-152835153301}" destId="{36F6856A-C448-4D80-9861-9BA165904E6F}" srcOrd="1" destOrd="0" presId="urn:microsoft.com/office/officeart/2005/8/layout/arrow2"/>
    <dgm:cxn modelId="{B8E2A3A7-1BED-4D7A-A0C2-051D9716DFB9}" type="presParOf" srcId="{4A42336D-4E9C-4250-B6C8-152835153301}" destId="{5CBF5246-8006-46EF-A61C-0B0019D55244}" srcOrd="2" destOrd="0" presId="urn:microsoft.com/office/officeart/2005/8/layout/arrow2"/>
    <dgm:cxn modelId="{8D804100-9222-4188-881A-16144CFDDAE5}" type="presParOf" srcId="{4A42336D-4E9C-4250-B6C8-152835153301}" destId="{F571E1A9-1D12-4C59-BB7E-E7CF6805C82F}" srcOrd="3" destOrd="0" presId="urn:microsoft.com/office/officeart/2005/8/layout/arrow2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6B6ACAE-6BA6-4455-9861-3BBEFF21412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CCDC41E-C81B-434C-999F-649CED286FA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场景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EF54FE9-E44F-4A75-9C2D-ACC50910C515}" type="parTrans" cxnId="{9A7708F6-2F64-4FD1-B87E-3625F574FD65}">
      <dgm:prSet/>
      <dgm:spPr/>
      <dgm:t>
        <a:bodyPr/>
        <a:lstStyle/>
        <a:p>
          <a:endParaRPr lang="zh-CN" altLang="en-US"/>
        </a:p>
      </dgm:t>
    </dgm:pt>
    <dgm:pt modelId="{AE3498C6-6589-413C-AE8A-07A84C224EEC}" type="sibTrans" cxnId="{9A7708F6-2F64-4FD1-B87E-3625F574FD65}">
      <dgm:prSet/>
      <dgm:spPr/>
      <dgm:t>
        <a:bodyPr/>
        <a:lstStyle/>
        <a:p>
          <a:endParaRPr lang="zh-CN" altLang="en-US"/>
        </a:p>
      </dgm:t>
    </dgm:pt>
    <dgm:pt modelId="{5F718997-A83D-4615-86A2-990B130A818B}" type="pres">
      <dgm:prSet presAssocID="{96B6ACAE-6BA6-4455-9861-3BBEFF214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A49799C-A3B4-4695-AEB7-CE30C696029B}" type="pres">
      <dgm:prSet presAssocID="{BCCDC41E-C81B-434C-999F-649CED286FA0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048F940-5CD0-47CE-8237-7C4D2BD65CE9}" type="presOf" srcId="{96B6ACAE-6BA6-4455-9861-3BBEFF214121}" destId="{5F718997-A83D-4615-86A2-990B130A818B}" srcOrd="0" destOrd="0" presId="urn:microsoft.com/office/officeart/2005/8/layout/process1"/>
    <dgm:cxn modelId="{A850308C-4581-4B32-B884-CA1D4B1CCDF5}" type="presOf" srcId="{BCCDC41E-C81B-434C-999F-649CED286FA0}" destId="{7A49799C-A3B4-4695-AEB7-CE30C696029B}" srcOrd="0" destOrd="0" presId="urn:microsoft.com/office/officeart/2005/8/layout/process1"/>
    <dgm:cxn modelId="{9A7708F6-2F64-4FD1-B87E-3625F574FD65}" srcId="{96B6ACAE-6BA6-4455-9861-3BBEFF214121}" destId="{BCCDC41E-C81B-434C-999F-649CED286FA0}" srcOrd="0" destOrd="0" parTransId="{BEF54FE9-E44F-4A75-9C2D-ACC50910C515}" sibTransId="{AE3498C6-6589-413C-AE8A-07A84C224EEC}"/>
    <dgm:cxn modelId="{B015F3D2-6746-41EF-946C-7D2C1A012493}" type="presParOf" srcId="{5F718997-A83D-4615-86A2-990B130A818B}" destId="{7A49799C-A3B4-4695-AEB7-CE30C696029B}" srcOrd="0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E55B83-D354-4E08-8771-D82A6C50B94C}" type="doc">
      <dgm:prSet loTypeId="urn:microsoft.com/office/officeart/2005/8/layout/process2" loCatId="process" qsTypeId="urn:microsoft.com/office/officeart/2005/8/quickstyle/3d8" qsCatId="3D" csTypeId="urn:microsoft.com/office/officeart/2005/8/colors/accent1_2" csCatId="accent1" phldr="1"/>
      <dgm:spPr/>
    </dgm:pt>
    <dgm:pt modelId="{A23AD2C7-2F18-4765-9808-B1EF5D45493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0335B09-78AC-42B7-8DDB-E132183BA728}" type="parTrans" cxnId="{5473540B-23E1-412E-BD15-6939F978E604}">
      <dgm:prSet/>
      <dgm:spPr/>
      <dgm:t>
        <a:bodyPr/>
        <a:lstStyle/>
        <a:p>
          <a:endParaRPr lang="zh-CN" altLang="en-US"/>
        </a:p>
      </dgm:t>
    </dgm:pt>
    <dgm:pt modelId="{D24E7872-09CB-4027-A024-E520060F8AD5}" type="sibTrans" cxnId="{5473540B-23E1-412E-BD15-6939F978E604}">
      <dgm:prSet/>
      <dgm:spPr/>
      <dgm:t>
        <a:bodyPr/>
        <a:lstStyle/>
        <a:p>
          <a:endParaRPr lang="zh-CN" altLang="en-US"/>
        </a:p>
      </dgm:t>
    </dgm:pt>
    <dgm:pt modelId="{420C10DF-AC89-41ED-A220-9C169F98B2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F1C3A5-AF0B-4A5E-BCD5-607A55C07E74}" type="parTrans" cxnId="{A5F5C65F-575B-490C-B201-75F9AC21066D}">
      <dgm:prSet/>
      <dgm:spPr/>
      <dgm:t>
        <a:bodyPr/>
        <a:lstStyle/>
        <a:p>
          <a:endParaRPr lang="zh-CN" altLang="en-US"/>
        </a:p>
      </dgm:t>
    </dgm:pt>
    <dgm:pt modelId="{F997516C-D2D0-41AB-B9D6-F3427520C5AC}" type="sibTrans" cxnId="{A5F5C65F-575B-490C-B201-75F9AC21066D}">
      <dgm:prSet/>
      <dgm:spPr/>
      <dgm:t>
        <a:bodyPr/>
        <a:lstStyle/>
        <a:p>
          <a:endParaRPr lang="zh-CN" altLang="en-US"/>
        </a:p>
      </dgm:t>
    </dgm:pt>
    <dgm:pt modelId="{7246C8AC-F399-4A7E-98CC-CC2A6C9CDC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窗口设置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374620-BEA2-4008-A6D1-3F007A4DADAF}" type="parTrans" cxnId="{329289BD-285C-43E1-9D0D-F79BE1D49287}">
      <dgm:prSet/>
      <dgm:spPr/>
      <dgm:t>
        <a:bodyPr/>
        <a:lstStyle/>
        <a:p>
          <a:endParaRPr lang="zh-CN" altLang="en-US"/>
        </a:p>
      </dgm:t>
    </dgm:pt>
    <dgm:pt modelId="{406EDE0F-48D5-4CCC-95C3-204BA4370B14}" type="sibTrans" cxnId="{329289BD-285C-43E1-9D0D-F79BE1D49287}">
      <dgm:prSet/>
      <dgm:spPr/>
      <dgm:t>
        <a:bodyPr/>
        <a:lstStyle/>
        <a:p>
          <a:endParaRPr lang="zh-CN" altLang="en-US"/>
        </a:p>
      </dgm:t>
    </dgm:pt>
    <dgm:pt modelId="{3E49FFA7-F900-46A7-B381-DBE45F63BA0F}" type="pres">
      <dgm:prSet presAssocID="{4FE55B83-D354-4E08-8771-D82A6C50B94C}" presName="linearFlow" presStyleCnt="0">
        <dgm:presLayoutVars>
          <dgm:resizeHandles val="exact"/>
        </dgm:presLayoutVars>
      </dgm:prSet>
      <dgm:spPr/>
    </dgm:pt>
    <dgm:pt modelId="{AD320255-12C9-48BE-ABA7-F2B1232DF92C}" type="pres">
      <dgm:prSet presAssocID="{A23AD2C7-2F18-4765-9808-B1EF5D45493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464920-EA47-41B9-9001-2D4B774FEB53}" type="pres">
      <dgm:prSet presAssocID="{D24E7872-09CB-4027-A024-E520060F8AD5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CA68820-DF2C-4233-BA1B-5580D72907FE}" type="pres">
      <dgm:prSet presAssocID="{D24E7872-09CB-4027-A024-E520060F8AD5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0419132-364C-4169-BDE6-D686970FB95B}" type="pres">
      <dgm:prSet presAssocID="{420C10DF-AC89-41ED-A220-9C169F98B252}" presName="node" presStyleLbl="node1" presStyleIdx="1" presStyleCnt="3" custLinFactNeighborX="5000" custLinFactNeighborY="476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FB0DAD-B616-4807-9E13-2D4AABF3A50B}" type="pres">
      <dgm:prSet presAssocID="{F997516C-D2D0-41AB-B9D6-F3427520C5AC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7EEB52E2-CCC7-4B5C-8CCB-3722990F9FE0}" type="pres">
      <dgm:prSet presAssocID="{F997516C-D2D0-41AB-B9D6-F3427520C5AC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544C5B1-BCA6-4227-BDED-161720221196}" type="pres">
      <dgm:prSet presAssocID="{7246C8AC-F399-4A7E-98CC-CC2A6C9CDC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73540B-23E1-412E-BD15-6939F978E604}" srcId="{4FE55B83-D354-4E08-8771-D82A6C50B94C}" destId="{A23AD2C7-2F18-4765-9808-B1EF5D454939}" srcOrd="0" destOrd="0" parTransId="{F0335B09-78AC-42B7-8DDB-E132183BA728}" sibTransId="{D24E7872-09CB-4027-A024-E520060F8AD5}"/>
    <dgm:cxn modelId="{E33184A5-C124-4B9C-8B04-B0C81875A225}" type="presOf" srcId="{7246C8AC-F399-4A7E-98CC-CC2A6C9CDCDE}" destId="{F544C5B1-BCA6-4227-BDED-161720221196}" srcOrd="0" destOrd="0" presId="urn:microsoft.com/office/officeart/2005/8/layout/process2"/>
    <dgm:cxn modelId="{3D74E99B-4E40-4820-8304-3D8B4B2A0F06}" type="presOf" srcId="{420C10DF-AC89-41ED-A220-9C169F98B252}" destId="{E0419132-364C-4169-BDE6-D686970FB95B}" srcOrd="0" destOrd="0" presId="urn:microsoft.com/office/officeart/2005/8/layout/process2"/>
    <dgm:cxn modelId="{91EEA717-2E64-4C4C-B99F-3A72BA79EAAF}" type="presOf" srcId="{D24E7872-09CB-4027-A024-E520060F8AD5}" destId="{CCA68820-DF2C-4233-BA1B-5580D72907FE}" srcOrd="1" destOrd="0" presId="urn:microsoft.com/office/officeart/2005/8/layout/process2"/>
    <dgm:cxn modelId="{9F8ACAA5-0C28-4937-9C75-1955AAA49412}" type="presOf" srcId="{F997516C-D2D0-41AB-B9D6-F3427520C5AC}" destId="{8FFB0DAD-B616-4807-9E13-2D4AABF3A50B}" srcOrd="0" destOrd="0" presId="urn:microsoft.com/office/officeart/2005/8/layout/process2"/>
    <dgm:cxn modelId="{CDEC14E2-1098-433B-93F0-AD5E85C8471C}" type="presOf" srcId="{D24E7872-09CB-4027-A024-E520060F8AD5}" destId="{71464920-EA47-41B9-9001-2D4B774FEB53}" srcOrd="0" destOrd="0" presId="urn:microsoft.com/office/officeart/2005/8/layout/process2"/>
    <dgm:cxn modelId="{A5F5C65F-575B-490C-B201-75F9AC21066D}" srcId="{4FE55B83-D354-4E08-8771-D82A6C50B94C}" destId="{420C10DF-AC89-41ED-A220-9C169F98B252}" srcOrd="1" destOrd="0" parTransId="{93F1C3A5-AF0B-4A5E-BCD5-607A55C07E74}" sibTransId="{F997516C-D2D0-41AB-B9D6-F3427520C5AC}"/>
    <dgm:cxn modelId="{D3C96FE7-1CC0-4670-829E-DE54D66C442E}" type="presOf" srcId="{A23AD2C7-2F18-4765-9808-B1EF5D454939}" destId="{AD320255-12C9-48BE-ABA7-F2B1232DF92C}" srcOrd="0" destOrd="0" presId="urn:microsoft.com/office/officeart/2005/8/layout/process2"/>
    <dgm:cxn modelId="{329289BD-285C-43E1-9D0D-F79BE1D49287}" srcId="{4FE55B83-D354-4E08-8771-D82A6C50B94C}" destId="{7246C8AC-F399-4A7E-98CC-CC2A6C9CDCDE}" srcOrd="2" destOrd="0" parTransId="{C4374620-BEA2-4008-A6D1-3F007A4DADAF}" sibTransId="{406EDE0F-48D5-4CCC-95C3-204BA4370B14}"/>
    <dgm:cxn modelId="{C6679A19-FDC3-47BE-A322-81F258371F2D}" type="presOf" srcId="{F997516C-D2D0-41AB-B9D6-F3427520C5AC}" destId="{7EEB52E2-CCC7-4B5C-8CCB-3722990F9FE0}" srcOrd="1" destOrd="0" presId="urn:microsoft.com/office/officeart/2005/8/layout/process2"/>
    <dgm:cxn modelId="{56DCA889-1867-4271-B847-4BAD1E5DF072}" type="presOf" srcId="{4FE55B83-D354-4E08-8771-D82A6C50B94C}" destId="{3E49FFA7-F900-46A7-B381-DBE45F63BA0F}" srcOrd="0" destOrd="0" presId="urn:microsoft.com/office/officeart/2005/8/layout/process2"/>
    <dgm:cxn modelId="{774A17C9-CA55-479B-A821-BBD9660708DA}" type="presParOf" srcId="{3E49FFA7-F900-46A7-B381-DBE45F63BA0F}" destId="{AD320255-12C9-48BE-ABA7-F2B1232DF92C}" srcOrd="0" destOrd="0" presId="urn:microsoft.com/office/officeart/2005/8/layout/process2"/>
    <dgm:cxn modelId="{34EE55CD-69BB-444C-A27E-99634EF8C3B0}" type="presParOf" srcId="{3E49FFA7-F900-46A7-B381-DBE45F63BA0F}" destId="{71464920-EA47-41B9-9001-2D4B774FEB53}" srcOrd="1" destOrd="0" presId="urn:microsoft.com/office/officeart/2005/8/layout/process2"/>
    <dgm:cxn modelId="{C2B5BF59-9835-40E2-9320-2D8BC2C3381C}" type="presParOf" srcId="{71464920-EA47-41B9-9001-2D4B774FEB53}" destId="{CCA68820-DF2C-4233-BA1B-5580D72907FE}" srcOrd="0" destOrd="0" presId="urn:microsoft.com/office/officeart/2005/8/layout/process2"/>
    <dgm:cxn modelId="{0CABE5E1-01FB-4493-9DBE-865F3D7EB18C}" type="presParOf" srcId="{3E49FFA7-F900-46A7-B381-DBE45F63BA0F}" destId="{E0419132-364C-4169-BDE6-D686970FB95B}" srcOrd="2" destOrd="0" presId="urn:microsoft.com/office/officeart/2005/8/layout/process2"/>
    <dgm:cxn modelId="{8E2EF1F4-4F6B-415E-AF66-5D053961E7D3}" type="presParOf" srcId="{3E49FFA7-F900-46A7-B381-DBE45F63BA0F}" destId="{8FFB0DAD-B616-4807-9E13-2D4AABF3A50B}" srcOrd="3" destOrd="0" presId="urn:microsoft.com/office/officeart/2005/8/layout/process2"/>
    <dgm:cxn modelId="{C5496991-9CB9-426A-A216-3EC13B8731CA}" type="presParOf" srcId="{8FFB0DAD-B616-4807-9E13-2D4AABF3A50B}" destId="{7EEB52E2-CCC7-4B5C-8CCB-3722990F9FE0}" srcOrd="0" destOrd="0" presId="urn:microsoft.com/office/officeart/2005/8/layout/process2"/>
    <dgm:cxn modelId="{B8985D94-ADD4-49C7-A73A-BDF3FFF4156B}" type="presParOf" srcId="{3E49FFA7-F900-46A7-B381-DBE45F63BA0F}" destId="{F544C5B1-BCA6-4227-BDED-161720221196}" srcOrd="4" destOrd="0" presId="urn:microsoft.com/office/officeart/2005/8/layout/process2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DB1C0D9D-EE1E-4E95-B50C-811D2D7CA99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EFD0E6C-A494-4661-81F8-45CF971C4DE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房间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F579FEA-27A0-4B80-9787-A5BCDF69E9D2}" type="parTrans" cxnId="{FA8BA75C-C74D-4121-87D3-C15FB0C52728}">
      <dgm:prSet/>
      <dgm:spPr/>
      <dgm:t>
        <a:bodyPr/>
        <a:lstStyle/>
        <a:p>
          <a:endParaRPr lang="zh-CN" altLang="en-US"/>
        </a:p>
      </dgm:t>
    </dgm:pt>
    <dgm:pt modelId="{1F68CD97-D02D-40F3-BC21-863FD9145B36}" type="sibTrans" cxnId="{FA8BA75C-C74D-4121-87D3-C15FB0C52728}">
      <dgm:prSet/>
      <dgm:spPr/>
      <dgm:t>
        <a:bodyPr/>
        <a:lstStyle/>
        <a:p>
          <a:endParaRPr lang="zh-CN" altLang="en-US"/>
        </a:p>
      </dgm:t>
    </dgm:pt>
    <dgm:pt modelId="{42A57671-3AF2-4240-A3C3-535A02FE8097}" type="pres">
      <dgm:prSet presAssocID="{DB1C0D9D-EE1E-4E95-B50C-811D2D7CA990}" presName="Name0" presStyleCnt="0">
        <dgm:presLayoutVars>
          <dgm:dir/>
          <dgm:resizeHandles val="exact"/>
        </dgm:presLayoutVars>
      </dgm:prSet>
      <dgm:spPr/>
    </dgm:pt>
    <dgm:pt modelId="{990C8C78-777A-44E9-A8C0-F92CF582C9DF}" type="pres">
      <dgm:prSet presAssocID="{1EFD0E6C-A494-4661-81F8-45CF971C4DEF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A8BA75C-C74D-4121-87D3-C15FB0C52728}" srcId="{DB1C0D9D-EE1E-4E95-B50C-811D2D7CA990}" destId="{1EFD0E6C-A494-4661-81F8-45CF971C4DEF}" srcOrd="0" destOrd="0" parTransId="{BF579FEA-27A0-4B80-9787-A5BCDF69E9D2}" sibTransId="{1F68CD97-D02D-40F3-BC21-863FD9145B36}"/>
    <dgm:cxn modelId="{611D5D09-1800-4738-8977-AD9DB252D74A}" type="presOf" srcId="{1EFD0E6C-A494-4661-81F8-45CF971C4DEF}" destId="{990C8C78-777A-44E9-A8C0-F92CF582C9DF}" srcOrd="0" destOrd="0" presId="urn:microsoft.com/office/officeart/2005/8/layout/process1"/>
    <dgm:cxn modelId="{B8DFA160-6A67-46CA-94A0-9086DA7A41AD}" type="presOf" srcId="{DB1C0D9D-EE1E-4E95-B50C-811D2D7CA990}" destId="{42A57671-3AF2-4240-A3C3-535A02FE8097}" srcOrd="0" destOrd="0" presId="urn:microsoft.com/office/officeart/2005/8/layout/process1"/>
    <dgm:cxn modelId="{5D39E189-4181-45C0-B1E3-90A3822CDC56}" type="presParOf" srcId="{42A57671-3AF2-4240-A3C3-535A02FE8097}" destId="{990C8C78-777A-44E9-A8C0-F92CF582C9DF}" srcOrd="0" destOrd="0" presId="urn:microsoft.com/office/officeart/2005/8/layout/process1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9D3EB6E-D487-46F7-B73D-19315E9A81D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A80B723-67F4-47FE-9CDF-4645BA231B0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光源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583A015-E423-4CCA-8F4A-C7994DCD5F51}" type="parTrans" cxnId="{6E3EFCE0-5A22-4BA4-8299-21002D4E7DD1}">
      <dgm:prSet/>
      <dgm:spPr/>
      <dgm:t>
        <a:bodyPr/>
        <a:lstStyle/>
        <a:p>
          <a:endParaRPr lang="zh-CN" altLang="en-US"/>
        </a:p>
      </dgm:t>
    </dgm:pt>
    <dgm:pt modelId="{2B764053-F44E-4CD4-9BA0-902B4D1F9860}" type="sibTrans" cxnId="{6E3EFCE0-5A22-4BA4-8299-21002D4E7DD1}">
      <dgm:prSet/>
      <dgm:spPr/>
      <dgm:t>
        <a:bodyPr/>
        <a:lstStyle/>
        <a:p>
          <a:endParaRPr lang="zh-CN" altLang="en-US"/>
        </a:p>
      </dgm:t>
    </dgm:pt>
    <dgm:pt modelId="{C8BE526B-8697-4333-B13E-F0D504EC864C}" type="pres">
      <dgm:prSet presAssocID="{C9D3EB6E-D487-46F7-B73D-19315E9A81DB}" presName="Name0" presStyleCnt="0">
        <dgm:presLayoutVars>
          <dgm:dir/>
          <dgm:resizeHandles val="exact"/>
        </dgm:presLayoutVars>
      </dgm:prSet>
      <dgm:spPr/>
    </dgm:pt>
    <dgm:pt modelId="{B69F305D-62FC-4F8E-9333-A6A08ABE2A71}" type="pres">
      <dgm:prSet presAssocID="{6A80B723-67F4-47FE-9CDF-4645BA231B09}" presName="node" presStyleLbl="node1" presStyleIdx="0" presStyleCnt="1" custLinFactNeighborX="-35714" custLinFactNeighborY="-62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92E23B-9C1E-49B2-B346-D9FFB74ABEEF}" type="presOf" srcId="{6A80B723-67F4-47FE-9CDF-4645BA231B09}" destId="{B69F305D-62FC-4F8E-9333-A6A08ABE2A71}" srcOrd="0" destOrd="0" presId="urn:microsoft.com/office/officeart/2005/8/layout/process1"/>
    <dgm:cxn modelId="{6E3EFCE0-5A22-4BA4-8299-21002D4E7DD1}" srcId="{C9D3EB6E-D487-46F7-B73D-19315E9A81DB}" destId="{6A80B723-67F4-47FE-9CDF-4645BA231B09}" srcOrd="0" destOrd="0" parTransId="{2583A015-E423-4CCA-8F4A-C7994DCD5F51}" sibTransId="{2B764053-F44E-4CD4-9BA0-902B4D1F9860}"/>
    <dgm:cxn modelId="{196749D3-A701-49C3-AE62-4BED7DE5F706}" type="presOf" srcId="{C9D3EB6E-D487-46F7-B73D-19315E9A81DB}" destId="{C8BE526B-8697-4333-B13E-F0D504EC864C}" srcOrd="0" destOrd="0" presId="urn:microsoft.com/office/officeart/2005/8/layout/process1"/>
    <dgm:cxn modelId="{9EE51C9E-E159-4307-A279-1C5EB6A718D8}" type="presParOf" srcId="{C8BE526B-8697-4333-B13E-F0D504EC864C}" destId="{B69F305D-62FC-4F8E-9333-A6A08ABE2A71}" srcOrd="0" destOrd="0" presId="urn:microsoft.com/office/officeart/2005/8/layout/process1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62EBFD26-AD5C-4A9C-A4B0-D8EA9580FFB1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FAFCB063-2322-4856-8514-BE665202DD3D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场景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8DF9FFD8-898F-4130-9A1C-522EEF25CD2A}" type="parTrans" cxnId="{F6DCF2B4-16F3-4A0B-A1E2-E60B688CF72F}">
      <dgm:prSet/>
      <dgm:spPr/>
      <dgm:t>
        <a:bodyPr/>
        <a:lstStyle/>
        <a:p>
          <a:endParaRPr lang="zh-CN" altLang="en-US"/>
        </a:p>
      </dgm:t>
    </dgm:pt>
    <dgm:pt modelId="{9F2E63ED-48FE-489F-8683-CE461C1F82C0}" type="sibTrans" cxnId="{F6DCF2B4-16F3-4A0B-A1E2-E60B688CF72F}">
      <dgm:prSet/>
      <dgm:spPr/>
      <dgm:t>
        <a:bodyPr/>
        <a:lstStyle/>
        <a:p>
          <a:endParaRPr lang="zh-CN" altLang="en-US"/>
        </a:p>
      </dgm:t>
    </dgm:pt>
    <dgm:pt modelId="{6911704D-90D0-4DCD-9511-477FEAA2DE9D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位置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911863D2-2790-4E86-A20F-E9C803946CFE}" type="parTrans" cxnId="{3284CD29-C73F-4B1C-ABDA-D0591C4C03A4}">
      <dgm:prSet/>
      <dgm:spPr/>
      <dgm:t>
        <a:bodyPr/>
        <a:lstStyle/>
        <a:p>
          <a:endParaRPr lang="zh-CN" altLang="en-US"/>
        </a:p>
      </dgm:t>
    </dgm:pt>
    <dgm:pt modelId="{B8918D19-EA3F-4999-93F5-E205C06F0472}" type="sibTrans" cxnId="{3284CD29-C73F-4B1C-ABDA-D0591C4C03A4}">
      <dgm:prSet/>
      <dgm:spPr/>
      <dgm:t>
        <a:bodyPr/>
        <a:lstStyle/>
        <a:p>
          <a:endParaRPr lang="zh-CN" altLang="en-US"/>
        </a:p>
      </dgm:t>
    </dgm:pt>
    <dgm:pt modelId="{6BE18831-2C60-45FA-8E84-749B32C1A17A}" type="pres">
      <dgm:prSet presAssocID="{62EBFD26-AD5C-4A9C-A4B0-D8EA9580FFB1}" presName="arrowDiagram" presStyleCnt="0">
        <dgm:presLayoutVars>
          <dgm:chMax val="5"/>
          <dgm:dir/>
          <dgm:resizeHandles val="exact"/>
        </dgm:presLayoutVars>
      </dgm:prSet>
      <dgm:spPr/>
    </dgm:pt>
    <dgm:pt modelId="{86DB4CE0-F482-40B5-85DC-3345ED1E69EE}" type="pres">
      <dgm:prSet presAssocID="{62EBFD26-AD5C-4A9C-A4B0-D8EA9580FFB1}" presName="arrow" presStyleLbl="bgShp" presStyleIdx="0" presStyleCnt="1" custScaleY="124082"/>
      <dgm:spPr/>
    </dgm:pt>
    <dgm:pt modelId="{8C34DCB0-072A-41A9-82FB-197C94BCA138}" type="pres">
      <dgm:prSet presAssocID="{62EBFD26-AD5C-4A9C-A4B0-D8EA9580FFB1}" presName="arrowDiagram2" presStyleCnt="0"/>
      <dgm:spPr/>
    </dgm:pt>
    <dgm:pt modelId="{3DC7F831-FF03-4EEE-A468-7D3CC758D09C}" type="pres">
      <dgm:prSet presAssocID="{FAFCB063-2322-4856-8514-BE665202DD3D}" presName="bullet2a" presStyleLbl="node1" presStyleIdx="0" presStyleCnt="2" custFlipVert="1" custFlipHor="1" custScaleX="87464" custScaleY="89141" custLinFactX="-74927" custLinFactY="100000" custLinFactNeighborX="-100000" custLinFactNeighborY="105759"/>
      <dgm:spPr/>
    </dgm:pt>
    <dgm:pt modelId="{A3187248-B325-42E3-8E2B-FBB16B71C9F4}" type="pres">
      <dgm:prSet presAssocID="{FAFCB063-2322-4856-8514-BE665202DD3D}" presName="textBox2a" presStyleLbl="revTx" presStyleIdx="0" presStyleCnt="2" custScaleX="223391" custScaleY="110515" custLinFactNeighborX="3611" custLinFactNeighborY="646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0B8494-2805-4B8C-BFDB-11FB2FCF9F45}" type="pres">
      <dgm:prSet presAssocID="{6911704D-90D0-4DCD-9511-477FEAA2DE9D}" presName="bullet2b" presStyleLbl="node1" presStyleIdx="1" presStyleCnt="2" custLinFactX="63436" custLinFactNeighborX="100000" custLinFactNeighborY="14669"/>
      <dgm:spPr/>
    </dgm:pt>
    <dgm:pt modelId="{EC08FA92-C3B0-42C0-A35A-865BD58630E5}" type="pres">
      <dgm:prSet presAssocID="{6911704D-90D0-4DCD-9511-477FEAA2DE9D}" presName="textBox2b" presStyleLbl="revTx" presStyleIdx="1" presStyleCnt="2" custScaleX="130147" custScaleY="22584" custLinFactNeighborX="-1661" custLinFactNeighborY="-191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6DCF2B4-16F3-4A0B-A1E2-E60B688CF72F}" srcId="{62EBFD26-AD5C-4A9C-A4B0-D8EA9580FFB1}" destId="{FAFCB063-2322-4856-8514-BE665202DD3D}" srcOrd="0" destOrd="0" parTransId="{8DF9FFD8-898F-4130-9A1C-522EEF25CD2A}" sibTransId="{9F2E63ED-48FE-489F-8683-CE461C1F82C0}"/>
    <dgm:cxn modelId="{E38EB8C1-598D-48C8-A43F-3F63FB49CFA0}" type="presOf" srcId="{6911704D-90D0-4DCD-9511-477FEAA2DE9D}" destId="{EC08FA92-C3B0-42C0-A35A-865BD58630E5}" srcOrd="0" destOrd="0" presId="urn:microsoft.com/office/officeart/2005/8/layout/arrow2"/>
    <dgm:cxn modelId="{D32CD94D-055F-41A2-B46F-42102D732F07}" type="presOf" srcId="{62EBFD26-AD5C-4A9C-A4B0-D8EA9580FFB1}" destId="{6BE18831-2C60-45FA-8E84-749B32C1A17A}" srcOrd="0" destOrd="0" presId="urn:microsoft.com/office/officeart/2005/8/layout/arrow2"/>
    <dgm:cxn modelId="{BC55C504-8FC1-4C44-BF09-2684564A3738}" type="presOf" srcId="{FAFCB063-2322-4856-8514-BE665202DD3D}" destId="{A3187248-B325-42E3-8E2B-FBB16B71C9F4}" srcOrd="0" destOrd="0" presId="urn:microsoft.com/office/officeart/2005/8/layout/arrow2"/>
    <dgm:cxn modelId="{3284CD29-C73F-4B1C-ABDA-D0591C4C03A4}" srcId="{62EBFD26-AD5C-4A9C-A4B0-D8EA9580FFB1}" destId="{6911704D-90D0-4DCD-9511-477FEAA2DE9D}" srcOrd="1" destOrd="0" parTransId="{911863D2-2790-4E86-A20F-E9C803946CFE}" sibTransId="{B8918D19-EA3F-4999-93F5-E205C06F0472}"/>
    <dgm:cxn modelId="{69901E16-6CCF-4978-82AF-DAA8DDDF5E19}" type="presParOf" srcId="{6BE18831-2C60-45FA-8E84-749B32C1A17A}" destId="{86DB4CE0-F482-40B5-85DC-3345ED1E69EE}" srcOrd="0" destOrd="0" presId="urn:microsoft.com/office/officeart/2005/8/layout/arrow2"/>
    <dgm:cxn modelId="{CF2AF928-0DCA-44B0-853A-4F4B6C4EF4B8}" type="presParOf" srcId="{6BE18831-2C60-45FA-8E84-749B32C1A17A}" destId="{8C34DCB0-072A-41A9-82FB-197C94BCA138}" srcOrd="1" destOrd="0" presId="urn:microsoft.com/office/officeart/2005/8/layout/arrow2"/>
    <dgm:cxn modelId="{9197D715-3925-4386-9FF1-63A96BEAD569}" type="presParOf" srcId="{8C34DCB0-072A-41A9-82FB-197C94BCA138}" destId="{3DC7F831-FF03-4EEE-A468-7D3CC758D09C}" srcOrd="0" destOrd="0" presId="urn:microsoft.com/office/officeart/2005/8/layout/arrow2"/>
    <dgm:cxn modelId="{C55F9B91-C1AB-4888-996D-37E5B1F0275E}" type="presParOf" srcId="{8C34DCB0-072A-41A9-82FB-197C94BCA138}" destId="{A3187248-B325-42E3-8E2B-FBB16B71C9F4}" srcOrd="1" destOrd="0" presId="urn:microsoft.com/office/officeart/2005/8/layout/arrow2"/>
    <dgm:cxn modelId="{47F47721-879B-451C-AA3B-5388EA767735}" type="presParOf" srcId="{8C34DCB0-072A-41A9-82FB-197C94BCA138}" destId="{600B8494-2805-4B8C-BFDB-11FB2FCF9F45}" srcOrd="2" destOrd="0" presId="urn:microsoft.com/office/officeart/2005/8/layout/arrow2"/>
    <dgm:cxn modelId="{B9618C62-85F0-4987-AE40-0B00DE88686A}" type="presParOf" srcId="{8C34DCB0-072A-41A9-82FB-197C94BCA138}" destId="{EC08FA92-C3B0-42C0-A35A-865BD58630E5}" srcOrd="3" destOrd="0" presId="urn:microsoft.com/office/officeart/2005/8/layout/arrow2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D6B3245A-DBA6-4569-A51B-02EB5FCC888D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76DA15F9-E71E-4CD7-A555-2E74B56EEB28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场景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4905A421-CB47-47F1-A701-5DEFB78B0641}" type="parTrans" cxnId="{9C3CF55A-E1C7-488E-A88E-D2F8F8C0CC27}">
      <dgm:prSet/>
      <dgm:spPr/>
      <dgm:t>
        <a:bodyPr/>
        <a:lstStyle/>
        <a:p>
          <a:endParaRPr lang="zh-CN" altLang="en-US"/>
        </a:p>
      </dgm:t>
    </dgm:pt>
    <dgm:pt modelId="{10273241-ECF7-41C3-A84B-80320BD8E4F3}" type="sibTrans" cxnId="{9C3CF55A-E1C7-488E-A88E-D2F8F8C0CC27}">
      <dgm:prSet/>
      <dgm:spPr/>
      <dgm:t>
        <a:bodyPr/>
        <a:lstStyle/>
        <a:p>
          <a:endParaRPr lang="zh-CN" altLang="en-US"/>
        </a:p>
      </dgm:t>
    </dgm:pt>
    <dgm:pt modelId="{55B60AD7-5597-4A05-8541-D72733B171B4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效果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16E7DD50-A8DF-4068-AFA2-12F92D328DAA}" type="parTrans" cxnId="{90230A81-0D39-4723-AFB3-BD0E5ECC57F1}">
      <dgm:prSet/>
      <dgm:spPr/>
      <dgm:t>
        <a:bodyPr/>
        <a:lstStyle/>
        <a:p>
          <a:endParaRPr lang="zh-CN" altLang="en-US"/>
        </a:p>
      </dgm:t>
    </dgm:pt>
    <dgm:pt modelId="{A681608F-285C-42DD-9556-544429440CCE}" type="sibTrans" cxnId="{90230A81-0D39-4723-AFB3-BD0E5ECC57F1}">
      <dgm:prSet/>
      <dgm:spPr/>
      <dgm:t>
        <a:bodyPr/>
        <a:lstStyle/>
        <a:p>
          <a:endParaRPr lang="zh-CN" altLang="en-US"/>
        </a:p>
      </dgm:t>
    </dgm:pt>
    <dgm:pt modelId="{9DE2D80F-0532-4676-818A-A17949B6AB4D}" type="pres">
      <dgm:prSet presAssocID="{D6B3245A-DBA6-4569-A51B-02EB5FCC888D}" presName="arrowDiagram" presStyleCnt="0">
        <dgm:presLayoutVars>
          <dgm:chMax val="5"/>
          <dgm:dir/>
          <dgm:resizeHandles val="exact"/>
        </dgm:presLayoutVars>
      </dgm:prSet>
      <dgm:spPr/>
    </dgm:pt>
    <dgm:pt modelId="{1BD72BB8-3A48-4785-A491-42930AD3DB1A}" type="pres">
      <dgm:prSet presAssocID="{D6B3245A-DBA6-4569-A51B-02EB5FCC888D}" presName="arrow" presStyleLbl="bgShp" presStyleIdx="0" presStyleCnt="1"/>
      <dgm:spPr/>
    </dgm:pt>
    <dgm:pt modelId="{E0FDBCC6-7E95-4B3F-8235-CF86F4497F0E}" type="pres">
      <dgm:prSet presAssocID="{D6B3245A-DBA6-4569-A51B-02EB5FCC888D}" presName="arrowDiagram2" presStyleCnt="0"/>
      <dgm:spPr/>
    </dgm:pt>
    <dgm:pt modelId="{F187031D-6ED7-4638-82E9-3C88297EA436}" type="pres">
      <dgm:prSet presAssocID="{76DA15F9-E71E-4CD7-A555-2E74B56EEB28}" presName="bullet2a" presStyleLbl="node1" presStyleIdx="0" presStyleCnt="2" custFlipVert="1" custScaleX="49264" custScaleY="63667" custLinFactX="-97045" custLinFactY="100000" custLinFactNeighborX="-100000" custLinFactNeighborY="131898"/>
      <dgm:spPr/>
    </dgm:pt>
    <dgm:pt modelId="{15A5DE74-FF76-40FC-8278-A6CF1F438AAB}" type="pres">
      <dgm:prSet presAssocID="{76DA15F9-E71E-4CD7-A555-2E74B56EEB28}" presName="textBox2a" presStyleLbl="revTx" presStyleIdx="0" presStyleCnt="2" custLinFactNeighborX="-45093" custLinFactNeighborY="410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338F35-9FFE-4B57-875C-79E7BF7E73B0}" type="pres">
      <dgm:prSet presAssocID="{55B60AD7-5597-4A05-8541-D72733B171B4}" presName="bullet2b" presStyleLbl="node1" presStyleIdx="1" presStyleCnt="2" custLinFactX="95690" custLinFactNeighborX="100000" custLinFactNeighborY="46336"/>
      <dgm:spPr/>
    </dgm:pt>
    <dgm:pt modelId="{60FFE858-313E-4798-A095-5068615B57D7}" type="pres">
      <dgm:prSet presAssocID="{55B60AD7-5597-4A05-8541-D72733B171B4}" presName="textBox2b" presStyleLbl="revTx" presStyleIdx="1" presStyleCnt="2" custLinFactNeighborX="-4934" custLinFactNeighborY="203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84D9F2-6219-4BA9-8904-39C99EF03129}" type="presOf" srcId="{55B60AD7-5597-4A05-8541-D72733B171B4}" destId="{60FFE858-313E-4798-A095-5068615B57D7}" srcOrd="0" destOrd="0" presId="urn:microsoft.com/office/officeart/2005/8/layout/arrow2"/>
    <dgm:cxn modelId="{2627A9D8-2AC4-43C8-9BA7-9C1F747AFB0F}" type="presOf" srcId="{D6B3245A-DBA6-4569-A51B-02EB5FCC888D}" destId="{9DE2D80F-0532-4676-818A-A17949B6AB4D}" srcOrd="0" destOrd="0" presId="urn:microsoft.com/office/officeart/2005/8/layout/arrow2"/>
    <dgm:cxn modelId="{9C3CF55A-E1C7-488E-A88E-D2F8F8C0CC27}" srcId="{D6B3245A-DBA6-4569-A51B-02EB5FCC888D}" destId="{76DA15F9-E71E-4CD7-A555-2E74B56EEB28}" srcOrd="0" destOrd="0" parTransId="{4905A421-CB47-47F1-A701-5DEFB78B0641}" sibTransId="{10273241-ECF7-41C3-A84B-80320BD8E4F3}"/>
    <dgm:cxn modelId="{90230A81-0D39-4723-AFB3-BD0E5ECC57F1}" srcId="{D6B3245A-DBA6-4569-A51B-02EB5FCC888D}" destId="{55B60AD7-5597-4A05-8541-D72733B171B4}" srcOrd="1" destOrd="0" parTransId="{16E7DD50-A8DF-4068-AFA2-12F92D328DAA}" sibTransId="{A681608F-285C-42DD-9556-544429440CCE}"/>
    <dgm:cxn modelId="{492B4A67-72BF-4D8A-8647-DFC2E31DD7B1}" type="presOf" srcId="{76DA15F9-E71E-4CD7-A555-2E74B56EEB28}" destId="{15A5DE74-FF76-40FC-8278-A6CF1F438AAB}" srcOrd="0" destOrd="0" presId="urn:microsoft.com/office/officeart/2005/8/layout/arrow2"/>
    <dgm:cxn modelId="{43FC1B13-956A-475C-95B2-B722ED3BD1BD}" type="presParOf" srcId="{9DE2D80F-0532-4676-818A-A17949B6AB4D}" destId="{1BD72BB8-3A48-4785-A491-42930AD3DB1A}" srcOrd="0" destOrd="0" presId="urn:microsoft.com/office/officeart/2005/8/layout/arrow2"/>
    <dgm:cxn modelId="{326878BD-6331-46BE-BB36-E23828DB1766}" type="presParOf" srcId="{9DE2D80F-0532-4676-818A-A17949B6AB4D}" destId="{E0FDBCC6-7E95-4B3F-8235-CF86F4497F0E}" srcOrd="1" destOrd="0" presId="urn:microsoft.com/office/officeart/2005/8/layout/arrow2"/>
    <dgm:cxn modelId="{DC54A35B-53AA-4502-B1C1-0BE45097E29C}" type="presParOf" srcId="{E0FDBCC6-7E95-4B3F-8235-CF86F4497F0E}" destId="{F187031D-6ED7-4638-82E9-3C88297EA436}" srcOrd="0" destOrd="0" presId="urn:microsoft.com/office/officeart/2005/8/layout/arrow2"/>
    <dgm:cxn modelId="{BA4D166B-4B6B-4E28-AD73-2B70AB0D1E24}" type="presParOf" srcId="{E0FDBCC6-7E95-4B3F-8235-CF86F4497F0E}" destId="{15A5DE74-FF76-40FC-8278-A6CF1F438AAB}" srcOrd="1" destOrd="0" presId="urn:microsoft.com/office/officeart/2005/8/layout/arrow2"/>
    <dgm:cxn modelId="{578EDFC1-6379-4C95-8E99-04F8A2685472}" type="presParOf" srcId="{E0FDBCC6-7E95-4B3F-8235-CF86F4497F0E}" destId="{9E338F35-9FFE-4B57-875C-79E7BF7E73B0}" srcOrd="2" destOrd="0" presId="urn:microsoft.com/office/officeart/2005/8/layout/arrow2"/>
    <dgm:cxn modelId="{7DC6AEF9-75A9-4C28-9FB5-920B0682EFBF}" type="presParOf" srcId="{E0FDBCC6-7E95-4B3F-8235-CF86F4497F0E}" destId="{60FFE858-313E-4798-A095-5068615B57D7}" srcOrd="3" destOrd="0" presId="urn:microsoft.com/office/officeart/2005/8/layout/arrow2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C3EF495-181B-42BE-8FDF-02F8E69D0C7C}" type="doc">
      <dgm:prSet loTypeId="urn:microsoft.com/office/officeart/2005/8/layout/hierarchy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AF7DD7D-C72D-4B27-9ECD-1D0F68F31B3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透视图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B3BAA90-5D0D-497B-BC4F-1DC2841980E6}" type="parTrans" cxnId="{487DBEEC-A841-4CD1-AFB3-AE31BF359901}">
      <dgm:prSet/>
      <dgm:spPr/>
      <dgm:t>
        <a:bodyPr/>
        <a:lstStyle/>
        <a:p>
          <a:endParaRPr lang="zh-CN" altLang="en-US"/>
        </a:p>
      </dgm:t>
    </dgm:pt>
    <dgm:pt modelId="{ACD71DFB-A088-4612-A8A7-8DBC3EE2B402}" type="sibTrans" cxnId="{487DBEEC-A841-4CD1-AFB3-AE31BF359901}">
      <dgm:prSet/>
      <dgm:spPr/>
      <dgm:t>
        <a:bodyPr/>
        <a:lstStyle/>
        <a:p>
          <a:endParaRPr lang="zh-CN" altLang="en-US"/>
        </a:p>
      </dgm:t>
    </dgm:pt>
    <dgm:pt modelId="{3D1638C3-0155-4838-B705-A25D0FA5BD6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默认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90A12E7-AD5A-4E30-8D0A-33BBB002222D}" type="parTrans" cxnId="{67B550BE-FFCC-4F86-B563-BB9B7B9043DF}">
      <dgm:prSet/>
      <dgm:spPr/>
      <dgm:t>
        <a:bodyPr/>
        <a:lstStyle/>
        <a:p>
          <a:endParaRPr lang="zh-CN" altLang="en-US"/>
        </a:p>
      </dgm:t>
    </dgm:pt>
    <dgm:pt modelId="{48704606-D4B1-47BC-8027-2B80CA20921E}" type="sibTrans" cxnId="{67B550BE-FFCC-4F86-B563-BB9B7B9043DF}">
      <dgm:prSet/>
      <dgm:spPr/>
      <dgm:t>
        <a:bodyPr/>
        <a:lstStyle/>
        <a:p>
          <a:endParaRPr lang="zh-CN" altLang="en-US"/>
        </a:p>
      </dgm:t>
    </dgm:pt>
    <dgm:pt modelId="{CEF88F51-BACF-4CBF-9AFE-BC5988C032A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透视图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F64A2D3-E0DD-493C-A716-164D9BB605D2}" type="parTrans" cxnId="{CDBAE8CE-ACBE-4737-87CA-2DC27A4A7F3E}">
      <dgm:prSet/>
      <dgm:spPr/>
      <dgm:t>
        <a:bodyPr/>
        <a:lstStyle/>
        <a:p>
          <a:endParaRPr lang="zh-CN" altLang="en-US"/>
        </a:p>
      </dgm:t>
    </dgm:pt>
    <dgm:pt modelId="{0AD659CC-C3A7-4E11-BD05-7F3DE6A8E03A}" type="sibTrans" cxnId="{CDBAE8CE-ACBE-4737-87CA-2DC27A4A7F3E}">
      <dgm:prSet/>
      <dgm:spPr/>
      <dgm:t>
        <a:bodyPr/>
        <a:lstStyle/>
        <a:p>
          <a:endParaRPr lang="zh-CN" altLang="en-US"/>
        </a:p>
      </dgm:t>
    </dgm:pt>
    <dgm:pt modelId="{5D4824AC-508A-4695-8455-FF0BDA601185}" type="pres">
      <dgm:prSet presAssocID="{BC3EF495-181B-42BE-8FDF-02F8E69D0C7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228B3FD6-C1F6-40E5-B596-F34E5AF37FAC}" type="pres">
      <dgm:prSet presAssocID="{DAF7DD7D-C72D-4B27-9ECD-1D0F68F31B3E}" presName="hierRoot1" presStyleCnt="0"/>
      <dgm:spPr/>
    </dgm:pt>
    <dgm:pt modelId="{91BA9C16-F088-48B2-995A-6014BC9877E7}" type="pres">
      <dgm:prSet presAssocID="{DAF7DD7D-C72D-4B27-9ECD-1D0F68F31B3E}" presName="composite" presStyleCnt="0"/>
      <dgm:spPr/>
    </dgm:pt>
    <dgm:pt modelId="{98A49BFD-401B-42FB-B064-11D8D2F1F3B5}" type="pres">
      <dgm:prSet presAssocID="{DAF7DD7D-C72D-4B27-9ECD-1D0F68F31B3E}" presName="background" presStyleLbl="node0" presStyleIdx="0" presStyleCnt="1"/>
      <dgm:spPr/>
    </dgm:pt>
    <dgm:pt modelId="{24A5A539-1026-43F0-AFF6-CEAFFF403E4F}" type="pres">
      <dgm:prSet presAssocID="{DAF7DD7D-C72D-4B27-9ECD-1D0F68F31B3E}" presName="text" presStyleLbl="fgAcc0" presStyleIdx="0" presStyleCnt="1" custScaleX="19401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17D7675-227C-455D-80A2-A11FC6C7EA55}" type="pres">
      <dgm:prSet presAssocID="{DAF7DD7D-C72D-4B27-9ECD-1D0F68F31B3E}" presName="hierChild2" presStyleCnt="0"/>
      <dgm:spPr/>
    </dgm:pt>
    <dgm:pt modelId="{37BBCE6B-31EF-40DE-B816-E41797AF094C}" type="pres">
      <dgm:prSet presAssocID="{D90A12E7-AD5A-4E30-8D0A-33BBB002222D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E43286B0-5A9A-41C6-99DF-A16A8AC3175D}" type="pres">
      <dgm:prSet presAssocID="{3D1638C3-0155-4838-B705-A25D0FA5BD6C}" presName="hierRoot2" presStyleCnt="0"/>
      <dgm:spPr/>
    </dgm:pt>
    <dgm:pt modelId="{AF5015BB-88C0-4058-813C-65D6CF379897}" type="pres">
      <dgm:prSet presAssocID="{3D1638C3-0155-4838-B705-A25D0FA5BD6C}" presName="composite2" presStyleCnt="0"/>
      <dgm:spPr/>
    </dgm:pt>
    <dgm:pt modelId="{5DD81E42-CE1B-49A8-840D-3D1328A9A512}" type="pres">
      <dgm:prSet presAssocID="{3D1638C3-0155-4838-B705-A25D0FA5BD6C}" presName="background2" presStyleLbl="node2" presStyleIdx="0" presStyleCnt="2"/>
      <dgm:spPr/>
    </dgm:pt>
    <dgm:pt modelId="{3097E5EE-1740-4FCB-9D3C-8E3C1FB0273D}" type="pres">
      <dgm:prSet presAssocID="{3D1638C3-0155-4838-B705-A25D0FA5BD6C}" presName="text2" presStyleLbl="fgAcc2" presStyleIdx="0" presStyleCnt="2" custScaleX="21799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DAB52AD-8355-4B66-8B96-9D4D4167135E}" type="pres">
      <dgm:prSet presAssocID="{3D1638C3-0155-4838-B705-A25D0FA5BD6C}" presName="hierChild3" presStyleCnt="0"/>
      <dgm:spPr/>
    </dgm:pt>
    <dgm:pt modelId="{23AF036E-DA43-4436-9921-7C50EE4657CF}" type="pres">
      <dgm:prSet presAssocID="{5F64A2D3-E0DD-493C-A716-164D9BB605D2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D5FF0D74-7F5C-43F7-9EF2-9B0D5FAF7321}" type="pres">
      <dgm:prSet presAssocID="{CEF88F51-BACF-4CBF-9AFE-BC5988C032AB}" presName="hierRoot2" presStyleCnt="0"/>
      <dgm:spPr/>
    </dgm:pt>
    <dgm:pt modelId="{3921E83C-A23E-44EB-8683-79E1546AAD00}" type="pres">
      <dgm:prSet presAssocID="{CEF88F51-BACF-4CBF-9AFE-BC5988C032AB}" presName="composite2" presStyleCnt="0"/>
      <dgm:spPr/>
    </dgm:pt>
    <dgm:pt modelId="{6ADA6101-CD0C-4F7F-8F3E-943FCDCCA1B9}" type="pres">
      <dgm:prSet presAssocID="{CEF88F51-BACF-4CBF-9AFE-BC5988C032AB}" presName="background2" presStyleLbl="node2" presStyleIdx="1" presStyleCnt="2"/>
      <dgm:spPr/>
    </dgm:pt>
    <dgm:pt modelId="{D8F5914F-9B44-4AE0-B365-5680C13D63D2}" type="pres">
      <dgm:prSet presAssocID="{CEF88F51-BACF-4CBF-9AFE-BC5988C032AB}" presName="text2" presStyleLbl="fgAcc2" presStyleIdx="1" presStyleCnt="2" custScaleX="19612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D78BDB0-8B4A-4079-95D5-8BB31F013BD0}" type="pres">
      <dgm:prSet presAssocID="{CEF88F51-BACF-4CBF-9AFE-BC5988C032AB}" presName="hierChild3" presStyleCnt="0"/>
      <dgm:spPr/>
    </dgm:pt>
  </dgm:ptLst>
  <dgm:cxnLst>
    <dgm:cxn modelId="{00FBBD4A-7DC3-4A0D-A6F1-6842C982012B}" type="presOf" srcId="{D90A12E7-AD5A-4E30-8D0A-33BBB002222D}" destId="{37BBCE6B-31EF-40DE-B816-E41797AF094C}" srcOrd="0" destOrd="0" presId="urn:microsoft.com/office/officeart/2005/8/layout/hierarchy1"/>
    <dgm:cxn modelId="{5DD5D45B-B643-4470-B0C8-D93C515ED956}" type="presOf" srcId="{5F64A2D3-E0DD-493C-A716-164D9BB605D2}" destId="{23AF036E-DA43-4436-9921-7C50EE4657CF}" srcOrd="0" destOrd="0" presId="urn:microsoft.com/office/officeart/2005/8/layout/hierarchy1"/>
    <dgm:cxn modelId="{6A5344F0-6F19-4638-9EB2-816FB659E1CA}" type="presOf" srcId="{BC3EF495-181B-42BE-8FDF-02F8E69D0C7C}" destId="{5D4824AC-508A-4695-8455-FF0BDA601185}" srcOrd="0" destOrd="0" presId="urn:microsoft.com/office/officeart/2005/8/layout/hierarchy1"/>
    <dgm:cxn modelId="{67B550BE-FFCC-4F86-B563-BB9B7B9043DF}" srcId="{DAF7DD7D-C72D-4B27-9ECD-1D0F68F31B3E}" destId="{3D1638C3-0155-4838-B705-A25D0FA5BD6C}" srcOrd="0" destOrd="0" parTransId="{D90A12E7-AD5A-4E30-8D0A-33BBB002222D}" sibTransId="{48704606-D4B1-47BC-8027-2B80CA20921E}"/>
    <dgm:cxn modelId="{487DBEEC-A841-4CD1-AFB3-AE31BF359901}" srcId="{BC3EF495-181B-42BE-8FDF-02F8E69D0C7C}" destId="{DAF7DD7D-C72D-4B27-9ECD-1D0F68F31B3E}" srcOrd="0" destOrd="0" parTransId="{7B3BAA90-5D0D-497B-BC4F-1DC2841980E6}" sibTransId="{ACD71DFB-A088-4612-A8A7-8DBC3EE2B402}"/>
    <dgm:cxn modelId="{F38971CD-C627-4027-A795-B6F4B2C62A7B}" type="presOf" srcId="{DAF7DD7D-C72D-4B27-9ECD-1D0F68F31B3E}" destId="{24A5A539-1026-43F0-AFF6-CEAFFF403E4F}" srcOrd="0" destOrd="0" presId="urn:microsoft.com/office/officeart/2005/8/layout/hierarchy1"/>
    <dgm:cxn modelId="{25E0602D-CAC0-4E20-AE85-D2503A3FBA15}" type="presOf" srcId="{CEF88F51-BACF-4CBF-9AFE-BC5988C032AB}" destId="{D8F5914F-9B44-4AE0-B365-5680C13D63D2}" srcOrd="0" destOrd="0" presId="urn:microsoft.com/office/officeart/2005/8/layout/hierarchy1"/>
    <dgm:cxn modelId="{CDBAE8CE-ACBE-4737-87CA-2DC27A4A7F3E}" srcId="{DAF7DD7D-C72D-4B27-9ECD-1D0F68F31B3E}" destId="{CEF88F51-BACF-4CBF-9AFE-BC5988C032AB}" srcOrd="1" destOrd="0" parTransId="{5F64A2D3-E0DD-493C-A716-164D9BB605D2}" sibTransId="{0AD659CC-C3A7-4E11-BD05-7F3DE6A8E03A}"/>
    <dgm:cxn modelId="{C83DE75E-8D81-4464-BF3F-10CA72B5A63F}" type="presOf" srcId="{3D1638C3-0155-4838-B705-A25D0FA5BD6C}" destId="{3097E5EE-1740-4FCB-9D3C-8E3C1FB0273D}" srcOrd="0" destOrd="0" presId="urn:microsoft.com/office/officeart/2005/8/layout/hierarchy1"/>
    <dgm:cxn modelId="{42400135-3668-4F58-A268-7820D5FE304F}" type="presParOf" srcId="{5D4824AC-508A-4695-8455-FF0BDA601185}" destId="{228B3FD6-C1F6-40E5-B596-F34E5AF37FAC}" srcOrd="0" destOrd="0" presId="urn:microsoft.com/office/officeart/2005/8/layout/hierarchy1"/>
    <dgm:cxn modelId="{BF853121-28C4-401C-B4E3-25248153BA9B}" type="presParOf" srcId="{228B3FD6-C1F6-40E5-B596-F34E5AF37FAC}" destId="{91BA9C16-F088-48B2-995A-6014BC9877E7}" srcOrd="0" destOrd="0" presId="urn:microsoft.com/office/officeart/2005/8/layout/hierarchy1"/>
    <dgm:cxn modelId="{700024A2-EFC0-41E8-AD57-0187FCD0404B}" type="presParOf" srcId="{91BA9C16-F088-48B2-995A-6014BC9877E7}" destId="{98A49BFD-401B-42FB-B064-11D8D2F1F3B5}" srcOrd="0" destOrd="0" presId="urn:microsoft.com/office/officeart/2005/8/layout/hierarchy1"/>
    <dgm:cxn modelId="{D5469797-CD76-4571-B677-2F450D1B0496}" type="presParOf" srcId="{91BA9C16-F088-48B2-995A-6014BC9877E7}" destId="{24A5A539-1026-43F0-AFF6-CEAFFF403E4F}" srcOrd="1" destOrd="0" presId="urn:microsoft.com/office/officeart/2005/8/layout/hierarchy1"/>
    <dgm:cxn modelId="{F5169BEF-2148-4024-95F9-AE34A991AACF}" type="presParOf" srcId="{228B3FD6-C1F6-40E5-B596-F34E5AF37FAC}" destId="{517D7675-227C-455D-80A2-A11FC6C7EA55}" srcOrd="1" destOrd="0" presId="urn:microsoft.com/office/officeart/2005/8/layout/hierarchy1"/>
    <dgm:cxn modelId="{1CD91F09-A4D5-4D75-9A86-1BC529E56353}" type="presParOf" srcId="{517D7675-227C-455D-80A2-A11FC6C7EA55}" destId="{37BBCE6B-31EF-40DE-B816-E41797AF094C}" srcOrd="0" destOrd="0" presId="urn:microsoft.com/office/officeart/2005/8/layout/hierarchy1"/>
    <dgm:cxn modelId="{AE9CB906-208B-4745-BEE0-A7DC20084C5C}" type="presParOf" srcId="{517D7675-227C-455D-80A2-A11FC6C7EA55}" destId="{E43286B0-5A9A-41C6-99DF-A16A8AC3175D}" srcOrd="1" destOrd="0" presId="urn:microsoft.com/office/officeart/2005/8/layout/hierarchy1"/>
    <dgm:cxn modelId="{1B3FD75C-F191-467A-A941-C77037E0A3E3}" type="presParOf" srcId="{E43286B0-5A9A-41C6-99DF-A16A8AC3175D}" destId="{AF5015BB-88C0-4058-813C-65D6CF379897}" srcOrd="0" destOrd="0" presId="urn:microsoft.com/office/officeart/2005/8/layout/hierarchy1"/>
    <dgm:cxn modelId="{868D9552-235C-46CD-A896-9A9A8499E1DE}" type="presParOf" srcId="{AF5015BB-88C0-4058-813C-65D6CF379897}" destId="{5DD81E42-CE1B-49A8-840D-3D1328A9A512}" srcOrd="0" destOrd="0" presId="urn:microsoft.com/office/officeart/2005/8/layout/hierarchy1"/>
    <dgm:cxn modelId="{9D10A533-B73E-4CB3-B130-08FA56F83074}" type="presParOf" srcId="{AF5015BB-88C0-4058-813C-65D6CF379897}" destId="{3097E5EE-1740-4FCB-9D3C-8E3C1FB0273D}" srcOrd="1" destOrd="0" presId="urn:microsoft.com/office/officeart/2005/8/layout/hierarchy1"/>
    <dgm:cxn modelId="{07D6A43F-6E4B-4C9B-A98F-B15F302A5ADB}" type="presParOf" srcId="{E43286B0-5A9A-41C6-99DF-A16A8AC3175D}" destId="{3DAB52AD-8355-4B66-8B96-9D4D4167135E}" srcOrd="1" destOrd="0" presId="urn:microsoft.com/office/officeart/2005/8/layout/hierarchy1"/>
    <dgm:cxn modelId="{75F82939-45BD-4C2F-816A-E7E2BED278AF}" type="presParOf" srcId="{517D7675-227C-455D-80A2-A11FC6C7EA55}" destId="{23AF036E-DA43-4436-9921-7C50EE4657CF}" srcOrd="2" destOrd="0" presId="urn:microsoft.com/office/officeart/2005/8/layout/hierarchy1"/>
    <dgm:cxn modelId="{133C8740-167E-4E24-BB4D-68A77EBE09BA}" type="presParOf" srcId="{517D7675-227C-455D-80A2-A11FC6C7EA55}" destId="{D5FF0D74-7F5C-43F7-9EF2-9B0D5FAF7321}" srcOrd="3" destOrd="0" presId="urn:microsoft.com/office/officeart/2005/8/layout/hierarchy1"/>
    <dgm:cxn modelId="{CD022D5B-00FA-4CDD-B87D-90626E29DD55}" type="presParOf" srcId="{D5FF0D74-7F5C-43F7-9EF2-9B0D5FAF7321}" destId="{3921E83C-A23E-44EB-8683-79E1546AAD00}" srcOrd="0" destOrd="0" presId="urn:microsoft.com/office/officeart/2005/8/layout/hierarchy1"/>
    <dgm:cxn modelId="{B7BBED60-9EB1-4DC9-BD00-3947B3D91230}" type="presParOf" srcId="{3921E83C-A23E-44EB-8683-79E1546AAD00}" destId="{6ADA6101-CD0C-4F7F-8F3E-943FCDCCA1B9}" srcOrd="0" destOrd="0" presId="urn:microsoft.com/office/officeart/2005/8/layout/hierarchy1"/>
    <dgm:cxn modelId="{2FF4A810-5EC9-4BF0-BA0C-6E1469F7E6A4}" type="presParOf" srcId="{3921E83C-A23E-44EB-8683-79E1546AAD00}" destId="{D8F5914F-9B44-4AE0-B365-5680C13D63D2}" srcOrd="1" destOrd="0" presId="urn:microsoft.com/office/officeart/2005/8/layout/hierarchy1"/>
    <dgm:cxn modelId="{742F5537-E961-4247-957A-B36155C07DA0}" type="presParOf" srcId="{D5FF0D74-7F5C-43F7-9EF2-9B0D5FAF7321}" destId="{ED78BDB0-8B4A-4079-95D5-8BB31F013BD0}" srcOrd="1" destOrd="0" presId="urn:microsoft.com/office/officeart/2005/8/layout/hierarchy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E60ED622-20E1-4669-A7FE-D266AA25E505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24BE4AD9-909D-43C1-A03E-7ACDADC89AD4}">
      <dgm:prSet phldrT="[文本]" custT="1"/>
      <dgm:spPr/>
      <dgm:t>
        <a:bodyPr/>
        <a:lstStyle/>
        <a:p>
          <a:r>
            <a:rPr lang="en-US" altLang="zh-CN" sz="2000" dirty="0" smtClean="0"/>
            <a:t>【</a:t>
          </a:r>
          <a:r>
            <a:rPr lang="zh-CN" altLang="en-US" sz="2000" dirty="0" smtClean="0"/>
            <a:t>透视图</a:t>
          </a:r>
          <a:r>
            <a:rPr lang="en-US" altLang="zh-CN" sz="2000" dirty="0" smtClean="0"/>
            <a:t>】</a:t>
          </a:r>
          <a:endParaRPr lang="zh-CN" altLang="en-US" sz="2000" dirty="0"/>
        </a:p>
      </dgm:t>
    </dgm:pt>
    <dgm:pt modelId="{43D5ADB7-5304-4600-8A75-43B76C2964E3}" type="parTrans" cxnId="{2E465335-EFA6-4BE7-BCE6-52A0BEE710D8}">
      <dgm:prSet/>
      <dgm:spPr/>
      <dgm:t>
        <a:bodyPr/>
        <a:lstStyle/>
        <a:p>
          <a:endParaRPr lang="zh-CN" altLang="en-US"/>
        </a:p>
      </dgm:t>
    </dgm:pt>
    <dgm:pt modelId="{1FB2EF8B-DAE1-4ABD-B050-50A2B0DF7D4A}" type="sibTrans" cxnId="{2E465335-EFA6-4BE7-BCE6-52A0BEE710D8}">
      <dgm:prSet/>
      <dgm:spPr/>
      <dgm:t>
        <a:bodyPr/>
        <a:lstStyle/>
        <a:p>
          <a:endParaRPr lang="zh-CN" altLang="en-US"/>
        </a:p>
      </dgm:t>
    </dgm:pt>
    <dgm:pt modelId="{47A98DBB-E6AF-4DE5-BC3B-C9E2BB486529}">
      <dgm:prSet phldrT="[文本]" custT="1"/>
      <dgm:spPr/>
      <dgm:t>
        <a:bodyPr/>
        <a:lstStyle/>
        <a:p>
          <a:r>
            <a:rPr lang="en-US" altLang="zh-CN" sz="2000" dirty="0" smtClean="0"/>
            <a:t>【</a:t>
          </a:r>
          <a:r>
            <a:rPr lang="zh-CN" altLang="en-US" sz="2000" dirty="0" smtClean="0"/>
            <a:t>透视图设置</a:t>
          </a:r>
          <a:r>
            <a:rPr lang="en-US" altLang="zh-CN" sz="2000" dirty="0" smtClean="0"/>
            <a:t>】</a:t>
          </a:r>
          <a:endParaRPr lang="zh-CN" altLang="en-US" sz="2000" dirty="0"/>
        </a:p>
      </dgm:t>
    </dgm:pt>
    <dgm:pt modelId="{BD0F91A1-545A-4195-AA7C-B5DEE26A8308}" type="parTrans" cxnId="{948170DB-A6E9-4BB4-A293-7B7C2A644701}">
      <dgm:prSet/>
      <dgm:spPr/>
      <dgm:t>
        <a:bodyPr/>
        <a:lstStyle/>
        <a:p>
          <a:endParaRPr lang="zh-CN" altLang="en-US"/>
        </a:p>
      </dgm:t>
    </dgm:pt>
    <dgm:pt modelId="{4C617D6C-A9D9-4FD6-B68E-36B11F4F7DC6}" type="sibTrans" cxnId="{948170DB-A6E9-4BB4-A293-7B7C2A644701}">
      <dgm:prSet/>
      <dgm:spPr/>
      <dgm:t>
        <a:bodyPr/>
        <a:lstStyle/>
        <a:p>
          <a:endParaRPr lang="zh-CN" altLang="en-US"/>
        </a:p>
      </dgm:t>
    </dgm:pt>
    <dgm:pt modelId="{C2BED692-7005-401F-BABF-68BD4B9F3089}" type="pres">
      <dgm:prSet presAssocID="{E60ED622-20E1-4669-A7FE-D266AA25E505}" presName="arrowDiagram" presStyleCnt="0">
        <dgm:presLayoutVars>
          <dgm:chMax val="5"/>
          <dgm:dir/>
          <dgm:resizeHandles val="exact"/>
        </dgm:presLayoutVars>
      </dgm:prSet>
      <dgm:spPr/>
    </dgm:pt>
    <dgm:pt modelId="{8B2BC3FB-7DB2-4900-BDBC-AD38040974CB}" type="pres">
      <dgm:prSet presAssocID="{E60ED622-20E1-4669-A7FE-D266AA25E505}" presName="arrow" presStyleLbl="bgShp" presStyleIdx="0" presStyleCnt="1"/>
      <dgm:spPr/>
    </dgm:pt>
    <dgm:pt modelId="{FA3B497A-EA76-4130-8DC7-DAA46543267F}" type="pres">
      <dgm:prSet presAssocID="{E60ED622-20E1-4669-A7FE-D266AA25E505}" presName="arrowDiagram2" presStyleCnt="0"/>
      <dgm:spPr/>
    </dgm:pt>
    <dgm:pt modelId="{0E6F5862-918E-450F-8C2A-C3A44299CA55}" type="pres">
      <dgm:prSet presAssocID="{24BE4AD9-909D-43C1-A03E-7ACDADC89AD4}" presName="bullet2a" presStyleLbl="node1" presStyleIdx="0" presStyleCnt="2" custScaleX="68025" custScaleY="117234" custLinFactX="-140134" custLinFactY="121313" custLinFactNeighborX="-200000" custLinFactNeighborY="200000"/>
      <dgm:spPr/>
    </dgm:pt>
    <dgm:pt modelId="{09438A15-8BBF-4514-9737-396015210690}" type="pres">
      <dgm:prSet presAssocID="{24BE4AD9-909D-43C1-A03E-7ACDADC89AD4}" presName="textBox2a" presStyleLbl="revTx" presStyleIdx="0" presStyleCnt="2" custScaleX="185714" custLinFactNeighborX="-12088" custLinFactNeighborY="6121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995199-86C3-4E47-AEA9-0FB9596D5B99}" type="pres">
      <dgm:prSet presAssocID="{47A98DBB-E6AF-4DE5-BC3B-C9E2BB486529}" presName="bullet2b" presStyleLbl="node1" presStyleIdx="1" presStyleCnt="2" custLinFactNeighborX="7541" custLinFactNeighborY="51205"/>
      <dgm:spPr/>
    </dgm:pt>
    <dgm:pt modelId="{CD5977C6-E194-40AC-AD83-FA178E08A254}" type="pres">
      <dgm:prSet presAssocID="{47A98DBB-E6AF-4DE5-BC3B-C9E2BB486529}" presName="textBox2b" presStyleLbl="revTx" presStyleIdx="1" presStyleCnt="2" custScaleX="199341" custLinFactNeighborX="5202" custLinFactNeighborY="231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48170DB-A6E9-4BB4-A293-7B7C2A644701}" srcId="{E60ED622-20E1-4669-A7FE-D266AA25E505}" destId="{47A98DBB-E6AF-4DE5-BC3B-C9E2BB486529}" srcOrd="1" destOrd="0" parTransId="{BD0F91A1-545A-4195-AA7C-B5DEE26A8308}" sibTransId="{4C617D6C-A9D9-4FD6-B68E-36B11F4F7DC6}"/>
    <dgm:cxn modelId="{2E465335-EFA6-4BE7-BCE6-52A0BEE710D8}" srcId="{E60ED622-20E1-4669-A7FE-D266AA25E505}" destId="{24BE4AD9-909D-43C1-A03E-7ACDADC89AD4}" srcOrd="0" destOrd="0" parTransId="{43D5ADB7-5304-4600-8A75-43B76C2964E3}" sibTransId="{1FB2EF8B-DAE1-4ABD-B050-50A2B0DF7D4A}"/>
    <dgm:cxn modelId="{2926D782-9E81-4BCC-ABE8-2990DBE9F67A}" type="presOf" srcId="{E60ED622-20E1-4669-A7FE-D266AA25E505}" destId="{C2BED692-7005-401F-BABF-68BD4B9F3089}" srcOrd="0" destOrd="0" presId="urn:microsoft.com/office/officeart/2005/8/layout/arrow2"/>
    <dgm:cxn modelId="{5D5CCE6B-33E8-4C8A-A7E6-A0A2AE5D739A}" type="presOf" srcId="{47A98DBB-E6AF-4DE5-BC3B-C9E2BB486529}" destId="{CD5977C6-E194-40AC-AD83-FA178E08A254}" srcOrd="0" destOrd="0" presId="urn:microsoft.com/office/officeart/2005/8/layout/arrow2"/>
    <dgm:cxn modelId="{55AD4253-9DAB-4613-BED2-CAB152C05CA8}" type="presOf" srcId="{24BE4AD9-909D-43C1-A03E-7ACDADC89AD4}" destId="{09438A15-8BBF-4514-9737-396015210690}" srcOrd="0" destOrd="0" presId="urn:microsoft.com/office/officeart/2005/8/layout/arrow2"/>
    <dgm:cxn modelId="{ECE9A107-E21A-4ED1-933B-7A40321CBB21}" type="presParOf" srcId="{C2BED692-7005-401F-BABF-68BD4B9F3089}" destId="{8B2BC3FB-7DB2-4900-BDBC-AD38040974CB}" srcOrd="0" destOrd="0" presId="urn:microsoft.com/office/officeart/2005/8/layout/arrow2"/>
    <dgm:cxn modelId="{19AE76FC-8D3E-40D8-BC40-1BBFE1716509}" type="presParOf" srcId="{C2BED692-7005-401F-BABF-68BD4B9F3089}" destId="{FA3B497A-EA76-4130-8DC7-DAA46543267F}" srcOrd="1" destOrd="0" presId="urn:microsoft.com/office/officeart/2005/8/layout/arrow2"/>
    <dgm:cxn modelId="{94438BED-89F1-4C97-9489-8A31595B16F4}" type="presParOf" srcId="{FA3B497A-EA76-4130-8DC7-DAA46543267F}" destId="{0E6F5862-918E-450F-8C2A-C3A44299CA55}" srcOrd="0" destOrd="0" presId="urn:microsoft.com/office/officeart/2005/8/layout/arrow2"/>
    <dgm:cxn modelId="{DF93547C-F868-4312-9256-CBE9C6A86514}" type="presParOf" srcId="{FA3B497A-EA76-4130-8DC7-DAA46543267F}" destId="{09438A15-8BBF-4514-9737-396015210690}" srcOrd="1" destOrd="0" presId="urn:microsoft.com/office/officeart/2005/8/layout/arrow2"/>
    <dgm:cxn modelId="{76B23715-0BD9-4D15-B9A9-B8878B3B8338}" type="presParOf" srcId="{FA3B497A-EA76-4130-8DC7-DAA46543267F}" destId="{84995199-86C3-4E47-AEA9-0FB9596D5B99}" srcOrd="2" destOrd="0" presId="urn:microsoft.com/office/officeart/2005/8/layout/arrow2"/>
    <dgm:cxn modelId="{0D0115A1-34C1-4D5A-AB59-CDE7A6F525B3}" type="presParOf" srcId="{FA3B497A-EA76-4130-8DC7-DAA46543267F}" destId="{CD5977C6-E194-40AC-AD83-FA178E08A254}" srcOrd="3" destOrd="0" presId="urn:microsoft.com/office/officeart/2005/8/layout/arrow2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2CDD306A-8EE6-4DB5-AFBE-D628A196C829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A128B8F9-E629-4DE4-A8DA-C540C94E6AF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8A163C-7A0B-4236-9BAC-B9CE69AB6260}" type="parTrans" cxnId="{838D6AD1-D5A0-48B1-921B-441FAB1BB855}">
      <dgm:prSet/>
      <dgm:spPr/>
      <dgm:t>
        <a:bodyPr/>
        <a:lstStyle/>
        <a:p>
          <a:endParaRPr lang="zh-CN" altLang="en-US"/>
        </a:p>
      </dgm:t>
    </dgm:pt>
    <dgm:pt modelId="{2B0F98C5-A199-4B1D-AD03-24F524A75183}" type="sibTrans" cxnId="{838D6AD1-D5A0-48B1-921B-441FAB1BB855}">
      <dgm:prSet/>
      <dgm:spPr/>
      <dgm:t>
        <a:bodyPr/>
        <a:lstStyle/>
        <a:p>
          <a:endParaRPr lang="zh-CN" altLang="en-US"/>
        </a:p>
      </dgm:t>
    </dgm:pt>
    <dgm:pt modelId="{267B536D-EFFD-470A-B21C-4328994B413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8FED19E-700D-4E17-AD1C-C787FBE8B98C}" type="parTrans" cxnId="{C0BC0924-CFCC-4837-8D90-CF0551344AA0}">
      <dgm:prSet/>
      <dgm:spPr/>
      <dgm:t>
        <a:bodyPr/>
        <a:lstStyle/>
        <a:p>
          <a:endParaRPr lang="zh-CN" altLang="en-US"/>
        </a:p>
      </dgm:t>
    </dgm:pt>
    <dgm:pt modelId="{62F13658-BA74-4D60-94AA-2B4563F4FF96}" type="sibTrans" cxnId="{C0BC0924-CFCC-4837-8D90-CF0551344AA0}">
      <dgm:prSet/>
      <dgm:spPr/>
      <dgm:t>
        <a:bodyPr/>
        <a:lstStyle/>
        <a:p>
          <a:endParaRPr lang="zh-CN" altLang="en-US"/>
        </a:p>
      </dgm:t>
    </dgm:pt>
    <dgm:pt modelId="{5DCF2F01-D717-4A50-9DFF-CA401658B23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窗口设置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921339-54D2-488F-8A37-443F09036715}" type="parTrans" cxnId="{CB6E3C62-D79D-46A7-9BAC-BF110142BCA5}">
      <dgm:prSet/>
      <dgm:spPr/>
      <dgm:t>
        <a:bodyPr/>
        <a:lstStyle/>
        <a:p>
          <a:endParaRPr lang="zh-CN" altLang="en-US"/>
        </a:p>
      </dgm:t>
    </dgm:pt>
    <dgm:pt modelId="{029E6577-555A-4838-8794-3212B9A4B041}" type="sibTrans" cxnId="{CB6E3C62-D79D-46A7-9BAC-BF110142BCA5}">
      <dgm:prSet/>
      <dgm:spPr/>
      <dgm:t>
        <a:bodyPr/>
        <a:lstStyle/>
        <a:p>
          <a:endParaRPr lang="zh-CN" altLang="en-US"/>
        </a:p>
      </dgm:t>
    </dgm:pt>
    <dgm:pt modelId="{06F28698-75D9-48F1-B3C2-34E678F5D8BF}" type="pres">
      <dgm:prSet presAssocID="{2CDD306A-8EE6-4DB5-AFBE-D628A196C829}" presName="linearFlow" presStyleCnt="0">
        <dgm:presLayoutVars>
          <dgm:resizeHandles val="exact"/>
        </dgm:presLayoutVars>
      </dgm:prSet>
      <dgm:spPr/>
    </dgm:pt>
    <dgm:pt modelId="{91C465D3-2503-4D0C-AFB9-8485CFE67F41}" type="pres">
      <dgm:prSet presAssocID="{A128B8F9-E629-4DE4-A8DA-C540C94E6AFF}" presName="node" presStyleLbl="node1" presStyleIdx="0" presStyleCnt="3" custScaleY="175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12E67D-9B28-4209-9586-F4A48415BCC6}" type="pres">
      <dgm:prSet presAssocID="{2B0F98C5-A199-4B1D-AD03-24F524A75183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B8D3172D-82FF-4C79-B5C7-42BAA1AAD635}" type="pres">
      <dgm:prSet presAssocID="{2B0F98C5-A199-4B1D-AD03-24F524A75183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CBBDA09D-0A93-46E9-8D6A-1CC0B23C64B3}" type="pres">
      <dgm:prSet presAssocID="{267B536D-EFFD-470A-B21C-4328994B4134}" presName="node" presStyleLbl="node1" presStyleIdx="1" presStyleCnt="3" custScaleX="65218" custScaleY="184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6F9D14-1CBF-421B-81C4-1D4579DBDF37}" type="pres">
      <dgm:prSet presAssocID="{62F13658-BA74-4D60-94AA-2B4563F4FF96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68805579-CDAB-4A5A-BD2C-BA964AE2B015}" type="pres">
      <dgm:prSet presAssocID="{62F13658-BA74-4D60-94AA-2B4563F4FF96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C160550A-F38A-40B1-9967-F75DC10BB0FA}" type="pres">
      <dgm:prSet presAssocID="{5DCF2F01-D717-4A50-9DFF-CA401658B236}" presName="node" presStyleLbl="node1" presStyleIdx="2" presStyleCnt="3" custScaleY="18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39281F6-DE59-4BFB-A389-877357142CCE}" type="presOf" srcId="{267B536D-EFFD-470A-B21C-4328994B4134}" destId="{CBBDA09D-0A93-46E9-8D6A-1CC0B23C64B3}" srcOrd="0" destOrd="0" presId="urn:microsoft.com/office/officeart/2005/8/layout/process2"/>
    <dgm:cxn modelId="{4BC8D727-DB20-472C-9374-75F7DEB556CB}" type="presOf" srcId="{2B0F98C5-A199-4B1D-AD03-24F524A75183}" destId="{3812E67D-9B28-4209-9586-F4A48415BCC6}" srcOrd="0" destOrd="0" presId="urn:microsoft.com/office/officeart/2005/8/layout/process2"/>
    <dgm:cxn modelId="{062DC9D6-ABE2-4291-81A1-BC03ACC4D4B7}" type="presOf" srcId="{2CDD306A-8EE6-4DB5-AFBE-D628A196C829}" destId="{06F28698-75D9-48F1-B3C2-34E678F5D8BF}" srcOrd="0" destOrd="0" presId="urn:microsoft.com/office/officeart/2005/8/layout/process2"/>
    <dgm:cxn modelId="{9C0B24D0-D29A-4336-945F-6A1D9E05A9F5}" type="presOf" srcId="{62F13658-BA74-4D60-94AA-2B4563F4FF96}" destId="{68805579-CDAB-4A5A-BD2C-BA964AE2B015}" srcOrd="1" destOrd="0" presId="urn:microsoft.com/office/officeart/2005/8/layout/process2"/>
    <dgm:cxn modelId="{C40B8B58-E8A2-4D57-81C0-775435AAC132}" type="presOf" srcId="{A128B8F9-E629-4DE4-A8DA-C540C94E6AFF}" destId="{91C465D3-2503-4D0C-AFB9-8485CFE67F41}" srcOrd="0" destOrd="0" presId="urn:microsoft.com/office/officeart/2005/8/layout/process2"/>
    <dgm:cxn modelId="{0105215A-3230-4C61-A053-83ED05BE3D60}" type="presOf" srcId="{62F13658-BA74-4D60-94AA-2B4563F4FF96}" destId="{516F9D14-1CBF-421B-81C4-1D4579DBDF37}" srcOrd="0" destOrd="0" presId="urn:microsoft.com/office/officeart/2005/8/layout/process2"/>
    <dgm:cxn modelId="{CD15FE92-5BFA-4164-A70C-8F6371E2F763}" type="presOf" srcId="{2B0F98C5-A199-4B1D-AD03-24F524A75183}" destId="{B8D3172D-82FF-4C79-B5C7-42BAA1AAD635}" srcOrd="1" destOrd="0" presId="urn:microsoft.com/office/officeart/2005/8/layout/process2"/>
    <dgm:cxn modelId="{CB6E3C62-D79D-46A7-9BAC-BF110142BCA5}" srcId="{2CDD306A-8EE6-4DB5-AFBE-D628A196C829}" destId="{5DCF2F01-D717-4A50-9DFF-CA401658B236}" srcOrd="2" destOrd="0" parTransId="{B4921339-54D2-488F-8A37-443F09036715}" sibTransId="{029E6577-555A-4838-8794-3212B9A4B041}"/>
    <dgm:cxn modelId="{23AA29B0-C768-4C70-A148-FDE706CA36F4}" type="presOf" srcId="{5DCF2F01-D717-4A50-9DFF-CA401658B236}" destId="{C160550A-F38A-40B1-9967-F75DC10BB0FA}" srcOrd="0" destOrd="0" presId="urn:microsoft.com/office/officeart/2005/8/layout/process2"/>
    <dgm:cxn modelId="{C0BC0924-CFCC-4837-8D90-CF0551344AA0}" srcId="{2CDD306A-8EE6-4DB5-AFBE-D628A196C829}" destId="{267B536D-EFFD-470A-B21C-4328994B4134}" srcOrd="1" destOrd="0" parTransId="{18FED19E-700D-4E17-AD1C-C787FBE8B98C}" sibTransId="{62F13658-BA74-4D60-94AA-2B4563F4FF96}"/>
    <dgm:cxn modelId="{838D6AD1-D5A0-48B1-921B-441FAB1BB855}" srcId="{2CDD306A-8EE6-4DB5-AFBE-D628A196C829}" destId="{A128B8F9-E629-4DE4-A8DA-C540C94E6AFF}" srcOrd="0" destOrd="0" parTransId="{AB8A163C-7A0B-4236-9BAC-B9CE69AB6260}" sibTransId="{2B0F98C5-A199-4B1D-AD03-24F524A75183}"/>
    <dgm:cxn modelId="{F55C1AD6-6CC9-45A4-BDF1-4EAAB353A4B4}" type="presParOf" srcId="{06F28698-75D9-48F1-B3C2-34E678F5D8BF}" destId="{91C465D3-2503-4D0C-AFB9-8485CFE67F41}" srcOrd="0" destOrd="0" presId="urn:microsoft.com/office/officeart/2005/8/layout/process2"/>
    <dgm:cxn modelId="{A128B11A-60B8-4D6C-8000-88A5EAC59430}" type="presParOf" srcId="{06F28698-75D9-48F1-B3C2-34E678F5D8BF}" destId="{3812E67D-9B28-4209-9586-F4A48415BCC6}" srcOrd="1" destOrd="0" presId="urn:microsoft.com/office/officeart/2005/8/layout/process2"/>
    <dgm:cxn modelId="{4B27C9F9-FB2E-4D0A-A4A4-8B302DDD9498}" type="presParOf" srcId="{3812E67D-9B28-4209-9586-F4A48415BCC6}" destId="{B8D3172D-82FF-4C79-B5C7-42BAA1AAD635}" srcOrd="0" destOrd="0" presId="urn:microsoft.com/office/officeart/2005/8/layout/process2"/>
    <dgm:cxn modelId="{8D6D9E35-7278-4FBD-9022-28AFDBD95370}" type="presParOf" srcId="{06F28698-75D9-48F1-B3C2-34E678F5D8BF}" destId="{CBBDA09D-0A93-46E9-8D6A-1CC0B23C64B3}" srcOrd="2" destOrd="0" presId="urn:microsoft.com/office/officeart/2005/8/layout/process2"/>
    <dgm:cxn modelId="{5F0F4235-E4E5-460D-8C74-1FAD00A6287F}" type="presParOf" srcId="{06F28698-75D9-48F1-B3C2-34E678F5D8BF}" destId="{516F9D14-1CBF-421B-81C4-1D4579DBDF37}" srcOrd="3" destOrd="0" presId="urn:microsoft.com/office/officeart/2005/8/layout/process2"/>
    <dgm:cxn modelId="{F2ADC1E9-C2A7-4DA1-9946-4362ED972F9F}" type="presParOf" srcId="{516F9D14-1CBF-421B-81C4-1D4579DBDF37}" destId="{68805579-CDAB-4A5A-BD2C-BA964AE2B015}" srcOrd="0" destOrd="0" presId="urn:microsoft.com/office/officeart/2005/8/layout/process2"/>
    <dgm:cxn modelId="{5D6EC51F-A059-43C7-8618-FC5AC6A64DC9}" type="presParOf" srcId="{06F28698-75D9-48F1-B3C2-34E678F5D8BF}" destId="{C160550A-F38A-40B1-9967-F75DC10BB0FA}" srcOrd="4" destOrd="0" presId="urn:microsoft.com/office/officeart/2005/8/layout/process2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0CC57EB-0F2E-4857-94B0-F52E40CFE00C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CC9ED08D-C045-4F3E-BD97-5E5FFF6D409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81199AC-3C99-48D6-9B13-5C61BDE61F3F}" type="parTrans" cxnId="{CC4FF2CD-A9F0-4AF8-936E-50459A5A3A7F}">
      <dgm:prSet/>
      <dgm:spPr/>
      <dgm:t>
        <a:bodyPr/>
        <a:lstStyle/>
        <a:p>
          <a:endParaRPr lang="zh-CN" altLang="en-US"/>
        </a:p>
      </dgm:t>
    </dgm:pt>
    <dgm:pt modelId="{9093386E-4939-4811-8A15-FD0989D47BEB}" type="sibTrans" cxnId="{CC4FF2CD-A9F0-4AF8-936E-50459A5A3A7F}">
      <dgm:prSet/>
      <dgm:spPr/>
      <dgm:t>
        <a:bodyPr/>
        <a:lstStyle/>
        <a:p>
          <a:endParaRPr lang="zh-CN" altLang="en-US"/>
        </a:p>
      </dgm:t>
    </dgm:pt>
    <dgm:pt modelId="{FBF92C3C-7B9B-4953-900F-7859862B8A27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配置编辑器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3771864B-743B-4E08-81A1-89F758D3049A}" type="parTrans" cxnId="{37C0E40A-3C6D-44C1-9A01-334D3F8BCCCE}">
      <dgm:prSet/>
      <dgm:spPr/>
      <dgm:t>
        <a:bodyPr/>
        <a:lstStyle/>
        <a:p>
          <a:endParaRPr lang="zh-CN" altLang="en-US"/>
        </a:p>
      </dgm:t>
    </dgm:pt>
    <dgm:pt modelId="{77D10494-BEDE-4F7E-AC0B-F6B052A03E6D}" type="sibTrans" cxnId="{37C0E40A-3C6D-44C1-9A01-334D3F8BCCCE}">
      <dgm:prSet/>
      <dgm:spPr/>
      <dgm:t>
        <a:bodyPr/>
        <a:lstStyle/>
        <a:p>
          <a:endParaRPr lang="zh-CN" altLang="en-US"/>
        </a:p>
      </dgm:t>
    </dgm:pt>
    <dgm:pt modelId="{908B6EA7-048F-47EE-84CD-24D0146470B6}" type="pres">
      <dgm:prSet presAssocID="{C0CC57EB-0F2E-4857-94B0-F52E40CFE00C}" presName="linearFlow" presStyleCnt="0">
        <dgm:presLayoutVars>
          <dgm:resizeHandles val="exact"/>
        </dgm:presLayoutVars>
      </dgm:prSet>
      <dgm:spPr/>
    </dgm:pt>
    <dgm:pt modelId="{3FD8245E-7A31-467B-866E-8BF426F52878}" type="pres">
      <dgm:prSet presAssocID="{CC9ED08D-C045-4F3E-BD97-5E5FFF6D4092}" presName="node" presStyleLbl="node1" presStyleIdx="0" presStyleCnt="2" custScaleY="196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E3A35-DDE7-4C50-9CD5-4A48E56C893B}" type="pres">
      <dgm:prSet presAssocID="{9093386E-4939-4811-8A15-FD0989D47BE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50CD306-CB5C-40F0-941E-996E784E1C51}" type="pres">
      <dgm:prSet presAssocID="{9093386E-4939-4811-8A15-FD0989D47BE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3E02AB02-5096-4A88-BAB2-EFF1E1DA289C}" type="pres">
      <dgm:prSet presAssocID="{FBF92C3C-7B9B-4953-900F-7859862B8A27}" presName="node" presStyleLbl="node1" presStyleIdx="1" presStyleCnt="2" custScaleX="100000" custScaleY="144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81DEB98-3EEA-47F4-B38A-7549DC9468C8}" type="presOf" srcId="{FBF92C3C-7B9B-4953-900F-7859862B8A27}" destId="{3E02AB02-5096-4A88-BAB2-EFF1E1DA289C}" srcOrd="0" destOrd="0" presId="urn:microsoft.com/office/officeart/2005/8/layout/process2"/>
    <dgm:cxn modelId="{F8D47556-40C4-4A70-9952-12EF6C71DEE2}" type="presOf" srcId="{CC9ED08D-C045-4F3E-BD97-5E5FFF6D4092}" destId="{3FD8245E-7A31-467B-866E-8BF426F52878}" srcOrd="0" destOrd="0" presId="urn:microsoft.com/office/officeart/2005/8/layout/process2"/>
    <dgm:cxn modelId="{AD9F43BA-004F-4BAE-AA4C-2A2373B218E9}" type="presOf" srcId="{9093386E-4939-4811-8A15-FD0989D47BEB}" destId="{850CD306-CB5C-40F0-941E-996E784E1C51}" srcOrd="1" destOrd="0" presId="urn:microsoft.com/office/officeart/2005/8/layout/process2"/>
    <dgm:cxn modelId="{E6A4E4EE-07B9-4670-8BFE-D83D1B2B9507}" type="presOf" srcId="{9093386E-4939-4811-8A15-FD0989D47BEB}" destId="{E84E3A35-DDE7-4C50-9CD5-4A48E56C893B}" srcOrd="0" destOrd="0" presId="urn:microsoft.com/office/officeart/2005/8/layout/process2"/>
    <dgm:cxn modelId="{CF460C43-5D52-417D-A80C-1A8DE4E11709}" type="presOf" srcId="{C0CC57EB-0F2E-4857-94B0-F52E40CFE00C}" destId="{908B6EA7-048F-47EE-84CD-24D0146470B6}" srcOrd="0" destOrd="0" presId="urn:microsoft.com/office/officeart/2005/8/layout/process2"/>
    <dgm:cxn modelId="{37C0E40A-3C6D-44C1-9A01-334D3F8BCCCE}" srcId="{C0CC57EB-0F2E-4857-94B0-F52E40CFE00C}" destId="{FBF92C3C-7B9B-4953-900F-7859862B8A27}" srcOrd="1" destOrd="0" parTransId="{3771864B-743B-4E08-81A1-89F758D3049A}" sibTransId="{77D10494-BEDE-4F7E-AC0B-F6B052A03E6D}"/>
    <dgm:cxn modelId="{CC4FF2CD-A9F0-4AF8-936E-50459A5A3A7F}" srcId="{C0CC57EB-0F2E-4857-94B0-F52E40CFE00C}" destId="{CC9ED08D-C045-4F3E-BD97-5E5FFF6D4092}" srcOrd="0" destOrd="0" parTransId="{A81199AC-3C99-48D6-9B13-5C61BDE61F3F}" sibTransId="{9093386E-4939-4811-8A15-FD0989D47BEB}"/>
    <dgm:cxn modelId="{20733D74-9327-4B36-9FAD-47FD603EBF14}" type="presParOf" srcId="{908B6EA7-048F-47EE-84CD-24D0146470B6}" destId="{3FD8245E-7A31-467B-866E-8BF426F52878}" srcOrd="0" destOrd="0" presId="urn:microsoft.com/office/officeart/2005/8/layout/process2"/>
    <dgm:cxn modelId="{6AA6E983-99D0-44B4-82C0-F3991988FB52}" type="presParOf" srcId="{908B6EA7-048F-47EE-84CD-24D0146470B6}" destId="{E84E3A35-DDE7-4C50-9CD5-4A48E56C893B}" srcOrd="1" destOrd="0" presId="urn:microsoft.com/office/officeart/2005/8/layout/process2"/>
    <dgm:cxn modelId="{74A7D22F-3EBA-4087-A1A2-7C74EE5B333C}" type="presParOf" srcId="{E84E3A35-DDE7-4C50-9CD5-4A48E56C893B}" destId="{850CD306-CB5C-40F0-941E-996E784E1C51}" srcOrd="0" destOrd="0" presId="urn:microsoft.com/office/officeart/2005/8/layout/process2"/>
    <dgm:cxn modelId="{56B8EA00-9A3B-4B63-AB9B-B10FB93F6DD3}" type="presParOf" srcId="{908B6EA7-048F-47EE-84CD-24D0146470B6}" destId="{3E02AB02-5096-4A88-BAB2-EFF1E1DA289C}" srcOrd="2" destOrd="0" presId="urn:microsoft.com/office/officeart/2005/8/layout/process2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9EA05FD9-2468-466D-AA74-72F30A1DCCE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259CF47-3149-4FE0-97E5-993E95F34B9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47173DC-387A-4D15-AD5D-C55E6A11DB31}" type="parTrans" cxnId="{3657D99F-FA80-4F7D-9E14-F9F55F5561C1}">
      <dgm:prSet/>
      <dgm:spPr/>
      <dgm:t>
        <a:bodyPr/>
        <a:lstStyle/>
        <a:p>
          <a:endParaRPr lang="zh-CN" altLang="en-US"/>
        </a:p>
      </dgm:t>
    </dgm:pt>
    <dgm:pt modelId="{8E252A18-8A80-4013-8C15-685F2756B269}" type="sibTrans" cxnId="{3657D99F-FA80-4F7D-9E14-F9F55F5561C1}">
      <dgm:prSet/>
      <dgm:spPr/>
      <dgm:t>
        <a:bodyPr/>
        <a:lstStyle/>
        <a:p>
          <a:endParaRPr lang="zh-CN" altLang="en-US"/>
        </a:p>
      </dgm:t>
    </dgm:pt>
    <dgm:pt modelId="{1EA54D21-8CAE-4C96-86FA-EF1E1A43372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B20EB3C-F5A6-4E1A-8660-F567B4775E5E}" type="parTrans" cxnId="{F80F6471-E12B-4952-821E-1AB2C7D49742}">
      <dgm:prSet/>
      <dgm:spPr/>
      <dgm:t>
        <a:bodyPr/>
        <a:lstStyle/>
        <a:p>
          <a:endParaRPr lang="zh-CN" altLang="en-US"/>
        </a:p>
      </dgm:t>
    </dgm:pt>
    <dgm:pt modelId="{22454AF0-B102-4EE8-BD96-5087EB00EE09}" type="sibTrans" cxnId="{F80F6471-E12B-4952-821E-1AB2C7D49742}">
      <dgm:prSet/>
      <dgm:spPr/>
      <dgm:t>
        <a:bodyPr/>
        <a:lstStyle/>
        <a:p>
          <a:endParaRPr lang="zh-CN" altLang="en-US"/>
        </a:p>
      </dgm:t>
    </dgm:pt>
    <dgm:pt modelId="{CF31EFA1-33D2-4070-B3E9-DB28529D7CD8}" type="pres">
      <dgm:prSet presAssocID="{9EA05FD9-2468-466D-AA74-72F30A1DCCE8}" presName="Name0" presStyleCnt="0">
        <dgm:presLayoutVars>
          <dgm:dir/>
          <dgm:resizeHandles val="exact"/>
        </dgm:presLayoutVars>
      </dgm:prSet>
      <dgm:spPr/>
    </dgm:pt>
    <dgm:pt modelId="{ABA749BD-6CF5-4F55-9C22-58EC57388946}" type="pres">
      <dgm:prSet presAssocID="{7259CF47-3149-4FE0-97E5-993E95F34B9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EA4835-1E56-4943-B8D0-E4445A2CEC5E}" type="pres">
      <dgm:prSet presAssocID="{8E252A18-8A80-4013-8C15-685F2756B26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A3AC5AA9-74F4-4C9A-8036-DA4D113A7F5E}" type="pres">
      <dgm:prSet presAssocID="{8E252A18-8A80-4013-8C15-685F2756B26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16067128-FCDD-4A46-86D5-50BD93ED7CC7}" type="pres">
      <dgm:prSet presAssocID="{1EA54D21-8CAE-4C96-86FA-EF1E1A43372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A20074A-8140-4698-B433-F6436D744582}" type="presOf" srcId="{8E252A18-8A80-4013-8C15-685F2756B269}" destId="{A3AC5AA9-74F4-4C9A-8036-DA4D113A7F5E}" srcOrd="1" destOrd="0" presId="urn:microsoft.com/office/officeart/2005/8/layout/process1"/>
    <dgm:cxn modelId="{55F522D2-5BC5-4FA8-9521-3453B8E24A4F}" type="presOf" srcId="{7259CF47-3149-4FE0-97E5-993E95F34B9D}" destId="{ABA749BD-6CF5-4F55-9C22-58EC57388946}" srcOrd="0" destOrd="0" presId="urn:microsoft.com/office/officeart/2005/8/layout/process1"/>
    <dgm:cxn modelId="{D3C552B8-A712-4A86-AC5B-1B264479F0EC}" type="presOf" srcId="{1EA54D21-8CAE-4C96-86FA-EF1E1A433724}" destId="{16067128-FCDD-4A46-86D5-50BD93ED7CC7}" srcOrd="0" destOrd="0" presId="urn:microsoft.com/office/officeart/2005/8/layout/process1"/>
    <dgm:cxn modelId="{3657D99F-FA80-4F7D-9E14-F9F55F5561C1}" srcId="{9EA05FD9-2468-466D-AA74-72F30A1DCCE8}" destId="{7259CF47-3149-4FE0-97E5-993E95F34B9D}" srcOrd="0" destOrd="0" parTransId="{447173DC-387A-4D15-AD5D-C55E6A11DB31}" sibTransId="{8E252A18-8A80-4013-8C15-685F2756B269}"/>
    <dgm:cxn modelId="{A93AF4CB-B2C3-413A-998A-7500A4D55574}" type="presOf" srcId="{9EA05FD9-2468-466D-AA74-72F30A1DCCE8}" destId="{CF31EFA1-33D2-4070-B3E9-DB28529D7CD8}" srcOrd="0" destOrd="0" presId="urn:microsoft.com/office/officeart/2005/8/layout/process1"/>
    <dgm:cxn modelId="{F5306A80-B41D-45F4-A99F-FFF03AC09448}" type="presOf" srcId="{8E252A18-8A80-4013-8C15-685F2756B269}" destId="{77EA4835-1E56-4943-B8D0-E4445A2CEC5E}" srcOrd="0" destOrd="0" presId="urn:microsoft.com/office/officeart/2005/8/layout/process1"/>
    <dgm:cxn modelId="{F80F6471-E12B-4952-821E-1AB2C7D49742}" srcId="{9EA05FD9-2468-466D-AA74-72F30A1DCCE8}" destId="{1EA54D21-8CAE-4C96-86FA-EF1E1A433724}" srcOrd="1" destOrd="0" parTransId="{FB20EB3C-F5A6-4E1A-8660-F567B4775E5E}" sibTransId="{22454AF0-B102-4EE8-BD96-5087EB00EE09}"/>
    <dgm:cxn modelId="{49238172-2C3E-4CCE-B331-DF567662C151}" type="presParOf" srcId="{CF31EFA1-33D2-4070-B3E9-DB28529D7CD8}" destId="{ABA749BD-6CF5-4F55-9C22-58EC57388946}" srcOrd="0" destOrd="0" presId="urn:microsoft.com/office/officeart/2005/8/layout/process1"/>
    <dgm:cxn modelId="{8520BD8F-8121-459C-B0C3-93BBC40E70FF}" type="presParOf" srcId="{CF31EFA1-33D2-4070-B3E9-DB28529D7CD8}" destId="{77EA4835-1E56-4943-B8D0-E4445A2CEC5E}" srcOrd="1" destOrd="0" presId="urn:microsoft.com/office/officeart/2005/8/layout/process1"/>
    <dgm:cxn modelId="{4D3D3BC6-28AD-46D6-A8CF-7F325272F13E}" type="presParOf" srcId="{77EA4835-1E56-4943-B8D0-E4445A2CEC5E}" destId="{A3AC5AA9-74F4-4C9A-8036-DA4D113A7F5E}" srcOrd="0" destOrd="0" presId="urn:microsoft.com/office/officeart/2005/8/layout/process1"/>
    <dgm:cxn modelId="{1D43B864-F69E-4F7B-9692-F9B47F901CC5}" type="presParOf" srcId="{CF31EFA1-33D2-4070-B3E9-DB28529D7CD8}" destId="{16067128-FCDD-4A46-86D5-50BD93ED7CC7}" srcOrd="2" destOrd="0" presId="urn:microsoft.com/office/officeart/2005/8/layout/process1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EF1B513C-E687-4A7D-9A20-CF8427CBEFC0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7C19B189-986A-4375-95A8-275A4CE9C56F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文件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2091AA69-D9E9-45E8-9F02-A3ADAFBA07DD}" type="parTrans" cxnId="{8EC5B217-6C06-42CB-ABA6-78708FD657B4}">
      <dgm:prSet/>
      <dgm:spPr/>
      <dgm:t>
        <a:bodyPr/>
        <a:lstStyle/>
        <a:p>
          <a:endParaRPr lang="zh-CN" altLang="en-US"/>
        </a:p>
      </dgm:t>
    </dgm:pt>
    <dgm:pt modelId="{3FC04A07-2650-4315-A4A5-E97339CC02C8}" type="sibTrans" cxnId="{8EC5B217-6C06-42CB-ABA6-78708FD657B4}">
      <dgm:prSet/>
      <dgm:spPr/>
      <dgm:t>
        <a:bodyPr/>
        <a:lstStyle/>
        <a:p>
          <a:endParaRPr lang="zh-CN" altLang="en-US"/>
        </a:p>
      </dgm:t>
    </dgm:pt>
    <dgm:pt modelId="{1C1A298B-110A-4619-A8E6-7C56B55057E7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选项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71A3136E-897D-4474-960F-75F9483F9773}" type="parTrans" cxnId="{1540BAE8-34AE-498F-A226-ECBDB913832C}">
      <dgm:prSet/>
      <dgm:spPr/>
      <dgm:t>
        <a:bodyPr/>
        <a:lstStyle/>
        <a:p>
          <a:endParaRPr lang="zh-CN" altLang="en-US"/>
        </a:p>
      </dgm:t>
    </dgm:pt>
    <dgm:pt modelId="{83091FDD-9FBA-4C88-83BD-0874174D639B}" type="sibTrans" cxnId="{1540BAE8-34AE-498F-A226-ECBDB913832C}">
      <dgm:prSet/>
      <dgm:spPr/>
      <dgm:t>
        <a:bodyPr/>
        <a:lstStyle/>
        <a:p>
          <a:endParaRPr lang="zh-CN" altLang="en-US"/>
        </a:p>
      </dgm:t>
    </dgm:pt>
    <dgm:pt modelId="{8BA0ADC7-A85E-4EA9-8CEC-F24E27B2AEEF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查找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0A1D0D6A-5979-452D-A48F-16EDBFA387C2}" type="parTrans" cxnId="{1436D458-0634-4913-A678-CEAE69673F17}">
      <dgm:prSet/>
      <dgm:spPr/>
      <dgm:t>
        <a:bodyPr/>
        <a:lstStyle/>
        <a:p>
          <a:endParaRPr lang="zh-CN" altLang="en-US"/>
        </a:p>
      </dgm:t>
    </dgm:pt>
    <dgm:pt modelId="{918C093A-96D2-4244-A5B2-C69072051ADF}" type="sibTrans" cxnId="{1436D458-0634-4913-A678-CEAE69673F17}">
      <dgm:prSet/>
      <dgm:spPr/>
      <dgm:t>
        <a:bodyPr/>
        <a:lstStyle/>
        <a:p>
          <a:endParaRPr lang="zh-CN" altLang="en-US"/>
        </a:p>
      </dgm:t>
    </dgm:pt>
    <dgm:pt modelId="{47766C27-2E29-4F98-B85F-BC9571284262}" type="pres">
      <dgm:prSet presAssocID="{EF1B513C-E687-4A7D-9A20-CF8427CBEFC0}" presName="arrowDiagram" presStyleCnt="0">
        <dgm:presLayoutVars>
          <dgm:chMax val="5"/>
          <dgm:dir/>
          <dgm:resizeHandles val="exact"/>
        </dgm:presLayoutVars>
      </dgm:prSet>
      <dgm:spPr/>
    </dgm:pt>
    <dgm:pt modelId="{EFB0ED1C-C5BF-4914-9417-CD0E752CDE53}" type="pres">
      <dgm:prSet presAssocID="{EF1B513C-E687-4A7D-9A20-CF8427CBEFC0}" presName="arrow" presStyleLbl="bgShp" presStyleIdx="0" presStyleCnt="1"/>
      <dgm:spPr/>
    </dgm:pt>
    <dgm:pt modelId="{38CF8B4B-E4CF-4C16-A3F2-8CDB48533979}" type="pres">
      <dgm:prSet presAssocID="{EF1B513C-E687-4A7D-9A20-CF8427CBEFC0}" presName="arrowDiagram3" presStyleCnt="0"/>
      <dgm:spPr/>
    </dgm:pt>
    <dgm:pt modelId="{18A89149-68D8-4C0D-8995-975F13FB5FFE}" type="pres">
      <dgm:prSet presAssocID="{7C19B189-986A-4375-95A8-275A4CE9C56F}" presName="bullet3a" presStyleLbl="node1" presStyleIdx="0" presStyleCnt="3"/>
      <dgm:spPr/>
    </dgm:pt>
    <dgm:pt modelId="{A337C9C9-0E5F-439A-A8DF-608201D7099E}" type="pres">
      <dgm:prSet presAssocID="{7C19B189-986A-4375-95A8-275A4CE9C56F}" presName="textBox3a" presStyleLbl="revTx" presStyleIdx="0" presStyleCnt="3" custScaleX="156306" custLinFactNeighborX="-24403" custLinFactNeighborY="241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426322-F576-45F0-BF06-E38A9A0BE233}" type="pres">
      <dgm:prSet presAssocID="{1C1A298B-110A-4619-A8E6-7C56B55057E7}" presName="bullet3b" presStyleLbl="node1" presStyleIdx="1" presStyleCnt="3"/>
      <dgm:spPr/>
    </dgm:pt>
    <dgm:pt modelId="{E79580BD-72A4-49DF-B1CE-88E4D9264302}" type="pres">
      <dgm:prSet presAssocID="{1C1A298B-110A-4619-A8E6-7C56B55057E7}" presName="textBox3b" presStyleLbl="revTx" presStyleIdx="1" presStyleCnt="3" custScaleX="182749" custLinFactNeighborX="-22724" custLinFactNeighborY="304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E2F8E4-DA6F-4DD0-9E15-0AAB4687CC45}" type="pres">
      <dgm:prSet presAssocID="{8BA0ADC7-A85E-4EA9-8CEC-F24E27B2AEEF}" presName="bullet3c" presStyleLbl="node1" presStyleIdx="2" presStyleCnt="3" custLinFactNeighborX="93050" custLinFactNeighborY="48566"/>
      <dgm:spPr/>
    </dgm:pt>
    <dgm:pt modelId="{1D166818-0CE4-4B98-B239-0D612E52D5A0}" type="pres">
      <dgm:prSet presAssocID="{8BA0ADC7-A85E-4EA9-8CEC-F24E27B2AEEF}" presName="textBox3c" presStyleLbl="revTx" presStyleIdx="2" presStyleCnt="3" custScaleX="193787" custLinFactNeighborX="7383" custLinFactNeighborY="199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C5B217-6C06-42CB-ABA6-78708FD657B4}" srcId="{EF1B513C-E687-4A7D-9A20-CF8427CBEFC0}" destId="{7C19B189-986A-4375-95A8-275A4CE9C56F}" srcOrd="0" destOrd="0" parTransId="{2091AA69-D9E9-45E8-9F02-A3ADAFBA07DD}" sibTransId="{3FC04A07-2650-4315-A4A5-E97339CC02C8}"/>
    <dgm:cxn modelId="{1540BAE8-34AE-498F-A226-ECBDB913832C}" srcId="{EF1B513C-E687-4A7D-9A20-CF8427CBEFC0}" destId="{1C1A298B-110A-4619-A8E6-7C56B55057E7}" srcOrd="1" destOrd="0" parTransId="{71A3136E-897D-4474-960F-75F9483F9773}" sibTransId="{83091FDD-9FBA-4C88-83BD-0874174D639B}"/>
    <dgm:cxn modelId="{1436D458-0634-4913-A678-CEAE69673F17}" srcId="{EF1B513C-E687-4A7D-9A20-CF8427CBEFC0}" destId="{8BA0ADC7-A85E-4EA9-8CEC-F24E27B2AEEF}" srcOrd="2" destOrd="0" parTransId="{0A1D0D6A-5979-452D-A48F-16EDBFA387C2}" sibTransId="{918C093A-96D2-4244-A5B2-C69072051ADF}"/>
    <dgm:cxn modelId="{CF392FCA-041F-4C9B-B0DB-21D171FC4E2E}" type="presOf" srcId="{1C1A298B-110A-4619-A8E6-7C56B55057E7}" destId="{E79580BD-72A4-49DF-B1CE-88E4D9264302}" srcOrd="0" destOrd="0" presId="urn:microsoft.com/office/officeart/2005/8/layout/arrow2"/>
    <dgm:cxn modelId="{45C5CE7B-6275-4BB7-8DA7-533968197CF7}" type="presOf" srcId="{7C19B189-986A-4375-95A8-275A4CE9C56F}" destId="{A337C9C9-0E5F-439A-A8DF-608201D7099E}" srcOrd="0" destOrd="0" presId="urn:microsoft.com/office/officeart/2005/8/layout/arrow2"/>
    <dgm:cxn modelId="{286376AF-1AF7-4C5A-B5D6-D681D4E2A6F4}" type="presOf" srcId="{EF1B513C-E687-4A7D-9A20-CF8427CBEFC0}" destId="{47766C27-2E29-4F98-B85F-BC9571284262}" srcOrd="0" destOrd="0" presId="urn:microsoft.com/office/officeart/2005/8/layout/arrow2"/>
    <dgm:cxn modelId="{67169FAC-77B3-4788-9A6C-8FFF3CC0A356}" type="presOf" srcId="{8BA0ADC7-A85E-4EA9-8CEC-F24E27B2AEEF}" destId="{1D166818-0CE4-4B98-B239-0D612E52D5A0}" srcOrd="0" destOrd="0" presId="urn:microsoft.com/office/officeart/2005/8/layout/arrow2"/>
    <dgm:cxn modelId="{8159551D-BE7E-46DF-ABD3-B193D8517BFE}" type="presParOf" srcId="{47766C27-2E29-4F98-B85F-BC9571284262}" destId="{EFB0ED1C-C5BF-4914-9417-CD0E752CDE53}" srcOrd="0" destOrd="0" presId="urn:microsoft.com/office/officeart/2005/8/layout/arrow2"/>
    <dgm:cxn modelId="{9B4FBCCB-521A-47A3-A47D-252DB17EDBB3}" type="presParOf" srcId="{47766C27-2E29-4F98-B85F-BC9571284262}" destId="{38CF8B4B-E4CF-4C16-A3F2-8CDB48533979}" srcOrd="1" destOrd="0" presId="urn:microsoft.com/office/officeart/2005/8/layout/arrow2"/>
    <dgm:cxn modelId="{B139DEF3-5411-4DDE-BBFB-5A3EDCEAF95E}" type="presParOf" srcId="{38CF8B4B-E4CF-4C16-A3F2-8CDB48533979}" destId="{18A89149-68D8-4C0D-8995-975F13FB5FFE}" srcOrd="0" destOrd="0" presId="urn:microsoft.com/office/officeart/2005/8/layout/arrow2"/>
    <dgm:cxn modelId="{EBFA6950-94AC-462A-BBAD-337D208D09FA}" type="presParOf" srcId="{38CF8B4B-E4CF-4C16-A3F2-8CDB48533979}" destId="{A337C9C9-0E5F-439A-A8DF-608201D7099E}" srcOrd="1" destOrd="0" presId="urn:microsoft.com/office/officeart/2005/8/layout/arrow2"/>
    <dgm:cxn modelId="{4D7EA274-DB3B-47C5-8142-EEE8A3121ECE}" type="presParOf" srcId="{38CF8B4B-E4CF-4C16-A3F2-8CDB48533979}" destId="{F6426322-F576-45F0-BF06-E38A9A0BE233}" srcOrd="2" destOrd="0" presId="urn:microsoft.com/office/officeart/2005/8/layout/arrow2"/>
    <dgm:cxn modelId="{F70C1791-F956-4C24-8C23-1D982CB37835}" type="presParOf" srcId="{38CF8B4B-E4CF-4C16-A3F2-8CDB48533979}" destId="{E79580BD-72A4-49DF-B1CE-88E4D9264302}" srcOrd="3" destOrd="0" presId="urn:microsoft.com/office/officeart/2005/8/layout/arrow2"/>
    <dgm:cxn modelId="{4F3AC037-AE96-4BAF-B6DE-877F7B15BA78}" type="presParOf" srcId="{38CF8B4B-E4CF-4C16-A3F2-8CDB48533979}" destId="{E3E2F8E4-DA6F-4DD0-9E15-0AAB4687CC45}" srcOrd="4" destOrd="0" presId="urn:microsoft.com/office/officeart/2005/8/layout/arrow2"/>
    <dgm:cxn modelId="{667B21B5-3350-4887-9967-16A3D337D55D}" type="presParOf" srcId="{38CF8B4B-E4CF-4C16-A3F2-8CDB48533979}" destId="{1D166818-0CE4-4B98-B239-0D612E52D5A0}" srcOrd="5" destOrd="0" presId="urn:microsoft.com/office/officeart/2005/8/layout/arrow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7AF829-C388-4701-BBD7-2BE97F47DE12}" type="doc">
      <dgm:prSet loTypeId="urn:microsoft.com/office/officeart/2005/8/layout/arrow2" loCatId="process" qsTypeId="urn:microsoft.com/office/officeart/2005/8/quickstyle/3d5" qsCatId="3D" csTypeId="urn:microsoft.com/office/officeart/2005/8/colors/colorful2" csCatId="colorful" phldr="1"/>
      <dgm:spPr/>
    </dgm:pt>
    <dgm:pt modelId="{EC204BBC-8F07-4ED0-853A-97A083DB1BD0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图形显示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4CF266E5-7307-44BC-A442-C76BBCD6DBB6}" type="parTrans" cxnId="{5BC75E26-C4D9-4DB6-958D-8238E2E51CC3}">
      <dgm:prSet/>
      <dgm:spPr/>
      <dgm:t>
        <a:bodyPr/>
        <a:lstStyle/>
        <a:p>
          <a:endParaRPr lang="zh-CN" altLang="en-US"/>
        </a:p>
      </dgm:t>
    </dgm:pt>
    <dgm:pt modelId="{805DB2C3-19CB-43E7-8ECF-889E53EFA0A0}" type="sibTrans" cxnId="{5BC75E26-C4D9-4DB6-958D-8238E2E51CC3}">
      <dgm:prSet/>
      <dgm:spPr/>
      <dgm:t>
        <a:bodyPr/>
        <a:lstStyle/>
        <a:p>
          <a:endParaRPr lang="zh-CN" altLang="en-US"/>
        </a:p>
      </dgm:t>
    </dgm:pt>
    <dgm:pt modelId="{EE225ACA-7E65-43E2-9BB7-D05F5E05737D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已命名视图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023733C9-ABB1-437E-9407-92BC1D364F99}" type="parTrans" cxnId="{785CEAD4-C85F-4AFE-BB8F-F01D3921C92F}">
      <dgm:prSet/>
      <dgm:spPr/>
      <dgm:t>
        <a:bodyPr/>
        <a:lstStyle/>
        <a:p>
          <a:endParaRPr lang="zh-CN" altLang="en-US"/>
        </a:p>
      </dgm:t>
    </dgm:pt>
    <dgm:pt modelId="{A55BE4B3-E96F-4BB8-9286-0BDB5948B76E}" type="sibTrans" cxnId="{785CEAD4-C85F-4AFE-BB8F-F01D3921C92F}">
      <dgm:prSet/>
      <dgm:spPr/>
      <dgm:t>
        <a:bodyPr/>
        <a:lstStyle/>
        <a:p>
          <a:endParaRPr lang="zh-CN" altLang="en-US"/>
        </a:p>
      </dgm:t>
    </dgm:pt>
    <dgm:pt modelId="{D38DFA0D-E7FF-425B-BA79-4FE32D434FE7}">
      <dgm:prSet phldrT="[文本]" custT="1"/>
      <dgm:spPr/>
      <dgm:t>
        <a:bodyPr/>
        <a:lstStyle/>
        <a:p>
          <a:r>
            <a:rPr lang="en-US" altLang="zh-CN" sz="2400" dirty="0" smtClean="0"/>
            <a:t>【</a:t>
          </a:r>
          <a:r>
            <a:rPr lang="zh-CN" altLang="en-US" sz="2400" dirty="0" smtClean="0"/>
            <a:t>重定向</a:t>
          </a:r>
          <a:r>
            <a:rPr lang="en-US" altLang="zh-CN" sz="2400" dirty="0" smtClean="0"/>
            <a:t>】</a:t>
          </a:r>
          <a:endParaRPr lang="zh-CN" altLang="en-US" sz="2400" dirty="0"/>
        </a:p>
      </dgm:t>
    </dgm:pt>
    <dgm:pt modelId="{07162381-9749-4DF0-8A77-E4D647418B2F}" type="parTrans" cxnId="{23091079-D785-4262-AA5E-69A296073AEE}">
      <dgm:prSet/>
      <dgm:spPr/>
      <dgm:t>
        <a:bodyPr/>
        <a:lstStyle/>
        <a:p>
          <a:endParaRPr lang="zh-CN" altLang="en-US"/>
        </a:p>
      </dgm:t>
    </dgm:pt>
    <dgm:pt modelId="{9C068020-ED06-4002-8E47-87670FA89B94}" type="sibTrans" cxnId="{23091079-D785-4262-AA5E-69A296073AEE}">
      <dgm:prSet/>
      <dgm:spPr/>
      <dgm:t>
        <a:bodyPr/>
        <a:lstStyle/>
        <a:p>
          <a:endParaRPr lang="zh-CN" altLang="en-US"/>
        </a:p>
      </dgm:t>
    </dgm:pt>
    <dgm:pt modelId="{77B6FF29-7905-44B1-856D-CEAB743D0A8E}" type="pres">
      <dgm:prSet presAssocID="{A97AF829-C388-4701-BBD7-2BE97F47DE12}" presName="arrowDiagram" presStyleCnt="0">
        <dgm:presLayoutVars>
          <dgm:chMax val="5"/>
          <dgm:dir/>
          <dgm:resizeHandles val="exact"/>
        </dgm:presLayoutVars>
      </dgm:prSet>
      <dgm:spPr/>
    </dgm:pt>
    <dgm:pt modelId="{7A32985F-5410-4353-BDA7-574BF89A0102}" type="pres">
      <dgm:prSet presAssocID="{A97AF829-C388-4701-BBD7-2BE97F47DE12}" presName="arrow" presStyleLbl="bgShp" presStyleIdx="0" presStyleCnt="1"/>
      <dgm:spPr/>
    </dgm:pt>
    <dgm:pt modelId="{3EE1C616-F28F-4CE7-B2D4-564F99FB4602}" type="pres">
      <dgm:prSet presAssocID="{A97AF829-C388-4701-BBD7-2BE97F47DE12}" presName="arrowDiagram3" presStyleCnt="0"/>
      <dgm:spPr/>
    </dgm:pt>
    <dgm:pt modelId="{392E39FF-6F47-46C9-B23D-51B129B33E57}" type="pres">
      <dgm:prSet presAssocID="{EC204BBC-8F07-4ED0-853A-97A083DB1BD0}" presName="bullet3a" presStyleLbl="node1" presStyleIdx="0" presStyleCnt="3"/>
      <dgm:spPr/>
    </dgm:pt>
    <dgm:pt modelId="{F8C137BF-9759-475B-A33F-4D8E8151B6B5}" type="pres">
      <dgm:prSet presAssocID="{EC204BBC-8F07-4ED0-853A-97A083DB1BD0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A73595-1E24-430B-8FF0-F5A455A5D94C}" type="pres">
      <dgm:prSet presAssocID="{EE225ACA-7E65-43E2-9BB7-D05F5E05737D}" presName="bullet3b" presStyleLbl="node1" presStyleIdx="1" presStyleCnt="3"/>
      <dgm:spPr/>
    </dgm:pt>
    <dgm:pt modelId="{CC43F29B-F1E7-4CC2-B028-C7ED8BEE7782}" type="pres">
      <dgm:prSet presAssocID="{EE225ACA-7E65-43E2-9BB7-D05F5E05737D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A5E8D3-F95D-46DC-90AA-099840192A28}" type="pres">
      <dgm:prSet presAssocID="{D38DFA0D-E7FF-425B-BA79-4FE32D434FE7}" presName="bullet3c" presStyleLbl="node1" presStyleIdx="2" presStyleCnt="3"/>
      <dgm:spPr/>
    </dgm:pt>
    <dgm:pt modelId="{5601F4E8-6469-47B3-89DD-85494338AC93}" type="pres">
      <dgm:prSet presAssocID="{D38DFA0D-E7FF-425B-BA79-4FE32D434FE7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45584E6-D7AD-4D36-ADA8-907858CBEDA2}" type="presOf" srcId="{D38DFA0D-E7FF-425B-BA79-4FE32D434FE7}" destId="{5601F4E8-6469-47B3-89DD-85494338AC93}" srcOrd="0" destOrd="0" presId="urn:microsoft.com/office/officeart/2005/8/layout/arrow2"/>
    <dgm:cxn modelId="{4155138F-2528-48BC-BEBA-C1FC548B581E}" type="presOf" srcId="{EC204BBC-8F07-4ED0-853A-97A083DB1BD0}" destId="{F8C137BF-9759-475B-A33F-4D8E8151B6B5}" srcOrd="0" destOrd="0" presId="urn:microsoft.com/office/officeart/2005/8/layout/arrow2"/>
    <dgm:cxn modelId="{5BC75E26-C4D9-4DB6-958D-8238E2E51CC3}" srcId="{A97AF829-C388-4701-BBD7-2BE97F47DE12}" destId="{EC204BBC-8F07-4ED0-853A-97A083DB1BD0}" srcOrd="0" destOrd="0" parTransId="{4CF266E5-7307-44BC-A442-C76BBCD6DBB6}" sibTransId="{805DB2C3-19CB-43E7-8ECF-889E53EFA0A0}"/>
    <dgm:cxn modelId="{785CEAD4-C85F-4AFE-BB8F-F01D3921C92F}" srcId="{A97AF829-C388-4701-BBD7-2BE97F47DE12}" destId="{EE225ACA-7E65-43E2-9BB7-D05F5E05737D}" srcOrd="1" destOrd="0" parTransId="{023733C9-ABB1-437E-9407-92BC1D364F99}" sibTransId="{A55BE4B3-E96F-4BB8-9286-0BDB5948B76E}"/>
    <dgm:cxn modelId="{708DEF9F-8B61-4E4C-A948-F89028018A4B}" type="presOf" srcId="{EE225ACA-7E65-43E2-9BB7-D05F5E05737D}" destId="{CC43F29B-F1E7-4CC2-B028-C7ED8BEE7782}" srcOrd="0" destOrd="0" presId="urn:microsoft.com/office/officeart/2005/8/layout/arrow2"/>
    <dgm:cxn modelId="{23091079-D785-4262-AA5E-69A296073AEE}" srcId="{A97AF829-C388-4701-BBD7-2BE97F47DE12}" destId="{D38DFA0D-E7FF-425B-BA79-4FE32D434FE7}" srcOrd="2" destOrd="0" parTransId="{07162381-9749-4DF0-8A77-E4D647418B2F}" sibTransId="{9C068020-ED06-4002-8E47-87670FA89B94}"/>
    <dgm:cxn modelId="{A44AD2BA-D5E3-489B-816F-09CCB00687B5}" type="presOf" srcId="{A97AF829-C388-4701-BBD7-2BE97F47DE12}" destId="{77B6FF29-7905-44B1-856D-CEAB743D0A8E}" srcOrd="0" destOrd="0" presId="urn:microsoft.com/office/officeart/2005/8/layout/arrow2"/>
    <dgm:cxn modelId="{B6414DB7-2A79-4353-8572-F7253E261FC7}" type="presParOf" srcId="{77B6FF29-7905-44B1-856D-CEAB743D0A8E}" destId="{7A32985F-5410-4353-BDA7-574BF89A0102}" srcOrd="0" destOrd="0" presId="urn:microsoft.com/office/officeart/2005/8/layout/arrow2"/>
    <dgm:cxn modelId="{CBE05FF6-62CF-4CAB-BAFC-48A6A3231FFC}" type="presParOf" srcId="{77B6FF29-7905-44B1-856D-CEAB743D0A8E}" destId="{3EE1C616-F28F-4CE7-B2D4-564F99FB4602}" srcOrd="1" destOrd="0" presId="urn:microsoft.com/office/officeart/2005/8/layout/arrow2"/>
    <dgm:cxn modelId="{6628BCA2-DF75-476D-A163-4A14C586DFA6}" type="presParOf" srcId="{3EE1C616-F28F-4CE7-B2D4-564F99FB4602}" destId="{392E39FF-6F47-46C9-B23D-51B129B33E57}" srcOrd="0" destOrd="0" presId="urn:microsoft.com/office/officeart/2005/8/layout/arrow2"/>
    <dgm:cxn modelId="{B93967FE-8DF4-46A7-880E-31024CCD54D2}" type="presParOf" srcId="{3EE1C616-F28F-4CE7-B2D4-564F99FB4602}" destId="{F8C137BF-9759-475B-A33F-4D8E8151B6B5}" srcOrd="1" destOrd="0" presId="urn:microsoft.com/office/officeart/2005/8/layout/arrow2"/>
    <dgm:cxn modelId="{C150672A-058B-44C4-9968-96D1E0D15682}" type="presParOf" srcId="{3EE1C616-F28F-4CE7-B2D4-564F99FB4602}" destId="{DCA73595-1E24-430B-8FF0-F5A455A5D94C}" srcOrd="2" destOrd="0" presId="urn:microsoft.com/office/officeart/2005/8/layout/arrow2"/>
    <dgm:cxn modelId="{B5327D1A-F10D-4D9C-8F3A-275D793CCDBC}" type="presParOf" srcId="{3EE1C616-F28F-4CE7-B2D4-564F99FB4602}" destId="{CC43F29B-F1E7-4CC2-B028-C7ED8BEE7782}" srcOrd="3" destOrd="0" presId="urn:microsoft.com/office/officeart/2005/8/layout/arrow2"/>
    <dgm:cxn modelId="{B69F1741-A41D-4003-8205-776DCEC1E8AC}" type="presParOf" srcId="{3EE1C616-F28F-4CE7-B2D4-564F99FB4602}" destId="{A3A5E8D3-F95D-46DC-90AA-099840192A28}" srcOrd="4" destOrd="0" presId="urn:microsoft.com/office/officeart/2005/8/layout/arrow2"/>
    <dgm:cxn modelId="{8B7473F2-134D-404F-A28C-60CE559B7208}" type="presParOf" srcId="{3EE1C616-F28F-4CE7-B2D4-564F99FB4602}" destId="{5601F4E8-6469-47B3-89DD-85494338AC93}" srcOrd="5" destOrd="0" presId="urn:microsoft.com/office/officeart/2005/8/layout/arrow2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44324CF4-D2B1-4E7D-AE80-D1CD1348A3E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69BD1B8-CF59-4747-9301-DBAA110BF7A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图形显示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8A6987A-084A-4FCC-94FE-E981EC67CAAB}" type="parTrans" cxnId="{DE3E12C5-5C07-470B-9C57-E5DFD4CE58BF}">
      <dgm:prSet/>
      <dgm:spPr/>
      <dgm:t>
        <a:bodyPr/>
        <a:lstStyle/>
        <a:p>
          <a:endParaRPr lang="zh-CN" altLang="en-US"/>
        </a:p>
      </dgm:t>
    </dgm:pt>
    <dgm:pt modelId="{6309D6A8-4AEC-4031-9A71-00D2E579B3C8}" type="sibTrans" cxnId="{DE3E12C5-5C07-470B-9C57-E5DFD4CE58BF}">
      <dgm:prSet/>
      <dgm:spPr/>
      <dgm:t>
        <a:bodyPr/>
        <a:lstStyle/>
        <a:p>
          <a:endParaRPr lang="zh-CN" altLang="en-US"/>
        </a:p>
      </dgm:t>
    </dgm:pt>
    <dgm:pt modelId="{7108BFB0-C753-4899-B8F0-FF8205577F7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F58BD06-372F-4DDC-B6D1-043DF18B7DCB}" type="parTrans" cxnId="{D105AC50-0A89-4805-A9E1-F19BBA477F31}">
      <dgm:prSet/>
      <dgm:spPr/>
      <dgm:t>
        <a:bodyPr/>
        <a:lstStyle/>
        <a:p>
          <a:endParaRPr lang="zh-CN" altLang="en-US"/>
        </a:p>
      </dgm:t>
    </dgm:pt>
    <dgm:pt modelId="{0876DAB8-3F32-40D6-A4F2-2FE75A3D8205}" type="sibTrans" cxnId="{D105AC50-0A89-4805-A9E1-F19BBA477F31}">
      <dgm:prSet/>
      <dgm:spPr/>
      <dgm:t>
        <a:bodyPr/>
        <a:lstStyle/>
        <a:p>
          <a:endParaRPr lang="zh-CN" altLang="en-US"/>
        </a:p>
      </dgm:t>
    </dgm:pt>
    <dgm:pt modelId="{DBD76953-155E-4125-BBDF-66133FB4E9A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动态定向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4A5FDE7-CD80-40DA-B24A-716AC96E72C6}" type="parTrans" cxnId="{56D01B94-E157-4E25-A374-C2D14BC09D96}">
      <dgm:prSet/>
      <dgm:spPr/>
      <dgm:t>
        <a:bodyPr/>
        <a:lstStyle/>
        <a:p>
          <a:endParaRPr lang="zh-CN" altLang="en-US"/>
        </a:p>
      </dgm:t>
    </dgm:pt>
    <dgm:pt modelId="{209FC808-6E36-4832-B4F4-9635BCE1FE53}" type="sibTrans" cxnId="{56D01B94-E157-4E25-A374-C2D14BC09D96}">
      <dgm:prSet/>
      <dgm:spPr/>
      <dgm:t>
        <a:bodyPr/>
        <a:lstStyle/>
        <a:p>
          <a:endParaRPr lang="zh-CN" altLang="en-US"/>
        </a:p>
      </dgm:t>
    </dgm:pt>
    <dgm:pt modelId="{10F393CB-DB6F-4347-BEF4-8B4DCC6CCE16}" type="pres">
      <dgm:prSet presAssocID="{44324CF4-D2B1-4E7D-AE80-D1CD1348A3ED}" presName="Name0" presStyleCnt="0">
        <dgm:presLayoutVars>
          <dgm:dir/>
          <dgm:resizeHandles val="exact"/>
        </dgm:presLayoutVars>
      </dgm:prSet>
      <dgm:spPr/>
    </dgm:pt>
    <dgm:pt modelId="{F226CD1F-5EC3-44B7-B51E-7C00924187C4}" type="pres">
      <dgm:prSet presAssocID="{069BD1B8-CF59-4747-9301-DBAA110BF7A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261D48-B324-46CA-B525-B3A518FB10A5}" type="pres">
      <dgm:prSet presAssocID="{6309D6A8-4AEC-4031-9A71-00D2E579B3C8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A1C5769E-05F4-45FC-883C-E3B523AFE021}" type="pres">
      <dgm:prSet presAssocID="{6309D6A8-4AEC-4031-9A71-00D2E579B3C8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1A81957B-9BD6-4C7A-8B4A-E1028D97381E}" type="pres">
      <dgm:prSet presAssocID="{7108BFB0-C753-4899-B8F0-FF8205577F7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851AB2-323E-46A6-9E42-2A27A10193FA}" type="pres">
      <dgm:prSet presAssocID="{0876DAB8-3F32-40D6-A4F2-2FE75A3D8205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AD4CD373-5996-4587-9460-24533158C03A}" type="pres">
      <dgm:prSet presAssocID="{0876DAB8-3F32-40D6-A4F2-2FE75A3D8205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4C3B5991-E8B7-48D0-8A30-87544A337D2F}" type="pres">
      <dgm:prSet presAssocID="{DBD76953-155E-4125-BBDF-66133FB4E9A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09BD1A-4855-4323-9E67-0AFE104C6F97}" type="presOf" srcId="{6309D6A8-4AEC-4031-9A71-00D2E579B3C8}" destId="{A1C5769E-05F4-45FC-883C-E3B523AFE021}" srcOrd="1" destOrd="0" presId="urn:microsoft.com/office/officeart/2005/8/layout/process1"/>
    <dgm:cxn modelId="{D70AF6DE-7577-4DC0-B5D0-9B0C9DD5E7C1}" type="presOf" srcId="{44324CF4-D2B1-4E7D-AE80-D1CD1348A3ED}" destId="{10F393CB-DB6F-4347-BEF4-8B4DCC6CCE16}" srcOrd="0" destOrd="0" presId="urn:microsoft.com/office/officeart/2005/8/layout/process1"/>
    <dgm:cxn modelId="{D105AC50-0A89-4805-A9E1-F19BBA477F31}" srcId="{44324CF4-D2B1-4E7D-AE80-D1CD1348A3ED}" destId="{7108BFB0-C753-4899-B8F0-FF8205577F74}" srcOrd="1" destOrd="0" parTransId="{5F58BD06-372F-4DDC-B6D1-043DF18B7DCB}" sibTransId="{0876DAB8-3F32-40D6-A4F2-2FE75A3D8205}"/>
    <dgm:cxn modelId="{56D01B94-E157-4E25-A374-C2D14BC09D96}" srcId="{44324CF4-D2B1-4E7D-AE80-D1CD1348A3ED}" destId="{DBD76953-155E-4125-BBDF-66133FB4E9AB}" srcOrd="2" destOrd="0" parTransId="{14A5FDE7-CD80-40DA-B24A-716AC96E72C6}" sibTransId="{209FC808-6E36-4832-B4F4-9635BCE1FE53}"/>
    <dgm:cxn modelId="{50E8E150-4BC5-495D-88AB-D2888691A361}" type="presOf" srcId="{0876DAB8-3F32-40D6-A4F2-2FE75A3D8205}" destId="{11851AB2-323E-46A6-9E42-2A27A10193FA}" srcOrd="0" destOrd="0" presId="urn:microsoft.com/office/officeart/2005/8/layout/process1"/>
    <dgm:cxn modelId="{0E63FE1D-EC49-4D37-925F-4EBAC56655B4}" type="presOf" srcId="{DBD76953-155E-4125-BBDF-66133FB4E9AB}" destId="{4C3B5991-E8B7-48D0-8A30-87544A337D2F}" srcOrd="0" destOrd="0" presId="urn:microsoft.com/office/officeart/2005/8/layout/process1"/>
    <dgm:cxn modelId="{DFFD17CD-FCE7-4390-97C9-051427BBF510}" type="presOf" srcId="{7108BFB0-C753-4899-B8F0-FF8205577F74}" destId="{1A81957B-9BD6-4C7A-8B4A-E1028D97381E}" srcOrd="0" destOrd="0" presId="urn:microsoft.com/office/officeart/2005/8/layout/process1"/>
    <dgm:cxn modelId="{DE3E12C5-5C07-470B-9C57-E5DFD4CE58BF}" srcId="{44324CF4-D2B1-4E7D-AE80-D1CD1348A3ED}" destId="{069BD1B8-CF59-4747-9301-DBAA110BF7A9}" srcOrd="0" destOrd="0" parTransId="{F8A6987A-084A-4FCC-94FE-E981EC67CAAB}" sibTransId="{6309D6A8-4AEC-4031-9A71-00D2E579B3C8}"/>
    <dgm:cxn modelId="{68ECAEB0-7508-4452-B7A0-76B9FC5D4394}" type="presOf" srcId="{069BD1B8-CF59-4747-9301-DBAA110BF7A9}" destId="{F226CD1F-5EC3-44B7-B51E-7C00924187C4}" srcOrd="0" destOrd="0" presId="urn:microsoft.com/office/officeart/2005/8/layout/process1"/>
    <dgm:cxn modelId="{B17B6750-DC0C-4197-8259-88D29F902E20}" type="presOf" srcId="{6309D6A8-4AEC-4031-9A71-00D2E579B3C8}" destId="{AE261D48-B324-46CA-B525-B3A518FB10A5}" srcOrd="0" destOrd="0" presId="urn:microsoft.com/office/officeart/2005/8/layout/process1"/>
    <dgm:cxn modelId="{B074D6B8-79A8-4F1E-A7DD-69C4A67D7A01}" type="presOf" srcId="{0876DAB8-3F32-40D6-A4F2-2FE75A3D8205}" destId="{AD4CD373-5996-4587-9460-24533158C03A}" srcOrd="1" destOrd="0" presId="urn:microsoft.com/office/officeart/2005/8/layout/process1"/>
    <dgm:cxn modelId="{185D2895-CDEF-4E9C-AD0B-9FCFE743E477}" type="presParOf" srcId="{10F393CB-DB6F-4347-BEF4-8B4DCC6CCE16}" destId="{F226CD1F-5EC3-44B7-B51E-7C00924187C4}" srcOrd="0" destOrd="0" presId="urn:microsoft.com/office/officeart/2005/8/layout/process1"/>
    <dgm:cxn modelId="{57D94D62-E03C-4754-82DE-9826523425F9}" type="presParOf" srcId="{10F393CB-DB6F-4347-BEF4-8B4DCC6CCE16}" destId="{AE261D48-B324-46CA-B525-B3A518FB10A5}" srcOrd="1" destOrd="0" presId="urn:microsoft.com/office/officeart/2005/8/layout/process1"/>
    <dgm:cxn modelId="{FA66524B-472E-4A0B-A356-54A6F8D37D3F}" type="presParOf" srcId="{AE261D48-B324-46CA-B525-B3A518FB10A5}" destId="{A1C5769E-05F4-45FC-883C-E3B523AFE021}" srcOrd="0" destOrd="0" presId="urn:microsoft.com/office/officeart/2005/8/layout/process1"/>
    <dgm:cxn modelId="{F63D7553-FEDF-49E2-93AF-1B9F6D881811}" type="presParOf" srcId="{10F393CB-DB6F-4347-BEF4-8B4DCC6CCE16}" destId="{1A81957B-9BD6-4C7A-8B4A-E1028D97381E}" srcOrd="2" destOrd="0" presId="urn:microsoft.com/office/officeart/2005/8/layout/process1"/>
    <dgm:cxn modelId="{109591F2-D101-407F-A005-14DFB35B43D0}" type="presParOf" srcId="{10F393CB-DB6F-4347-BEF4-8B4DCC6CCE16}" destId="{11851AB2-323E-46A6-9E42-2A27A10193FA}" srcOrd="3" destOrd="0" presId="urn:microsoft.com/office/officeart/2005/8/layout/process1"/>
    <dgm:cxn modelId="{6F8BB268-33F1-49B7-AA85-DF5DFFA0D756}" type="presParOf" srcId="{11851AB2-323E-46A6-9E42-2A27A10193FA}" destId="{AD4CD373-5996-4587-9460-24533158C03A}" srcOrd="0" destOrd="0" presId="urn:microsoft.com/office/officeart/2005/8/layout/process1"/>
    <dgm:cxn modelId="{FF12B9EE-EDA9-41DE-8A73-D82141F88BEC}" type="presParOf" srcId="{10F393CB-DB6F-4347-BEF4-8B4DCC6CCE16}" destId="{4C3B5991-E8B7-48D0-8A30-87544A337D2F}" srcOrd="4" destOrd="0" presId="urn:microsoft.com/office/officeart/2005/8/layout/process1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EB9AE1F7-9559-4AAD-9AEE-51ADE13FE45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1CA6495-4C4B-4DE1-96A7-78343BC4EE27}">
      <dgm:prSet phldrT="[文本]"/>
      <dgm:spPr/>
      <dgm:t>
        <a:bodyPr/>
        <a:lstStyle/>
        <a:p>
          <a:r>
            <a:rPr lang="zh-CN" altLang="en-US" dirty="0" smtClean="0"/>
            <a:t>建立视图</a:t>
          </a:r>
          <a:endParaRPr lang="zh-CN" altLang="en-US" dirty="0"/>
        </a:p>
      </dgm:t>
    </dgm:pt>
    <dgm:pt modelId="{AF1DE772-CC04-4376-89F6-793E0EA69FA0}" type="parTrans" cxnId="{818BBC47-1850-4FA5-88D8-2A624822FB05}">
      <dgm:prSet/>
      <dgm:spPr/>
      <dgm:t>
        <a:bodyPr/>
        <a:lstStyle/>
        <a:p>
          <a:endParaRPr lang="zh-CN" altLang="en-US"/>
        </a:p>
      </dgm:t>
    </dgm:pt>
    <dgm:pt modelId="{75CB6DF7-40DF-4A16-A173-06153BEACE09}" type="sibTrans" cxnId="{818BBC47-1850-4FA5-88D8-2A624822FB05}">
      <dgm:prSet/>
      <dgm:spPr/>
      <dgm:t>
        <a:bodyPr/>
        <a:lstStyle/>
        <a:p>
          <a:endParaRPr lang="zh-CN" altLang="en-US"/>
        </a:p>
      </dgm:t>
    </dgm:pt>
    <dgm:pt modelId="{F72E53B0-06EA-489E-B6E0-F76038C308D7}">
      <dgm:prSet phldrT="[文本]"/>
      <dgm:spPr/>
      <dgm:t>
        <a:bodyPr/>
        <a:lstStyle/>
        <a:p>
          <a:r>
            <a:rPr lang="zh-CN" altLang="en-US" dirty="0" smtClean="0"/>
            <a:t>保存视图</a:t>
          </a:r>
          <a:endParaRPr lang="zh-CN" altLang="en-US" dirty="0"/>
        </a:p>
      </dgm:t>
    </dgm:pt>
    <dgm:pt modelId="{562459E3-0BE6-4004-A14B-EEFC448BEF1E}" type="parTrans" cxnId="{658382B3-6E02-4E7B-9483-AD4DA36B0AD9}">
      <dgm:prSet/>
      <dgm:spPr/>
      <dgm:t>
        <a:bodyPr/>
        <a:lstStyle/>
        <a:p>
          <a:endParaRPr lang="zh-CN" altLang="en-US"/>
        </a:p>
      </dgm:t>
    </dgm:pt>
    <dgm:pt modelId="{952D7CB6-30DA-4A09-906C-ABDF0A97564D}" type="sibTrans" cxnId="{658382B3-6E02-4E7B-9483-AD4DA36B0AD9}">
      <dgm:prSet/>
      <dgm:spPr/>
      <dgm:t>
        <a:bodyPr/>
        <a:lstStyle/>
        <a:p>
          <a:endParaRPr lang="zh-CN" altLang="en-US"/>
        </a:p>
      </dgm:t>
    </dgm:pt>
    <dgm:pt modelId="{FB1BC265-F22A-4408-8C24-0C3E9C10992C}">
      <dgm:prSet phldrT="[文本]"/>
      <dgm:spPr/>
      <dgm:t>
        <a:bodyPr/>
        <a:lstStyle/>
        <a:p>
          <a:r>
            <a:rPr lang="zh-CN" altLang="en-US" dirty="0" smtClean="0"/>
            <a:t>快速切换</a:t>
          </a:r>
          <a:endParaRPr lang="zh-CN" altLang="en-US" dirty="0"/>
        </a:p>
      </dgm:t>
    </dgm:pt>
    <dgm:pt modelId="{797A00EB-C818-4C3C-81A1-449E1BD096BC}" type="parTrans" cxnId="{554FE170-CB7D-406F-A8CE-099A06C49504}">
      <dgm:prSet/>
      <dgm:spPr/>
      <dgm:t>
        <a:bodyPr/>
        <a:lstStyle/>
        <a:p>
          <a:endParaRPr lang="zh-CN" altLang="en-US"/>
        </a:p>
      </dgm:t>
    </dgm:pt>
    <dgm:pt modelId="{8C486D2B-F81E-448A-8AEE-C2DA571892CD}" type="sibTrans" cxnId="{554FE170-CB7D-406F-A8CE-099A06C49504}">
      <dgm:prSet/>
      <dgm:spPr/>
      <dgm:t>
        <a:bodyPr/>
        <a:lstStyle/>
        <a:p>
          <a:endParaRPr lang="zh-CN" altLang="en-US"/>
        </a:p>
      </dgm:t>
    </dgm:pt>
    <dgm:pt modelId="{9A4844A4-ED6A-4421-BDF0-38CB7A037204}" type="pres">
      <dgm:prSet presAssocID="{EB9AE1F7-9559-4AAD-9AEE-51ADE13FE459}" presName="Name0" presStyleCnt="0">
        <dgm:presLayoutVars>
          <dgm:dir/>
          <dgm:resizeHandles val="exact"/>
        </dgm:presLayoutVars>
      </dgm:prSet>
      <dgm:spPr/>
    </dgm:pt>
    <dgm:pt modelId="{F4E0CD37-9B6C-4242-8383-6AED4A5E4C84}" type="pres">
      <dgm:prSet presAssocID="{21CA6495-4C4B-4DE1-96A7-78343BC4EE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36142E-C96A-4CAB-907C-C42E935A7E93}" type="pres">
      <dgm:prSet presAssocID="{75CB6DF7-40DF-4A16-A173-06153BEACE09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FF16F9A7-060D-47C6-8028-95DE978F1EB0}" type="pres">
      <dgm:prSet presAssocID="{75CB6DF7-40DF-4A16-A173-06153BEACE09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7B1120A9-5E9C-4656-898A-2F0C3D8F72FE}" type="pres">
      <dgm:prSet presAssocID="{F72E53B0-06EA-489E-B6E0-F76038C308D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D4F496-130A-42AC-91DC-987E36A50380}" type="pres">
      <dgm:prSet presAssocID="{952D7CB6-30DA-4A09-906C-ABDF0A97564D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52691A6B-5AC4-4B0F-B026-32FAADA8D272}" type="pres">
      <dgm:prSet presAssocID="{952D7CB6-30DA-4A09-906C-ABDF0A97564D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B899E301-F416-4EE4-8D1B-CDBA5F1DE883}" type="pres">
      <dgm:prSet presAssocID="{FB1BC265-F22A-4408-8C24-0C3E9C10992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3AD22C-0FF8-4CC2-93CF-012B82CB9256}" type="presOf" srcId="{75CB6DF7-40DF-4A16-A173-06153BEACE09}" destId="{FF16F9A7-060D-47C6-8028-95DE978F1EB0}" srcOrd="1" destOrd="0" presId="urn:microsoft.com/office/officeart/2005/8/layout/process1"/>
    <dgm:cxn modelId="{777036C9-BEF5-413B-84B7-7B0E8B1CFAA7}" type="presOf" srcId="{952D7CB6-30DA-4A09-906C-ABDF0A97564D}" destId="{59D4F496-130A-42AC-91DC-987E36A50380}" srcOrd="0" destOrd="0" presId="urn:microsoft.com/office/officeart/2005/8/layout/process1"/>
    <dgm:cxn modelId="{A652D427-4B9F-45FE-83E5-6B67136D2760}" type="presOf" srcId="{75CB6DF7-40DF-4A16-A173-06153BEACE09}" destId="{9336142E-C96A-4CAB-907C-C42E935A7E93}" srcOrd="0" destOrd="0" presId="urn:microsoft.com/office/officeart/2005/8/layout/process1"/>
    <dgm:cxn modelId="{3469EFE9-E7EF-46CE-8935-1008A5EAE3A2}" type="presOf" srcId="{952D7CB6-30DA-4A09-906C-ABDF0A97564D}" destId="{52691A6B-5AC4-4B0F-B026-32FAADA8D272}" srcOrd="1" destOrd="0" presId="urn:microsoft.com/office/officeart/2005/8/layout/process1"/>
    <dgm:cxn modelId="{818BBC47-1850-4FA5-88D8-2A624822FB05}" srcId="{EB9AE1F7-9559-4AAD-9AEE-51ADE13FE459}" destId="{21CA6495-4C4B-4DE1-96A7-78343BC4EE27}" srcOrd="0" destOrd="0" parTransId="{AF1DE772-CC04-4376-89F6-793E0EA69FA0}" sibTransId="{75CB6DF7-40DF-4A16-A173-06153BEACE09}"/>
    <dgm:cxn modelId="{DB7BC1E8-F0E6-41E2-AC60-74A2C5C6B907}" type="presOf" srcId="{FB1BC265-F22A-4408-8C24-0C3E9C10992C}" destId="{B899E301-F416-4EE4-8D1B-CDBA5F1DE883}" srcOrd="0" destOrd="0" presId="urn:microsoft.com/office/officeart/2005/8/layout/process1"/>
    <dgm:cxn modelId="{335BDB3A-6742-4173-9E1D-800008050D83}" type="presOf" srcId="{EB9AE1F7-9559-4AAD-9AEE-51ADE13FE459}" destId="{9A4844A4-ED6A-4421-BDF0-38CB7A037204}" srcOrd="0" destOrd="0" presId="urn:microsoft.com/office/officeart/2005/8/layout/process1"/>
    <dgm:cxn modelId="{658382B3-6E02-4E7B-9483-AD4DA36B0AD9}" srcId="{EB9AE1F7-9559-4AAD-9AEE-51ADE13FE459}" destId="{F72E53B0-06EA-489E-B6E0-F76038C308D7}" srcOrd="1" destOrd="0" parTransId="{562459E3-0BE6-4004-A14B-EEFC448BEF1E}" sibTransId="{952D7CB6-30DA-4A09-906C-ABDF0A97564D}"/>
    <dgm:cxn modelId="{0059F38E-1D69-4166-8EC3-D787EDB345A5}" type="presOf" srcId="{21CA6495-4C4B-4DE1-96A7-78343BC4EE27}" destId="{F4E0CD37-9B6C-4242-8383-6AED4A5E4C84}" srcOrd="0" destOrd="0" presId="urn:microsoft.com/office/officeart/2005/8/layout/process1"/>
    <dgm:cxn modelId="{554FE170-CB7D-406F-A8CE-099A06C49504}" srcId="{EB9AE1F7-9559-4AAD-9AEE-51ADE13FE459}" destId="{FB1BC265-F22A-4408-8C24-0C3E9C10992C}" srcOrd="2" destOrd="0" parTransId="{797A00EB-C818-4C3C-81A1-449E1BD096BC}" sibTransId="{8C486D2B-F81E-448A-8AEE-C2DA571892CD}"/>
    <dgm:cxn modelId="{C3433D9E-0F63-4B2C-8810-8C57E2123961}" type="presOf" srcId="{F72E53B0-06EA-489E-B6E0-F76038C308D7}" destId="{7B1120A9-5E9C-4656-898A-2F0C3D8F72FE}" srcOrd="0" destOrd="0" presId="urn:microsoft.com/office/officeart/2005/8/layout/process1"/>
    <dgm:cxn modelId="{CDBDACEF-E80A-4FB0-9B7C-A3824CB1607D}" type="presParOf" srcId="{9A4844A4-ED6A-4421-BDF0-38CB7A037204}" destId="{F4E0CD37-9B6C-4242-8383-6AED4A5E4C84}" srcOrd="0" destOrd="0" presId="urn:microsoft.com/office/officeart/2005/8/layout/process1"/>
    <dgm:cxn modelId="{C88BBAB3-E602-4048-A3E6-902DAC904E3D}" type="presParOf" srcId="{9A4844A4-ED6A-4421-BDF0-38CB7A037204}" destId="{9336142E-C96A-4CAB-907C-C42E935A7E93}" srcOrd="1" destOrd="0" presId="urn:microsoft.com/office/officeart/2005/8/layout/process1"/>
    <dgm:cxn modelId="{4F6FC484-CB88-4577-8266-FDF6DF1000BB}" type="presParOf" srcId="{9336142E-C96A-4CAB-907C-C42E935A7E93}" destId="{FF16F9A7-060D-47C6-8028-95DE978F1EB0}" srcOrd="0" destOrd="0" presId="urn:microsoft.com/office/officeart/2005/8/layout/process1"/>
    <dgm:cxn modelId="{8FAE12D9-0D1F-48C1-98CD-B73FA318372D}" type="presParOf" srcId="{9A4844A4-ED6A-4421-BDF0-38CB7A037204}" destId="{7B1120A9-5E9C-4656-898A-2F0C3D8F72FE}" srcOrd="2" destOrd="0" presId="urn:microsoft.com/office/officeart/2005/8/layout/process1"/>
    <dgm:cxn modelId="{CF68CCD6-03CB-438D-A441-96399EC3F356}" type="presParOf" srcId="{9A4844A4-ED6A-4421-BDF0-38CB7A037204}" destId="{59D4F496-130A-42AC-91DC-987E36A50380}" srcOrd="3" destOrd="0" presId="urn:microsoft.com/office/officeart/2005/8/layout/process1"/>
    <dgm:cxn modelId="{B72FD1E1-BB93-4D01-9135-3F808E516B63}" type="presParOf" srcId="{59D4F496-130A-42AC-91DC-987E36A50380}" destId="{52691A6B-5AC4-4B0F-B026-32FAADA8D272}" srcOrd="0" destOrd="0" presId="urn:microsoft.com/office/officeart/2005/8/layout/process1"/>
    <dgm:cxn modelId="{48447942-C6EF-4C46-8C4F-4AEC1935B6BE}" type="presParOf" srcId="{9A4844A4-ED6A-4421-BDF0-38CB7A037204}" destId="{B899E301-F416-4EE4-8D1B-CDBA5F1DE883}" srcOrd="4" destOrd="0" presId="urn:microsoft.com/office/officeart/2005/8/layout/process1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3CBA389C-DAD3-4111-B127-AB0AFB13C1CF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BE2AB22A-037F-4014-B096-30DA5A5F2C1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动态定向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D6D7FC3-100C-4B42-9C1A-A5B12AFCFDF3}" type="parTrans" cxnId="{648F3062-3483-4ABA-BD78-3F37DCA0BA5F}">
      <dgm:prSet/>
      <dgm:spPr/>
      <dgm:t>
        <a:bodyPr/>
        <a:lstStyle/>
        <a:p>
          <a:endParaRPr lang="zh-CN" altLang="en-US"/>
        </a:p>
      </dgm:t>
    </dgm:pt>
    <dgm:pt modelId="{85482585-46EE-4F66-BC27-E6FB53311622}" type="sibTrans" cxnId="{648F3062-3483-4ABA-BD78-3F37DCA0BA5F}">
      <dgm:prSet/>
      <dgm:spPr/>
      <dgm:t>
        <a:bodyPr/>
        <a:lstStyle/>
        <a:p>
          <a:endParaRPr lang="zh-CN" altLang="en-US"/>
        </a:p>
      </dgm:t>
    </dgm:pt>
    <dgm:pt modelId="{06E3A6BF-7BF9-4033-9586-3E3B1DFE723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保存的视图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5C9C5DB-966B-43F1-9569-E50E18397E58}" type="parTrans" cxnId="{CDB767A6-F2E8-481F-AD28-671D5EB9F79D}">
      <dgm:prSet/>
      <dgm:spPr/>
      <dgm:t>
        <a:bodyPr/>
        <a:lstStyle/>
        <a:p>
          <a:endParaRPr lang="zh-CN" altLang="en-US"/>
        </a:p>
      </dgm:t>
    </dgm:pt>
    <dgm:pt modelId="{E884C4FF-4D10-4AC8-AEEE-58679ECAE71C}" type="sibTrans" cxnId="{CDB767A6-F2E8-481F-AD28-671D5EB9F79D}">
      <dgm:prSet/>
      <dgm:spPr/>
      <dgm:t>
        <a:bodyPr/>
        <a:lstStyle/>
        <a:p>
          <a:endParaRPr lang="zh-CN" altLang="en-US"/>
        </a:p>
      </dgm:t>
    </dgm:pt>
    <dgm:pt modelId="{6C3A86DF-0F3E-4687-9C76-1EF8D698700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00986FD-47EC-4C47-BDE0-B4C32DDAD138}" type="parTrans" cxnId="{BA7F8E30-CF23-45AA-90A0-3B582DB73DE4}">
      <dgm:prSet/>
      <dgm:spPr/>
      <dgm:t>
        <a:bodyPr/>
        <a:lstStyle/>
        <a:p>
          <a:endParaRPr lang="zh-CN" altLang="en-US"/>
        </a:p>
      </dgm:t>
    </dgm:pt>
    <dgm:pt modelId="{218C57CA-A8E7-4740-9231-BE72E5BB0B93}" type="sibTrans" cxnId="{BA7F8E30-CF23-45AA-90A0-3B582DB73DE4}">
      <dgm:prSet/>
      <dgm:spPr/>
      <dgm:t>
        <a:bodyPr/>
        <a:lstStyle/>
        <a:p>
          <a:endParaRPr lang="zh-CN" altLang="en-US"/>
        </a:p>
      </dgm:t>
    </dgm:pt>
    <dgm:pt modelId="{E8C131B3-1D9D-4B15-972F-0B5A8D1CC9BE}" type="pres">
      <dgm:prSet presAssocID="{3CBA389C-DAD3-4111-B127-AB0AFB13C1CF}" presName="arrowDiagram" presStyleCnt="0">
        <dgm:presLayoutVars>
          <dgm:chMax val="5"/>
          <dgm:dir/>
          <dgm:resizeHandles val="exact"/>
        </dgm:presLayoutVars>
      </dgm:prSet>
      <dgm:spPr/>
    </dgm:pt>
    <dgm:pt modelId="{D6730BAC-766D-4F4B-9B0F-F5CF2B53E02B}" type="pres">
      <dgm:prSet presAssocID="{3CBA389C-DAD3-4111-B127-AB0AFB13C1CF}" presName="arrow" presStyleLbl="bgShp" presStyleIdx="0" presStyleCnt="1" custAng="9770766" custScaleX="87402" custScaleY="46186" custLinFactNeighborX="-5511" custLinFactNeighborY="21757"/>
      <dgm:spPr/>
    </dgm:pt>
    <dgm:pt modelId="{1C70CECF-C7EB-43FE-96E0-CAB1BAF61732}" type="pres">
      <dgm:prSet presAssocID="{3CBA389C-DAD3-4111-B127-AB0AFB13C1CF}" presName="arrowDiagram3" presStyleCnt="0"/>
      <dgm:spPr/>
    </dgm:pt>
    <dgm:pt modelId="{A3B6CAFF-C434-463E-BC17-31D57BAFE808}" type="pres">
      <dgm:prSet presAssocID="{BE2AB22A-037F-4014-B096-30DA5A5F2C19}" presName="bullet3a" presStyleLbl="node1" presStyleIdx="0" presStyleCnt="3" custFlipVert="1" custFlipHor="1" custScaleX="61538" custScaleY="61538" custLinFactX="152906" custLinFactY="276927" custLinFactNeighborX="200000" custLinFactNeighborY="300000"/>
      <dgm:spPr/>
    </dgm:pt>
    <dgm:pt modelId="{2BFF58B5-9218-4AF9-A2BD-0CBFD1229D8E}" type="pres">
      <dgm:prSet presAssocID="{BE2AB22A-037F-4014-B096-30DA5A5F2C19}" presName="textBox3a" presStyleLbl="revTx" presStyleIdx="0" presStyleCnt="3" custScaleX="189700" custScaleY="44637" custLinFactNeighborX="64540" custLinFactNeighborY="814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461D56-DC4D-477A-A339-62155FA98641}" type="pres">
      <dgm:prSet presAssocID="{06E3A6BF-7BF9-4033-9586-3E3B1DFE7235}" presName="bullet3b" presStyleLbl="node1" presStyleIdx="1" presStyleCnt="3" custFlipVert="0" custFlipHor="0" custScaleX="34042" custScaleY="78460" custLinFactX="84586" custLinFactY="200000" custLinFactNeighborX="100000" custLinFactNeighborY="278725"/>
      <dgm:spPr/>
    </dgm:pt>
    <dgm:pt modelId="{038F7819-7C80-4751-9146-D5A436E726DA}" type="pres">
      <dgm:prSet presAssocID="{06E3A6BF-7BF9-4033-9586-3E3B1DFE7235}" presName="textBox3b" presStyleLbl="revTx" presStyleIdx="1" presStyleCnt="3" custScaleX="280213" custLinFactNeighborX="-22028" custLinFactNeighborY="239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D3EDBB-3659-4FA7-A512-15EF4BC5CA51}" type="pres">
      <dgm:prSet presAssocID="{6C3A86DF-0F3E-4687-9C76-1EF8D6987004}" presName="bullet3c" presStyleLbl="node1" presStyleIdx="2" presStyleCnt="3" custScaleX="53847" custScaleY="24615" custLinFactX="20581" custLinFactY="100000" custLinFactNeighborX="100000" custLinFactNeighborY="105289"/>
      <dgm:spPr/>
    </dgm:pt>
    <dgm:pt modelId="{82A06F8D-18A2-4BD2-95F1-5F01D4AC1B7A}" type="pres">
      <dgm:prSet presAssocID="{6C3A86DF-0F3E-4687-9C76-1EF8D6987004}" presName="textBox3c" presStyleLbl="revTx" presStyleIdx="2" presStyleCnt="3" custScaleX="251046" custLinFactNeighborX="889" custLinFactNeighborY="1172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DE24BBF-983F-4573-9B73-6FF556A679BD}" type="presOf" srcId="{06E3A6BF-7BF9-4033-9586-3E3B1DFE7235}" destId="{038F7819-7C80-4751-9146-D5A436E726DA}" srcOrd="0" destOrd="0" presId="urn:microsoft.com/office/officeart/2005/8/layout/arrow2"/>
    <dgm:cxn modelId="{D8044C03-EC7B-499B-B784-E5375F3A1B55}" type="presOf" srcId="{BE2AB22A-037F-4014-B096-30DA5A5F2C19}" destId="{2BFF58B5-9218-4AF9-A2BD-0CBFD1229D8E}" srcOrd="0" destOrd="0" presId="urn:microsoft.com/office/officeart/2005/8/layout/arrow2"/>
    <dgm:cxn modelId="{E64D315D-D62C-49F4-895E-3394B8FD9079}" type="presOf" srcId="{6C3A86DF-0F3E-4687-9C76-1EF8D6987004}" destId="{82A06F8D-18A2-4BD2-95F1-5F01D4AC1B7A}" srcOrd="0" destOrd="0" presId="urn:microsoft.com/office/officeart/2005/8/layout/arrow2"/>
    <dgm:cxn modelId="{BA7F8E30-CF23-45AA-90A0-3B582DB73DE4}" srcId="{3CBA389C-DAD3-4111-B127-AB0AFB13C1CF}" destId="{6C3A86DF-0F3E-4687-9C76-1EF8D6987004}" srcOrd="2" destOrd="0" parTransId="{300986FD-47EC-4C47-BDE0-B4C32DDAD138}" sibTransId="{218C57CA-A8E7-4740-9231-BE72E5BB0B93}"/>
    <dgm:cxn modelId="{D1008D17-F82C-4EAF-AFBE-C6C0F28199CB}" type="presOf" srcId="{3CBA389C-DAD3-4111-B127-AB0AFB13C1CF}" destId="{E8C131B3-1D9D-4B15-972F-0B5A8D1CC9BE}" srcOrd="0" destOrd="0" presId="urn:microsoft.com/office/officeart/2005/8/layout/arrow2"/>
    <dgm:cxn modelId="{648F3062-3483-4ABA-BD78-3F37DCA0BA5F}" srcId="{3CBA389C-DAD3-4111-B127-AB0AFB13C1CF}" destId="{BE2AB22A-037F-4014-B096-30DA5A5F2C19}" srcOrd="0" destOrd="0" parTransId="{1D6D7FC3-100C-4B42-9C1A-A5B12AFCFDF3}" sibTransId="{85482585-46EE-4F66-BC27-E6FB53311622}"/>
    <dgm:cxn modelId="{CDB767A6-F2E8-481F-AD28-671D5EB9F79D}" srcId="{3CBA389C-DAD3-4111-B127-AB0AFB13C1CF}" destId="{06E3A6BF-7BF9-4033-9586-3E3B1DFE7235}" srcOrd="1" destOrd="0" parTransId="{D5C9C5DB-966B-43F1-9569-E50E18397E58}" sibTransId="{E884C4FF-4D10-4AC8-AEEE-58679ECAE71C}"/>
    <dgm:cxn modelId="{7824BCEB-D951-45BE-8F35-91200A61DD4D}" type="presParOf" srcId="{E8C131B3-1D9D-4B15-972F-0B5A8D1CC9BE}" destId="{D6730BAC-766D-4F4B-9B0F-F5CF2B53E02B}" srcOrd="0" destOrd="0" presId="urn:microsoft.com/office/officeart/2005/8/layout/arrow2"/>
    <dgm:cxn modelId="{5B35F0C9-BDA6-4783-A08F-35831A4CA56E}" type="presParOf" srcId="{E8C131B3-1D9D-4B15-972F-0B5A8D1CC9BE}" destId="{1C70CECF-C7EB-43FE-96E0-CAB1BAF61732}" srcOrd="1" destOrd="0" presId="urn:microsoft.com/office/officeart/2005/8/layout/arrow2"/>
    <dgm:cxn modelId="{DF7555EA-2F56-411C-90DD-03548D7026D6}" type="presParOf" srcId="{1C70CECF-C7EB-43FE-96E0-CAB1BAF61732}" destId="{A3B6CAFF-C434-463E-BC17-31D57BAFE808}" srcOrd="0" destOrd="0" presId="urn:microsoft.com/office/officeart/2005/8/layout/arrow2"/>
    <dgm:cxn modelId="{26CCA7CB-3AC8-4E39-A11D-2524C22252DD}" type="presParOf" srcId="{1C70CECF-C7EB-43FE-96E0-CAB1BAF61732}" destId="{2BFF58B5-9218-4AF9-A2BD-0CBFD1229D8E}" srcOrd="1" destOrd="0" presId="urn:microsoft.com/office/officeart/2005/8/layout/arrow2"/>
    <dgm:cxn modelId="{8DD8026F-BE30-4B67-8CF3-58D6441A4675}" type="presParOf" srcId="{1C70CECF-C7EB-43FE-96E0-CAB1BAF61732}" destId="{EE461D56-DC4D-477A-A339-62155FA98641}" srcOrd="2" destOrd="0" presId="urn:microsoft.com/office/officeart/2005/8/layout/arrow2"/>
    <dgm:cxn modelId="{AF749B8F-AFF2-4BB2-91B3-6CD3FEA595AC}" type="presParOf" srcId="{1C70CECF-C7EB-43FE-96E0-CAB1BAF61732}" destId="{038F7819-7C80-4751-9146-D5A436E726DA}" srcOrd="3" destOrd="0" presId="urn:microsoft.com/office/officeart/2005/8/layout/arrow2"/>
    <dgm:cxn modelId="{4BBAD593-458B-4935-8613-D1AD5F091015}" type="presParOf" srcId="{1C70CECF-C7EB-43FE-96E0-CAB1BAF61732}" destId="{79D3EDBB-3659-4FA7-A512-15EF4BC5CA51}" srcOrd="4" destOrd="0" presId="urn:microsoft.com/office/officeart/2005/8/layout/arrow2"/>
    <dgm:cxn modelId="{568CBD72-85DD-4B07-BDE6-4FD8B85858CC}" type="presParOf" srcId="{1C70CECF-C7EB-43FE-96E0-CAB1BAF61732}" destId="{82A06F8D-18A2-4BD2-95F1-5F01D4AC1B7A}" srcOrd="5" destOrd="0" presId="urn:microsoft.com/office/officeart/2005/8/layout/arrow2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AFAB4D21-1E81-4F04-932A-8B55CBA6757F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32707B47-E888-462C-AC09-5C34F49A6991}">
      <dgm:prSet phldrT="[文本]" custT="1"/>
      <dgm:spPr/>
      <dgm:t>
        <a:bodyPr/>
        <a:lstStyle/>
        <a:p>
          <a:r>
            <a:rPr lang="en-US" altLang="zh-CN" sz="2000" dirty="0" smtClean="0"/>
            <a:t>【</a:t>
          </a:r>
          <a:r>
            <a:rPr lang="zh-CN" altLang="en-US" sz="2000" dirty="0" smtClean="0"/>
            <a:t>保存的视图列表</a:t>
          </a:r>
          <a:r>
            <a:rPr lang="en-US" altLang="zh-CN" sz="2000" dirty="0" smtClean="0"/>
            <a:t>】</a:t>
          </a:r>
          <a:endParaRPr lang="zh-CN" altLang="en-US" sz="2000" dirty="0"/>
        </a:p>
      </dgm:t>
    </dgm:pt>
    <dgm:pt modelId="{BE18479D-A8F2-4CA5-8060-0636DE2690BB}" type="parTrans" cxnId="{79A0476D-9F8D-45F4-843F-5F7F1FF4E42A}">
      <dgm:prSet/>
      <dgm:spPr/>
      <dgm:t>
        <a:bodyPr/>
        <a:lstStyle/>
        <a:p>
          <a:endParaRPr lang="zh-CN" altLang="en-US"/>
        </a:p>
      </dgm:t>
    </dgm:pt>
    <dgm:pt modelId="{B5C4A4C7-DF6D-42E6-9D59-56FB702A8B40}" type="sibTrans" cxnId="{79A0476D-9F8D-45F4-843F-5F7F1FF4E42A}">
      <dgm:prSet/>
      <dgm:spPr/>
      <dgm:t>
        <a:bodyPr/>
        <a:lstStyle/>
        <a:p>
          <a:endParaRPr lang="zh-CN" altLang="en-US"/>
        </a:p>
      </dgm:t>
    </dgm:pt>
    <dgm:pt modelId="{39D5DD16-686C-4B52-9EFC-A9120A1DD9A9}" type="pres">
      <dgm:prSet presAssocID="{AFAB4D21-1E81-4F04-932A-8B55CBA6757F}" presName="arrowDiagram" presStyleCnt="0">
        <dgm:presLayoutVars>
          <dgm:chMax val="5"/>
          <dgm:dir/>
          <dgm:resizeHandles val="exact"/>
        </dgm:presLayoutVars>
      </dgm:prSet>
      <dgm:spPr/>
    </dgm:pt>
    <dgm:pt modelId="{B0E9E75C-B02B-4D01-9350-475B901E9D03}" type="pres">
      <dgm:prSet presAssocID="{AFAB4D21-1E81-4F04-932A-8B55CBA6757F}" presName="arrow" presStyleLbl="bgShp" presStyleIdx="0" presStyleCnt="1" custAng="5226520" custScaleX="67504" custScaleY="122104" custLinFactNeighborX="28383" custLinFactNeighborY="-26287"/>
      <dgm:spPr/>
    </dgm:pt>
    <dgm:pt modelId="{553487F6-222D-4B15-A996-F5E4F259DC55}" type="pres">
      <dgm:prSet presAssocID="{AFAB4D21-1E81-4F04-932A-8B55CBA6757F}" presName="arrowDiagram1" presStyleCnt="0">
        <dgm:presLayoutVars>
          <dgm:bulletEnabled val="1"/>
        </dgm:presLayoutVars>
      </dgm:prSet>
      <dgm:spPr/>
    </dgm:pt>
    <dgm:pt modelId="{9B80057C-B2ED-44FC-9EC7-086BC4E65AEA}" type="pres">
      <dgm:prSet presAssocID="{32707B47-E888-462C-AC09-5C34F49A6991}" presName="bullet1" presStyleLbl="node1" presStyleIdx="0" presStyleCnt="1" custLinFactX="-96423" custLinFactNeighborX="-100000" custLinFactNeighborY="-36034"/>
      <dgm:spPr/>
    </dgm:pt>
    <dgm:pt modelId="{7E1989FD-F20A-47AD-8786-4F4D125246D6}" type="pres">
      <dgm:prSet presAssocID="{32707B47-E888-462C-AC09-5C34F49A6991}" presName="textBox1" presStyleLbl="revTx" presStyleIdx="0" presStyleCnt="1" custScaleX="97899" custScaleY="90514" custLinFactNeighborX="-34874" custLinFactNeighborY="-185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A0476D-9F8D-45F4-843F-5F7F1FF4E42A}" srcId="{AFAB4D21-1E81-4F04-932A-8B55CBA6757F}" destId="{32707B47-E888-462C-AC09-5C34F49A6991}" srcOrd="0" destOrd="0" parTransId="{BE18479D-A8F2-4CA5-8060-0636DE2690BB}" sibTransId="{B5C4A4C7-DF6D-42E6-9D59-56FB702A8B40}"/>
    <dgm:cxn modelId="{DFB4AE23-D6D6-4875-AD59-9F60F40E3C03}" type="presOf" srcId="{32707B47-E888-462C-AC09-5C34F49A6991}" destId="{7E1989FD-F20A-47AD-8786-4F4D125246D6}" srcOrd="0" destOrd="0" presId="urn:microsoft.com/office/officeart/2005/8/layout/arrow2"/>
    <dgm:cxn modelId="{2F8A58DC-2504-40FB-B266-4F7D8CBFC433}" type="presOf" srcId="{AFAB4D21-1E81-4F04-932A-8B55CBA6757F}" destId="{39D5DD16-686C-4B52-9EFC-A9120A1DD9A9}" srcOrd="0" destOrd="0" presId="urn:microsoft.com/office/officeart/2005/8/layout/arrow2"/>
    <dgm:cxn modelId="{F54E6CC0-11FB-48B6-AE42-FF90302C9C1B}" type="presParOf" srcId="{39D5DD16-686C-4B52-9EFC-A9120A1DD9A9}" destId="{B0E9E75C-B02B-4D01-9350-475B901E9D03}" srcOrd="0" destOrd="0" presId="urn:microsoft.com/office/officeart/2005/8/layout/arrow2"/>
    <dgm:cxn modelId="{D90A562C-0427-43EE-BA61-BB22FC60BCDF}" type="presParOf" srcId="{39D5DD16-686C-4B52-9EFC-A9120A1DD9A9}" destId="{553487F6-222D-4B15-A996-F5E4F259DC55}" srcOrd="1" destOrd="0" presId="urn:microsoft.com/office/officeart/2005/8/layout/arrow2"/>
    <dgm:cxn modelId="{BA12F276-00C4-4ABF-9C38-3445B76D75AD}" type="presParOf" srcId="{553487F6-222D-4B15-A996-F5E4F259DC55}" destId="{9B80057C-B2ED-44FC-9EC7-086BC4E65AEA}" srcOrd="0" destOrd="0" presId="urn:microsoft.com/office/officeart/2005/8/layout/arrow2"/>
    <dgm:cxn modelId="{5881584C-6577-485C-A468-7AFE693C822D}" type="presParOf" srcId="{553487F6-222D-4B15-A996-F5E4F259DC55}" destId="{7E1989FD-F20A-47AD-8786-4F4D125246D6}" srcOrd="1" destOrd="0" presId="urn:microsoft.com/office/officeart/2005/8/layout/arrow2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81236E14-5BD2-4DEF-B28C-687B1A59DC37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BCEEA0AA-778A-4DD7-B20D-E90BE427085A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文件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6AE6232B-37A6-41E6-A171-890AE8217C45}" type="parTrans" cxnId="{709733D8-050E-44DC-960C-34F97FB8EAD4}">
      <dgm:prSet/>
      <dgm:spPr/>
      <dgm:t>
        <a:bodyPr/>
        <a:lstStyle/>
        <a:p>
          <a:endParaRPr lang="zh-CN" altLang="en-US"/>
        </a:p>
      </dgm:t>
    </dgm:pt>
    <dgm:pt modelId="{A635CA7C-F563-4A2F-A9F9-1FCAE0E56701}" type="sibTrans" cxnId="{709733D8-050E-44DC-960C-34F97FB8EAD4}">
      <dgm:prSet/>
      <dgm:spPr/>
      <dgm:t>
        <a:bodyPr/>
        <a:lstStyle/>
        <a:p>
          <a:endParaRPr lang="zh-CN" altLang="en-US"/>
        </a:p>
      </dgm:t>
    </dgm:pt>
    <dgm:pt modelId="{0F4B1193-77DF-422D-93D0-3C86EE75BC7E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打开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F9E42959-6495-4467-B910-29FA26B22F0E}" type="parTrans" cxnId="{C3021E1D-2705-470E-B4E0-4D748E1A55F3}">
      <dgm:prSet/>
      <dgm:spPr/>
      <dgm:t>
        <a:bodyPr/>
        <a:lstStyle/>
        <a:p>
          <a:endParaRPr lang="zh-CN" altLang="en-US"/>
        </a:p>
      </dgm:t>
    </dgm:pt>
    <dgm:pt modelId="{E2803F48-94D5-4A5C-ADC4-E0BB5816350D}" type="sibTrans" cxnId="{C3021E1D-2705-470E-B4E0-4D748E1A55F3}">
      <dgm:prSet/>
      <dgm:spPr/>
      <dgm:t>
        <a:bodyPr/>
        <a:lstStyle/>
        <a:p>
          <a:endParaRPr lang="zh-CN" altLang="en-US"/>
        </a:p>
      </dgm:t>
    </dgm:pt>
    <dgm:pt modelId="{7CFCE34E-A8A0-4A88-B7D6-5AE133D04BE2}">
      <dgm:prSet phldrT="[文本]" custT="1"/>
      <dgm:spPr/>
      <dgm:t>
        <a:bodyPr/>
        <a:lstStyle/>
        <a:p>
          <a:r>
            <a:rPr lang="en-US" altLang="zh-CN" sz="2800" dirty="0" smtClean="0"/>
            <a:t>【</a:t>
          </a:r>
          <a:r>
            <a:rPr lang="zh-CN" altLang="en-US" sz="2800" dirty="0" smtClean="0"/>
            <a:t>类型</a:t>
          </a:r>
          <a:r>
            <a:rPr lang="en-US" altLang="zh-CN" sz="2800" dirty="0" smtClean="0"/>
            <a:t>】</a:t>
          </a:r>
          <a:endParaRPr lang="zh-CN" altLang="en-US" sz="2800" dirty="0"/>
        </a:p>
      </dgm:t>
    </dgm:pt>
    <dgm:pt modelId="{912103FA-8AB8-4E27-9CAC-E371168DD0ED}" type="parTrans" cxnId="{1B29F69E-1829-470C-AD54-7326FBD2EE7D}">
      <dgm:prSet/>
      <dgm:spPr/>
      <dgm:t>
        <a:bodyPr/>
        <a:lstStyle/>
        <a:p>
          <a:endParaRPr lang="zh-CN" altLang="en-US"/>
        </a:p>
      </dgm:t>
    </dgm:pt>
    <dgm:pt modelId="{8D0EA50C-75A3-43EA-B1B3-95975AD32794}" type="sibTrans" cxnId="{1B29F69E-1829-470C-AD54-7326FBD2EE7D}">
      <dgm:prSet/>
      <dgm:spPr/>
      <dgm:t>
        <a:bodyPr/>
        <a:lstStyle/>
        <a:p>
          <a:endParaRPr lang="zh-CN" altLang="en-US"/>
        </a:p>
      </dgm:t>
    </dgm:pt>
    <dgm:pt modelId="{F52CD1CF-A0AC-43F6-9D94-1A0769625ACE}" type="pres">
      <dgm:prSet presAssocID="{81236E14-5BD2-4DEF-B28C-687B1A59DC37}" presName="arrowDiagram" presStyleCnt="0">
        <dgm:presLayoutVars>
          <dgm:chMax val="5"/>
          <dgm:dir/>
          <dgm:resizeHandles val="exact"/>
        </dgm:presLayoutVars>
      </dgm:prSet>
      <dgm:spPr/>
    </dgm:pt>
    <dgm:pt modelId="{F3C682C8-D0AC-465A-8872-5808B8EDBCCD}" type="pres">
      <dgm:prSet presAssocID="{81236E14-5BD2-4DEF-B28C-687B1A59DC37}" presName="arrow" presStyleLbl="bgShp" presStyleIdx="0" presStyleCnt="1"/>
      <dgm:spPr/>
    </dgm:pt>
    <dgm:pt modelId="{B5762405-21C4-49FB-98D5-393E0FC3B7E0}" type="pres">
      <dgm:prSet presAssocID="{81236E14-5BD2-4DEF-B28C-687B1A59DC37}" presName="arrowDiagram3" presStyleCnt="0"/>
      <dgm:spPr/>
    </dgm:pt>
    <dgm:pt modelId="{276BF99D-58C4-4202-A1D8-8627485D0359}" type="pres">
      <dgm:prSet presAssocID="{BCEEA0AA-778A-4DD7-B20D-E90BE427085A}" presName="bullet3a" presStyleLbl="node1" presStyleIdx="0" presStyleCnt="3"/>
      <dgm:spPr/>
    </dgm:pt>
    <dgm:pt modelId="{053DFCD0-185C-49F5-949D-99A5C711C750}" type="pres">
      <dgm:prSet presAssocID="{BCEEA0AA-778A-4DD7-B20D-E90BE427085A}" presName="textBox3a" presStyleLbl="revTx" presStyleIdx="0" presStyleCnt="3" custScaleX="164173" custLinFactNeighborX="10435" custLinFactNeighborY="962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BF386A-3FA1-4D58-83BA-9C40C06A81F6}" type="pres">
      <dgm:prSet presAssocID="{0F4B1193-77DF-422D-93D0-3C86EE75BC7E}" presName="bullet3b" presStyleLbl="node1" presStyleIdx="1" presStyleCnt="3" custLinFactX="62417" custLinFactNeighborX="100000" custLinFactNeighborY="13242"/>
      <dgm:spPr/>
    </dgm:pt>
    <dgm:pt modelId="{86D81F24-3CD0-4F8F-BE17-CA6425BCBD7A}" type="pres">
      <dgm:prSet presAssocID="{0F4B1193-77DF-422D-93D0-3C86EE75BC7E}" presName="textBox3b" presStyleLbl="revTx" presStyleIdx="1" presStyleCnt="3" custScaleX="155473" custLinFactNeighborX="6219" custLinFactNeighborY="168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410A87-9BD2-4536-B3A7-7D620ADD965C}" type="pres">
      <dgm:prSet presAssocID="{7CFCE34E-A8A0-4A88-B7D6-5AE133D04BE2}" presName="bullet3c" presStyleLbl="node1" presStyleIdx="2" presStyleCnt="3" custLinFactX="52067" custLinFactNeighborX="100000" custLinFactNeighborY="30841"/>
      <dgm:spPr/>
    </dgm:pt>
    <dgm:pt modelId="{62E59537-AA62-487D-811A-8FD46D2A14B7}" type="pres">
      <dgm:prSet presAssocID="{7CFCE34E-A8A0-4A88-B7D6-5AE133D04BE2}" presName="textBox3c" presStyleLbl="revTx" presStyleIdx="2" presStyleCnt="3" custScaleX="166729" custLinFactNeighborX="11256" custLinFactNeighborY="211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90BB1BF-6994-4A91-A540-E528AAB17FAC}" type="presOf" srcId="{0F4B1193-77DF-422D-93D0-3C86EE75BC7E}" destId="{86D81F24-3CD0-4F8F-BE17-CA6425BCBD7A}" srcOrd="0" destOrd="0" presId="urn:microsoft.com/office/officeart/2005/8/layout/arrow2"/>
    <dgm:cxn modelId="{3C58DAE6-FC82-4C97-A907-9630EC69E464}" type="presOf" srcId="{BCEEA0AA-778A-4DD7-B20D-E90BE427085A}" destId="{053DFCD0-185C-49F5-949D-99A5C711C750}" srcOrd="0" destOrd="0" presId="urn:microsoft.com/office/officeart/2005/8/layout/arrow2"/>
    <dgm:cxn modelId="{709733D8-050E-44DC-960C-34F97FB8EAD4}" srcId="{81236E14-5BD2-4DEF-B28C-687B1A59DC37}" destId="{BCEEA0AA-778A-4DD7-B20D-E90BE427085A}" srcOrd="0" destOrd="0" parTransId="{6AE6232B-37A6-41E6-A171-890AE8217C45}" sibTransId="{A635CA7C-F563-4A2F-A9F9-1FCAE0E56701}"/>
    <dgm:cxn modelId="{EDBAA519-0E69-4F4A-8F5C-205A094F936C}" type="presOf" srcId="{7CFCE34E-A8A0-4A88-B7D6-5AE133D04BE2}" destId="{62E59537-AA62-487D-811A-8FD46D2A14B7}" srcOrd="0" destOrd="0" presId="urn:microsoft.com/office/officeart/2005/8/layout/arrow2"/>
    <dgm:cxn modelId="{1B29F69E-1829-470C-AD54-7326FBD2EE7D}" srcId="{81236E14-5BD2-4DEF-B28C-687B1A59DC37}" destId="{7CFCE34E-A8A0-4A88-B7D6-5AE133D04BE2}" srcOrd="2" destOrd="0" parTransId="{912103FA-8AB8-4E27-9CAC-E371168DD0ED}" sibTransId="{8D0EA50C-75A3-43EA-B1B3-95975AD32794}"/>
    <dgm:cxn modelId="{AF8CEFD7-5A2D-47D6-8982-7F4692E4E9D2}" type="presOf" srcId="{81236E14-5BD2-4DEF-B28C-687B1A59DC37}" destId="{F52CD1CF-A0AC-43F6-9D94-1A0769625ACE}" srcOrd="0" destOrd="0" presId="urn:microsoft.com/office/officeart/2005/8/layout/arrow2"/>
    <dgm:cxn modelId="{C3021E1D-2705-470E-B4E0-4D748E1A55F3}" srcId="{81236E14-5BD2-4DEF-B28C-687B1A59DC37}" destId="{0F4B1193-77DF-422D-93D0-3C86EE75BC7E}" srcOrd="1" destOrd="0" parTransId="{F9E42959-6495-4467-B910-29FA26B22F0E}" sibTransId="{E2803F48-94D5-4A5C-ADC4-E0BB5816350D}"/>
    <dgm:cxn modelId="{DEA715B5-EF87-43DA-A99D-20A766411112}" type="presParOf" srcId="{F52CD1CF-A0AC-43F6-9D94-1A0769625ACE}" destId="{F3C682C8-D0AC-465A-8872-5808B8EDBCCD}" srcOrd="0" destOrd="0" presId="urn:microsoft.com/office/officeart/2005/8/layout/arrow2"/>
    <dgm:cxn modelId="{DFF1E849-4F15-4561-88F9-E5DF41B1045A}" type="presParOf" srcId="{F52CD1CF-A0AC-43F6-9D94-1A0769625ACE}" destId="{B5762405-21C4-49FB-98D5-393E0FC3B7E0}" srcOrd="1" destOrd="0" presId="urn:microsoft.com/office/officeart/2005/8/layout/arrow2"/>
    <dgm:cxn modelId="{42F64A4F-B26C-4CA5-85B4-14830B446F87}" type="presParOf" srcId="{B5762405-21C4-49FB-98D5-393E0FC3B7E0}" destId="{276BF99D-58C4-4202-A1D8-8627485D0359}" srcOrd="0" destOrd="0" presId="urn:microsoft.com/office/officeart/2005/8/layout/arrow2"/>
    <dgm:cxn modelId="{5CB7FEDD-9A65-448F-AD16-7093444072D5}" type="presParOf" srcId="{B5762405-21C4-49FB-98D5-393E0FC3B7E0}" destId="{053DFCD0-185C-49F5-949D-99A5C711C750}" srcOrd="1" destOrd="0" presId="urn:microsoft.com/office/officeart/2005/8/layout/arrow2"/>
    <dgm:cxn modelId="{CA9D2F1F-D121-4C31-AFAC-A864A2D083B3}" type="presParOf" srcId="{B5762405-21C4-49FB-98D5-393E0FC3B7E0}" destId="{77BF386A-3FA1-4D58-83BA-9C40C06A81F6}" srcOrd="2" destOrd="0" presId="urn:microsoft.com/office/officeart/2005/8/layout/arrow2"/>
    <dgm:cxn modelId="{0132D5F3-DB23-4471-82EA-1815076F304B}" type="presParOf" srcId="{B5762405-21C4-49FB-98D5-393E0FC3B7E0}" destId="{86D81F24-3CD0-4F8F-BE17-CA6425BCBD7A}" srcOrd="3" destOrd="0" presId="urn:microsoft.com/office/officeart/2005/8/layout/arrow2"/>
    <dgm:cxn modelId="{0C761F6A-A015-4E6F-A6C8-CEB1F33FF0AE}" type="presParOf" srcId="{B5762405-21C4-49FB-98D5-393E0FC3B7E0}" destId="{F8410A87-9BD2-4536-B3A7-7D620ADD965C}" srcOrd="4" destOrd="0" presId="urn:microsoft.com/office/officeart/2005/8/layout/arrow2"/>
    <dgm:cxn modelId="{C77FEC93-CA1A-4995-9497-2A4DDB3792C6}" type="presParOf" srcId="{B5762405-21C4-49FB-98D5-393E0FC3B7E0}" destId="{62E59537-AA62-487D-811A-8FD46D2A14B7}" srcOrd="5" destOrd="0" presId="urn:microsoft.com/office/officeart/2005/8/layout/arrow2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796BB14D-01B3-44C5-A0C2-D8FC529FB4F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CABA1F9-4719-4EFF-852A-AB64DBC7DD2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4259B14-CB83-4CC7-985A-CEA1A8C2154E}" type="parTrans" cxnId="{82D3CF73-2C49-465E-A84C-6DFC5D282762}">
      <dgm:prSet/>
      <dgm:spPr/>
      <dgm:t>
        <a:bodyPr/>
        <a:lstStyle/>
        <a:p>
          <a:endParaRPr lang="zh-CN" altLang="en-US"/>
        </a:p>
      </dgm:t>
    </dgm:pt>
    <dgm:pt modelId="{F482BE0D-128A-4BF3-9FCC-474CF6889515}" type="sibTrans" cxnId="{82D3CF73-2C49-465E-A84C-6DFC5D282762}">
      <dgm:prSet/>
      <dgm:spPr/>
      <dgm:t>
        <a:bodyPr/>
        <a:lstStyle/>
        <a:p>
          <a:endParaRPr lang="zh-CN" altLang="en-US"/>
        </a:p>
      </dgm:t>
    </dgm:pt>
    <dgm:pt modelId="{4EE67B7B-CAB8-498A-B96D-6232743CFA3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保存副本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897EC0D-53C6-4F86-A2E1-0AD401E38BE2}" type="parTrans" cxnId="{1E798067-C681-47DD-8B6C-9E0E412E1E27}">
      <dgm:prSet/>
      <dgm:spPr/>
      <dgm:t>
        <a:bodyPr/>
        <a:lstStyle/>
        <a:p>
          <a:endParaRPr lang="zh-CN" altLang="en-US"/>
        </a:p>
      </dgm:t>
    </dgm:pt>
    <dgm:pt modelId="{FF6E5A6E-B26D-459D-9B74-FDE8940C1FDF}" type="sibTrans" cxnId="{1E798067-C681-47DD-8B6C-9E0E412E1E27}">
      <dgm:prSet/>
      <dgm:spPr/>
      <dgm:t>
        <a:bodyPr/>
        <a:lstStyle/>
        <a:p>
          <a:endParaRPr lang="zh-CN" altLang="en-US"/>
        </a:p>
      </dgm:t>
    </dgm:pt>
    <dgm:pt modelId="{F816F3B1-A806-4C5A-A982-3EF6B82DF73E}" type="pres">
      <dgm:prSet presAssocID="{796BB14D-01B3-44C5-A0C2-D8FC529FB4F4}" presName="Name0" presStyleCnt="0">
        <dgm:presLayoutVars>
          <dgm:dir/>
          <dgm:resizeHandles val="exact"/>
        </dgm:presLayoutVars>
      </dgm:prSet>
      <dgm:spPr/>
    </dgm:pt>
    <dgm:pt modelId="{69B263F3-E451-4B75-A818-BB1CC63E1A71}" type="pres">
      <dgm:prSet presAssocID="{4CABA1F9-4719-4EFF-852A-AB64DBC7DD2A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00C4D0-3AD9-41D1-AC05-871FCFC84AD8}" type="pres">
      <dgm:prSet presAssocID="{F482BE0D-128A-4BF3-9FCC-474CF6889515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0F267399-600B-43A8-BEFE-0D700B6F1E3F}" type="pres">
      <dgm:prSet presAssocID="{F482BE0D-128A-4BF3-9FCC-474CF6889515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D1E3854-5191-4C96-856E-0F6AAD3FD645}" type="pres">
      <dgm:prSet presAssocID="{4EE67B7B-CAB8-498A-B96D-6232743CFA3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6C210F-0D66-4CD1-B4FA-9ADB9972E2C6}" type="presOf" srcId="{4CABA1F9-4719-4EFF-852A-AB64DBC7DD2A}" destId="{69B263F3-E451-4B75-A818-BB1CC63E1A71}" srcOrd="0" destOrd="0" presId="urn:microsoft.com/office/officeart/2005/8/layout/process1"/>
    <dgm:cxn modelId="{7988B2F5-E50B-406B-9CB7-B1443601523D}" type="presOf" srcId="{F482BE0D-128A-4BF3-9FCC-474CF6889515}" destId="{7600C4D0-3AD9-41D1-AC05-871FCFC84AD8}" srcOrd="0" destOrd="0" presId="urn:microsoft.com/office/officeart/2005/8/layout/process1"/>
    <dgm:cxn modelId="{82D3CF73-2C49-465E-A84C-6DFC5D282762}" srcId="{796BB14D-01B3-44C5-A0C2-D8FC529FB4F4}" destId="{4CABA1F9-4719-4EFF-852A-AB64DBC7DD2A}" srcOrd="0" destOrd="0" parTransId="{14259B14-CB83-4CC7-985A-CEA1A8C2154E}" sibTransId="{F482BE0D-128A-4BF3-9FCC-474CF6889515}"/>
    <dgm:cxn modelId="{B22727B9-CC4F-447D-B0ED-7F62D02205AE}" type="presOf" srcId="{796BB14D-01B3-44C5-A0C2-D8FC529FB4F4}" destId="{F816F3B1-A806-4C5A-A982-3EF6B82DF73E}" srcOrd="0" destOrd="0" presId="urn:microsoft.com/office/officeart/2005/8/layout/process1"/>
    <dgm:cxn modelId="{C653C122-9D4F-4A14-A197-B42240987F10}" type="presOf" srcId="{4EE67B7B-CAB8-498A-B96D-6232743CFA37}" destId="{7D1E3854-5191-4C96-856E-0F6AAD3FD645}" srcOrd="0" destOrd="0" presId="urn:microsoft.com/office/officeart/2005/8/layout/process1"/>
    <dgm:cxn modelId="{1E798067-C681-47DD-8B6C-9E0E412E1E27}" srcId="{796BB14D-01B3-44C5-A0C2-D8FC529FB4F4}" destId="{4EE67B7B-CAB8-498A-B96D-6232743CFA37}" srcOrd="1" destOrd="0" parTransId="{4897EC0D-53C6-4F86-A2E1-0AD401E38BE2}" sibTransId="{FF6E5A6E-B26D-459D-9B74-FDE8940C1FDF}"/>
    <dgm:cxn modelId="{B455485B-20AC-4805-B1D1-F5ACCABCA04E}" type="presOf" srcId="{F482BE0D-128A-4BF3-9FCC-474CF6889515}" destId="{0F267399-600B-43A8-BEFE-0D700B6F1E3F}" srcOrd="1" destOrd="0" presId="urn:microsoft.com/office/officeart/2005/8/layout/process1"/>
    <dgm:cxn modelId="{D1669FFD-E9FA-4642-BA0C-7F52653F3F14}" type="presParOf" srcId="{F816F3B1-A806-4C5A-A982-3EF6B82DF73E}" destId="{69B263F3-E451-4B75-A818-BB1CC63E1A71}" srcOrd="0" destOrd="0" presId="urn:microsoft.com/office/officeart/2005/8/layout/process1"/>
    <dgm:cxn modelId="{430FA2ED-C040-4DE9-824F-7BA30CE94597}" type="presParOf" srcId="{F816F3B1-A806-4C5A-A982-3EF6B82DF73E}" destId="{7600C4D0-3AD9-41D1-AC05-871FCFC84AD8}" srcOrd="1" destOrd="0" presId="urn:microsoft.com/office/officeart/2005/8/layout/process1"/>
    <dgm:cxn modelId="{45A0A526-49B5-4AEA-BB75-002A908EBF04}" type="presParOf" srcId="{7600C4D0-3AD9-41D1-AC05-871FCFC84AD8}" destId="{0F267399-600B-43A8-BEFE-0D700B6F1E3F}" srcOrd="0" destOrd="0" presId="urn:microsoft.com/office/officeart/2005/8/layout/process1"/>
    <dgm:cxn modelId="{8A232747-0591-484A-B47E-33E18062CFF9}" type="presParOf" srcId="{F816F3B1-A806-4C5A-A982-3EF6B82DF73E}" destId="{7D1E3854-5191-4C96-856E-0F6AAD3FD645}" srcOrd="2" destOrd="0" presId="urn:microsoft.com/office/officeart/2005/8/layout/process1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C3C4D220-41C6-44DE-9CEC-46AC029931B3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17ED672B-5706-4A24-B08E-F76D108578A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查找范围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8984693-0489-4390-8C0F-6926AC1130C1}" type="parTrans" cxnId="{1117C216-4C9B-4200-A6C7-AB593A5AC95B}">
      <dgm:prSet/>
      <dgm:spPr/>
      <dgm:t>
        <a:bodyPr/>
        <a:lstStyle/>
        <a:p>
          <a:endParaRPr lang="zh-CN" altLang="en-US"/>
        </a:p>
      </dgm:t>
    </dgm:pt>
    <dgm:pt modelId="{4E5270E3-AFD5-4A1A-AB88-D4BE4F025730}" type="sibTrans" cxnId="{1117C216-4C9B-4200-A6C7-AB593A5AC95B}">
      <dgm:prSet/>
      <dgm:spPr/>
      <dgm:t>
        <a:bodyPr/>
        <a:lstStyle/>
        <a:p>
          <a:endParaRPr lang="zh-CN" altLang="en-US"/>
        </a:p>
      </dgm:t>
    </dgm:pt>
    <dgm:pt modelId="{F9FC448E-2DC2-4918-BCA8-D1DFBFA8615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C2A4650-43D5-49D6-AB95-CD32D89530ED}" type="parTrans" cxnId="{75F01F8C-7806-4E0C-9653-B4F6E8DCBD8D}">
      <dgm:prSet/>
      <dgm:spPr/>
      <dgm:t>
        <a:bodyPr/>
        <a:lstStyle/>
        <a:p>
          <a:endParaRPr lang="zh-CN" altLang="en-US"/>
        </a:p>
      </dgm:t>
    </dgm:pt>
    <dgm:pt modelId="{094EEC98-30FF-441B-BCA5-5B51BF9843DE}" type="sibTrans" cxnId="{75F01F8C-7806-4E0C-9653-B4F6E8DCBD8D}">
      <dgm:prSet/>
      <dgm:spPr/>
      <dgm:t>
        <a:bodyPr/>
        <a:lstStyle/>
        <a:p>
          <a:endParaRPr lang="zh-CN" altLang="en-US"/>
        </a:p>
      </dgm:t>
    </dgm:pt>
    <dgm:pt modelId="{14DB49A7-2931-4A60-98FE-3746244BED8C}" type="pres">
      <dgm:prSet presAssocID="{C3C4D220-41C6-44DE-9CEC-46AC029931B3}" presName="arrowDiagram" presStyleCnt="0">
        <dgm:presLayoutVars>
          <dgm:chMax val="5"/>
          <dgm:dir/>
          <dgm:resizeHandles val="exact"/>
        </dgm:presLayoutVars>
      </dgm:prSet>
      <dgm:spPr/>
    </dgm:pt>
    <dgm:pt modelId="{18680E07-A2AB-43DE-B2B7-CFA0B27C4D8B}" type="pres">
      <dgm:prSet presAssocID="{C3C4D220-41C6-44DE-9CEC-46AC029931B3}" presName="arrow" presStyleLbl="bgShp" presStyleIdx="0" presStyleCnt="1"/>
      <dgm:spPr/>
    </dgm:pt>
    <dgm:pt modelId="{48347A7B-F586-4807-A8CC-F742B6A27E10}" type="pres">
      <dgm:prSet presAssocID="{C3C4D220-41C6-44DE-9CEC-46AC029931B3}" presName="arrowDiagram2" presStyleCnt="0"/>
      <dgm:spPr/>
    </dgm:pt>
    <dgm:pt modelId="{90F783ED-F3F4-4408-91F5-CD47B8D66D69}" type="pres">
      <dgm:prSet presAssocID="{17ED672B-5706-4A24-B08E-F76D108578A3}" presName="bullet2a" presStyleLbl="node1" presStyleIdx="0" presStyleCnt="2"/>
      <dgm:spPr/>
    </dgm:pt>
    <dgm:pt modelId="{9D8756C0-68E2-441A-BD61-EC15B74F2C94}" type="pres">
      <dgm:prSet presAssocID="{17ED672B-5706-4A24-B08E-F76D108578A3}" presName="textBox2a" presStyleLbl="revTx" presStyleIdx="0" presStyleCnt="2" custScaleX="105128" custScaleY="5316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2B938-7156-448F-9AB3-BE19D5127CDD}" type="pres">
      <dgm:prSet presAssocID="{F9FC448E-2DC2-4918-BCA8-D1DFBFA8615B}" presName="bullet2b" presStyleLbl="node1" presStyleIdx="1" presStyleCnt="2"/>
      <dgm:spPr/>
    </dgm:pt>
    <dgm:pt modelId="{C57BA82C-DE80-4011-8AB8-B5076965324B}" type="pres">
      <dgm:prSet presAssocID="{F9FC448E-2DC2-4918-BCA8-D1DFBFA8615B}" presName="textBox2b" presStyleLbl="revTx" presStyleIdx="1" presStyleCnt="2" custLinFactNeighborX="-513" custLinFactNeighborY="204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E43A796-8D08-4FB6-831A-E9032844CA7A}" type="presOf" srcId="{C3C4D220-41C6-44DE-9CEC-46AC029931B3}" destId="{14DB49A7-2931-4A60-98FE-3746244BED8C}" srcOrd="0" destOrd="0" presId="urn:microsoft.com/office/officeart/2005/8/layout/arrow2"/>
    <dgm:cxn modelId="{30F70D09-E785-40D3-9EC6-A01DE85FAC39}" type="presOf" srcId="{17ED672B-5706-4A24-B08E-F76D108578A3}" destId="{9D8756C0-68E2-441A-BD61-EC15B74F2C94}" srcOrd="0" destOrd="0" presId="urn:microsoft.com/office/officeart/2005/8/layout/arrow2"/>
    <dgm:cxn modelId="{1117C216-4C9B-4200-A6C7-AB593A5AC95B}" srcId="{C3C4D220-41C6-44DE-9CEC-46AC029931B3}" destId="{17ED672B-5706-4A24-B08E-F76D108578A3}" srcOrd="0" destOrd="0" parTransId="{28984693-0489-4390-8C0F-6926AC1130C1}" sibTransId="{4E5270E3-AFD5-4A1A-AB88-D4BE4F025730}"/>
    <dgm:cxn modelId="{75F01F8C-7806-4E0C-9653-B4F6E8DCBD8D}" srcId="{C3C4D220-41C6-44DE-9CEC-46AC029931B3}" destId="{F9FC448E-2DC2-4918-BCA8-D1DFBFA8615B}" srcOrd="1" destOrd="0" parTransId="{0C2A4650-43D5-49D6-AB95-CD32D89530ED}" sibTransId="{094EEC98-30FF-441B-BCA5-5B51BF9843DE}"/>
    <dgm:cxn modelId="{448B42F4-EE55-44CB-8958-4145F4BC38F4}" type="presOf" srcId="{F9FC448E-2DC2-4918-BCA8-D1DFBFA8615B}" destId="{C57BA82C-DE80-4011-8AB8-B5076965324B}" srcOrd="0" destOrd="0" presId="urn:microsoft.com/office/officeart/2005/8/layout/arrow2"/>
    <dgm:cxn modelId="{3D759FE1-B4C8-4869-9693-91E0E3EA449C}" type="presParOf" srcId="{14DB49A7-2931-4A60-98FE-3746244BED8C}" destId="{18680E07-A2AB-43DE-B2B7-CFA0B27C4D8B}" srcOrd="0" destOrd="0" presId="urn:microsoft.com/office/officeart/2005/8/layout/arrow2"/>
    <dgm:cxn modelId="{AAE58C66-715D-486D-A75C-B3C25A546C1E}" type="presParOf" srcId="{14DB49A7-2931-4A60-98FE-3746244BED8C}" destId="{48347A7B-F586-4807-A8CC-F742B6A27E10}" srcOrd="1" destOrd="0" presId="urn:microsoft.com/office/officeart/2005/8/layout/arrow2"/>
    <dgm:cxn modelId="{578AD7E9-14A6-46BD-A280-1757C76BAE72}" type="presParOf" srcId="{48347A7B-F586-4807-A8CC-F742B6A27E10}" destId="{90F783ED-F3F4-4408-91F5-CD47B8D66D69}" srcOrd="0" destOrd="0" presId="urn:microsoft.com/office/officeart/2005/8/layout/arrow2"/>
    <dgm:cxn modelId="{0EAC544B-FB22-498B-A847-E9DA820D7AC6}" type="presParOf" srcId="{48347A7B-F586-4807-A8CC-F742B6A27E10}" destId="{9D8756C0-68E2-441A-BD61-EC15B74F2C94}" srcOrd="1" destOrd="0" presId="urn:microsoft.com/office/officeart/2005/8/layout/arrow2"/>
    <dgm:cxn modelId="{423109A8-E7B2-4ACF-BFE0-439C367804A5}" type="presParOf" srcId="{48347A7B-F586-4807-A8CC-F742B6A27E10}" destId="{EF52B938-7156-448F-9AB3-BE19D5127CDD}" srcOrd="2" destOrd="0" presId="urn:microsoft.com/office/officeart/2005/8/layout/arrow2"/>
    <dgm:cxn modelId="{02C1447D-0852-4016-84FD-2A42ADCA518F}" type="presParOf" srcId="{48347A7B-F586-4807-A8CC-F742B6A27E10}" destId="{C57BA82C-DE80-4011-8AB8-B5076965324B}" srcOrd="3" destOrd="0" presId="urn:microsoft.com/office/officeart/2005/8/layout/arrow2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DD088B79-27C1-424F-9A79-4A2730FAD2F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F54B115-DB6B-4250-9418-E605E1A7152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自定义层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ADEDDAE-BE2B-4B97-80A0-535EFC1F4D74}" type="parTrans" cxnId="{259A7067-E35C-4523-82F8-8F3C60C5D494}">
      <dgm:prSet/>
      <dgm:spPr/>
      <dgm:t>
        <a:bodyPr/>
        <a:lstStyle/>
        <a:p>
          <a:endParaRPr lang="zh-CN" altLang="en-US"/>
        </a:p>
      </dgm:t>
    </dgm:pt>
    <dgm:pt modelId="{3049B368-9040-4715-8270-B11DB1510056}" type="sibTrans" cxnId="{259A7067-E35C-4523-82F8-8F3C60C5D494}">
      <dgm:prSet/>
      <dgm:spPr/>
      <dgm:t>
        <a:bodyPr/>
        <a:lstStyle/>
        <a:p>
          <a:endParaRPr lang="zh-CN" altLang="en-US"/>
        </a:p>
      </dgm:t>
    </dgm:pt>
    <dgm:pt modelId="{B7499988-6BDB-470E-8303-59D8CC1AD22F}" type="pres">
      <dgm:prSet presAssocID="{DD088B79-27C1-424F-9A79-4A2730FAD2F9}" presName="Name0" presStyleCnt="0">
        <dgm:presLayoutVars>
          <dgm:dir/>
          <dgm:animLvl val="lvl"/>
          <dgm:resizeHandles val="exact"/>
        </dgm:presLayoutVars>
      </dgm:prSet>
      <dgm:spPr/>
    </dgm:pt>
    <dgm:pt modelId="{6BAF3F44-3671-4570-AC2B-97F49F7D0FD5}" type="pres">
      <dgm:prSet presAssocID="{DD088B79-27C1-424F-9A79-4A2730FAD2F9}" presName="dummy" presStyleCnt="0"/>
      <dgm:spPr/>
    </dgm:pt>
    <dgm:pt modelId="{9937BD4F-125E-4E17-AA4D-71B0602CF447}" type="pres">
      <dgm:prSet presAssocID="{DD088B79-27C1-424F-9A79-4A2730FAD2F9}" presName="linH" presStyleCnt="0"/>
      <dgm:spPr/>
    </dgm:pt>
    <dgm:pt modelId="{06259314-14D8-429C-A35D-9415BE402FF2}" type="pres">
      <dgm:prSet presAssocID="{DD088B79-27C1-424F-9A79-4A2730FAD2F9}" presName="padding1" presStyleCnt="0"/>
      <dgm:spPr/>
    </dgm:pt>
    <dgm:pt modelId="{A6F88C63-A27A-4290-8AAE-F265152F68AB}" type="pres">
      <dgm:prSet presAssocID="{EF54B115-DB6B-4250-9418-E605E1A7152B}" presName="linV" presStyleCnt="0"/>
      <dgm:spPr/>
    </dgm:pt>
    <dgm:pt modelId="{43F32D9D-84BC-48E0-9B9F-C039B7253C1C}" type="pres">
      <dgm:prSet presAssocID="{EF54B115-DB6B-4250-9418-E605E1A7152B}" presName="spVertical1" presStyleCnt="0"/>
      <dgm:spPr/>
    </dgm:pt>
    <dgm:pt modelId="{12A0E339-A30D-492A-AD70-D074234D8D6B}" type="pres">
      <dgm:prSet presAssocID="{EF54B115-DB6B-4250-9418-E605E1A7152B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22AF8E-06E0-4CFE-95F9-FA803044E623}" type="pres">
      <dgm:prSet presAssocID="{EF54B115-DB6B-4250-9418-E605E1A7152B}" presName="spVertical2" presStyleCnt="0"/>
      <dgm:spPr/>
    </dgm:pt>
    <dgm:pt modelId="{6E629044-5653-43E0-81DC-7BD1FC3E8F5A}" type="pres">
      <dgm:prSet presAssocID="{EF54B115-DB6B-4250-9418-E605E1A7152B}" presName="spVertical3" presStyleCnt="0"/>
      <dgm:spPr/>
    </dgm:pt>
    <dgm:pt modelId="{B0E3CACA-0C72-45CE-92D3-1ED8195B1E5A}" type="pres">
      <dgm:prSet presAssocID="{DD088B79-27C1-424F-9A79-4A2730FAD2F9}" presName="padding2" presStyleCnt="0"/>
      <dgm:spPr/>
    </dgm:pt>
    <dgm:pt modelId="{E9B478C8-D588-4308-9134-3B8EF378B8A2}" type="pres">
      <dgm:prSet presAssocID="{DD088B79-27C1-424F-9A79-4A2730FAD2F9}" presName="negArrow" presStyleCnt="0"/>
      <dgm:spPr/>
    </dgm:pt>
    <dgm:pt modelId="{44F58CA9-237E-4661-8378-263A13ABCECD}" type="pres">
      <dgm:prSet presAssocID="{DD088B79-27C1-424F-9A79-4A2730FAD2F9}" presName="backgroundArrow" presStyleLbl="node1" presStyleIdx="0" presStyleCnt="1" custLinFactNeighborX="4167" custLinFactNeighborY="45275"/>
      <dgm:spPr/>
    </dgm:pt>
  </dgm:ptLst>
  <dgm:cxnLst>
    <dgm:cxn modelId="{76E4F343-1C30-40C4-AB27-4335DC113597}" type="presOf" srcId="{EF54B115-DB6B-4250-9418-E605E1A7152B}" destId="{12A0E339-A30D-492A-AD70-D074234D8D6B}" srcOrd="0" destOrd="0" presId="urn:microsoft.com/office/officeart/2005/8/layout/hProcess3"/>
    <dgm:cxn modelId="{376E7637-9B6E-4C59-ADE3-032B2596B07B}" type="presOf" srcId="{DD088B79-27C1-424F-9A79-4A2730FAD2F9}" destId="{B7499988-6BDB-470E-8303-59D8CC1AD22F}" srcOrd="0" destOrd="0" presId="urn:microsoft.com/office/officeart/2005/8/layout/hProcess3"/>
    <dgm:cxn modelId="{259A7067-E35C-4523-82F8-8F3C60C5D494}" srcId="{DD088B79-27C1-424F-9A79-4A2730FAD2F9}" destId="{EF54B115-DB6B-4250-9418-E605E1A7152B}" srcOrd="0" destOrd="0" parTransId="{5ADEDDAE-BE2B-4B97-80A0-535EFC1F4D74}" sibTransId="{3049B368-9040-4715-8270-B11DB1510056}"/>
    <dgm:cxn modelId="{2A23EB66-B54E-4F93-B81C-E9EB2599E69E}" type="presParOf" srcId="{B7499988-6BDB-470E-8303-59D8CC1AD22F}" destId="{6BAF3F44-3671-4570-AC2B-97F49F7D0FD5}" srcOrd="0" destOrd="0" presId="urn:microsoft.com/office/officeart/2005/8/layout/hProcess3"/>
    <dgm:cxn modelId="{6FA4BA18-4FAA-4C32-9A5A-F1C5B74EEE1C}" type="presParOf" srcId="{B7499988-6BDB-470E-8303-59D8CC1AD22F}" destId="{9937BD4F-125E-4E17-AA4D-71B0602CF447}" srcOrd="1" destOrd="0" presId="urn:microsoft.com/office/officeart/2005/8/layout/hProcess3"/>
    <dgm:cxn modelId="{D908EE9D-BEFF-48DE-BF8A-D02345EF291D}" type="presParOf" srcId="{9937BD4F-125E-4E17-AA4D-71B0602CF447}" destId="{06259314-14D8-429C-A35D-9415BE402FF2}" srcOrd="0" destOrd="0" presId="urn:microsoft.com/office/officeart/2005/8/layout/hProcess3"/>
    <dgm:cxn modelId="{E76D6995-5AEB-459B-B091-F282C519FE6B}" type="presParOf" srcId="{9937BD4F-125E-4E17-AA4D-71B0602CF447}" destId="{A6F88C63-A27A-4290-8AAE-F265152F68AB}" srcOrd="1" destOrd="0" presId="urn:microsoft.com/office/officeart/2005/8/layout/hProcess3"/>
    <dgm:cxn modelId="{512F735D-8869-41EC-B0E4-37CF455379E9}" type="presParOf" srcId="{A6F88C63-A27A-4290-8AAE-F265152F68AB}" destId="{43F32D9D-84BC-48E0-9B9F-C039B7253C1C}" srcOrd="0" destOrd="0" presId="urn:microsoft.com/office/officeart/2005/8/layout/hProcess3"/>
    <dgm:cxn modelId="{05003D9C-9029-4C10-81B2-2AB0A700FBE9}" type="presParOf" srcId="{A6F88C63-A27A-4290-8AAE-F265152F68AB}" destId="{12A0E339-A30D-492A-AD70-D074234D8D6B}" srcOrd="1" destOrd="0" presId="urn:microsoft.com/office/officeart/2005/8/layout/hProcess3"/>
    <dgm:cxn modelId="{CEFC7453-7462-48AE-96A2-0DEA7E20F9AB}" type="presParOf" srcId="{A6F88C63-A27A-4290-8AAE-F265152F68AB}" destId="{7A22AF8E-06E0-4CFE-95F9-FA803044E623}" srcOrd="2" destOrd="0" presId="urn:microsoft.com/office/officeart/2005/8/layout/hProcess3"/>
    <dgm:cxn modelId="{890E9AEA-0CE5-4F08-9952-EE4B48BD2567}" type="presParOf" srcId="{A6F88C63-A27A-4290-8AAE-F265152F68AB}" destId="{6E629044-5653-43E0-81DC-7BD1FC3E8F5A}" srcOrd="3" destOrd="0" presId="urn:microsoft.com/office/officeart/2005/8/layout/hProcess3"/>
    <dgm:cxn modelId="{953B7467-6009-40F6-994F-4E5BE152FEE0}" type="presParOf" srcId="{9937BD4F-125E-4E17-AA4D-71B0602CF447}" destId="{B0E3CACA-0C72-45CE-92D3-1ED8195B1E5A}" srcOrd="2" destOrd="0" presId="urn:microsoft.com/office/officeart/2005/8/layout/hProcess3"/>
    <dgm:cxn modelId="{E0B87572-D674-4679-8180-5A18AE682FCF}" type="presParOf" srcId="{9937BD4F-125E-4E17-AA4D-71B0602CF447}" destId="{E9B478C8-D588-4308-9134-3B8EF378B8A2}" srcOrd="3" destOrd="0" presId="urn:microsoft.com/office/officeart/2005/8/layout/hProcess3"/>
    <dgm:cxn modelId="{E10201A5-B19E-43EB-BAC9-3AF14BE04561}" type="presParOf" srcId="{9937BD4F-125E-4E17-AA4D-71B0602CF447}" destId="{44F58CA9-237E-4661-8378-263A13ABCECD}" srcOrd="4" destOrd="0" presId="urn:microsoft.com/office/officeart/2005/8/layout/hProcess3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E2B089F3-1B5A-4817-9DDC-A61C678CED3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8F18036-13A3-451D-B038-6200FE0FE0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3378D2-AF2F-4028-9358-1307E3CB7AC2}" type="parTrans" cxnId="{17BE1907-7B43-477B-8BD8-18357F30208D}">
      <dgm:prSet/>
      <dgm:spPr/>
      <dgm:t>
        <a:bodyPr/>
        <a:lstStyle/>
        <a:p>
          <a:endParaRPr lang="zh-CN" altLang="en-US"/>
        </a:p>
      </dgm:t>
    </dgm:pt>
    <dgm:pt modelId="{1F09C439-BD22-42D5-B5B7-512ABBE33081}" type="sibTrans" cxnId="{17BE1907-7B43-477B-8BD8-18357F30208D}">
      <dgm:prSet/>
      <dgm:spPr/>
      <dgm:t>
        <a:bodyPr/>
        <a:lstStyle/>
        <a:p>
          <a:endParaRPr lang="zh-CN" altLang="en-US"/>
        </a:p>
      </dgm:t>
    </dgm:pt>
    <dgm:pt modelId="{4F555FD2-17EF-40B5-A41C-72CCBAECD23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C7E2577-C039-4FD5-B33F-3E7F85E7BD40}" type="parTrans" cxnId="{9FA9CDD8-8F02-4E70-843E-51C510339A2A}">
      <dgm:prSet/>
      <dgm:spPr/>
      <dgm:t>
        <a:bodyPr/>
        <a:lstStyle/>
        <a:p>
          <a:endParaRPr lang="zh-CN" altLang="en-US"/>
        </a:p>
      </dgm:t>
    </dgm:pt>
    <dgm:pt modelId="{A3F50664-E5E7-4404-B9C2-2BF81BE5C735}" type="sibTrans" cxnId="{9FA9CDD8-8F02-4E70-843E-51C510339A2A}">
      <dgm:prSet/>
      <dgm:spPr/>
      <dgm:t>
        <a:bodyPr/>
        <a:lstStyle/>
        <a:p>
          <a:endParaRPr lang="zh-CN" altLang="en-US"/>
        </a:p>
      </dgm:t>
    </dgm:pt>
    <dgm:pt modelId="{77438407-AFFB-4C58-B8AD-5AE2A62E0A72}" type="pres">
      <dgm:prSet presAssocID="{E2B089F3-1B5A-4817-9DDC-A61C678CED3D}" presName="Name0" presStyleCnt="0">
        <dgm:presLayoutVars>
          <dgm:dir/>
          <dgm:resizeHandles val="exact"/>
        </dgm:presLayoutVars>
      </dgm:prSet>
      <dgm:spPr/>
    </dgm:pt>
    <dgm:pt modelId="{C972E91F-510C-4E8A-A656-6864BB4088CC}" type="pres">
      <dgm:prSet presAssocID="{E8F18036-13A3-451D-B038-6200FE0FE05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60D2B4-265C-4D34-B25B-6F8E7DF05421}" type="pres">
      <dgm:prSet presAssocID="{1F09C439-BD22-42D5-B5B7-512ABBE33081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26EDAEC0-2536-442A-B9B5-EFC084D04F33}" type="pres">
      <dgm:prSet presAssocID="{1F09C439-BD22-42D5-B5B7-512ABBE33081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9F7936B5-E12D-41D7-925D-CC967D4383E6}" type="pres">
      <dgm:prSet presAssocID="{4F555FD2-17EF-40B5-A41C-72CCBAECD23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F740C6-0497-4FD9-B9F7-4479042150BF}" type="presOf" srcId="{1F09C439-BD22-42D5-B5B7-512ABBE33081}" destId="{4360D2B4-265C-4D34-B25B-6F8E7DF05421}" srcOrd="0" destOrd="0" presId="urn:microsoft.com/office/officeart/2005/8/layout/process1"/>
    <dgm:cxn modelId="{392618CC-B4EF-4289-B0A5-3CF657017CD9}" type="presOf" srcId="{E8F18036-13A3-451D-B038-6200FE0FE057}" destId="{C972E91F-510C-4E8A-A656-6864BB4088CC}" srcOrd="0" destOrd="0" presId="urn:microsoft.com/office/officeart/2005/8/layout/process1"/>
    <dgm:cxn modelId="{AA03AA15-480E-4B1F-B1DC-F27FB7C0B1D7}" type="presOf" srcId="{4F555FD2-17EF-40B5-A41C-72CCBAECD236}" destId="{9F7936B5-E12D-41D7-925D-CC967D4383E6}" srcOrd="0" destOrd="0" presId="urn:microsoft.com/office/officeart/2005/8/layout/process1"/>
    <dgm:cxn modelId="{76D7B8D3-3E3C-48F9-840C-B7642363A978}" type="presOf" srcId="{E2B089F3-1B5A-4817-9DDC-A61C678CED3D}" destId="{77438407-AFFB-4C58-B8AD-5AE2A62E0A72}" srcOrd="0" destOrd="0" presId="urn:microsoft.com/office/officeart/2005/8/layout/process1"/>
    <dgm:cxn modelId="{9FA9CDD8-8F02-4E70-843E-51C510339A2A}" srcId="{E2B089F3-1B5A-4817-9DDC-A61C678CED3D}" destId="{4F555FD2-17EF-40B5-A41C-72CCBAECD236}" srcOrd="1" destOrd="0" parTransId="{DC7E2577-C039-4FD5-B33F-3E7F85E7BD40}" sibTransId="{A3F50664-E5E7-4404-B9C2-2BF81BE5C735}"/>
    <dgm:cxn modelId="{17BE1907-7B43-477B-8BD8-18357F30208D}" srcId="{E2B089F3-1B5A-4817-9DDC-A61C678CED3D}" destId="{E8F18036-13A3-451D-B038-6200FE0FE057}" srcOrd="0" destOrd="0" parTransId="{6C3378D2-AF2F-4028-9358-1307E3CB7AC2}" sibTransId="{1F09C439-BD22-42D5-B5B7-512ABBE33081}"/>
    <dgm:cxn modelId="{7E387095-2FF5-43ED-8985-877C17C5B3FE}" type="presOf" srcId="{1F09C439-BD22-42D5-B5B7-512ABBE33081}" destId="{26EDAEC0-2536-442A-B9B5-EFC084D04F33}" srcOrd="1" destOrd="0" presId="urn:microsoft.com/office/officeart/2005/8/layout/process1"/>
    <dgm:cxn modelId="{416720AD-A367-4F53-BA0F-7FEE7A682A1F}" type="presParOf" srcId="{77438407-AFFB-4C58-B8AD-5AE2A62E0A72}" destId="{C972E91F-510C-4E8A-A656-6864BB4088CC}" srcOrd="0" destOrd="0" presId="urn:microsoft.com/office/officeart/2005/8/layout/process1"/>
    <dgm:cxn modelId="{ED3D3D66-A673-40A4-BCA7-A47C9E338B8E}" type="presParOf" srcId="{77438407-AFFB-4C58-B8AD-5AE2A62E0A72}" destId="{4360D2B4-265C-4D34-B25B-6F8E7DF05421}" srcOrd="1" destOrd="0" presId="urn:microsoft.com/office/officeart/2005/8/layout/process1"/>
    <dgm:cxn modelId="{D6B1580B-C414-4843-B0F4-C17C1520D2D4}" type="presParOf" srcId="{4360D2B4-265C-4D34-B25B-6F8E7DF05421}" destId="{26EDAEC0-2536-442A-B9B5-EFC084D04F33}" srcOrd="0" destOrd="0" presId="urn:microsoft.com/office/officeart/2005/8/layout/process1"/>
    <dgm:cxn modelId="{79DCD3C7-19A8-442E-BDDC-DD0BA59C263C}" type="presParOf" srcId="{77438407-AFFB-4C58-B8AD-5AE2A62E0A72}" destId="{9F7936B5-E12D-41D7-925D-CC967D4383E6}" srcOrd="2" destOrd="0" presId="urn:microsoft.com/office/officeart/2005/8/layout/process1"/>
  </dgm:cxnLst>
  <dgm:bg/>
  <dgm:whole/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DF9027F5-FFAC-4759-8093-6FDC3CE4B7C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85AE951-98C1-46A0-8CA8-39987617589B}">
      <dgm:prSet phldrT="[文本]"/>
      <dgm:spPr/>
      <dgm:t>
        <a:bodyPr/>
        <a:lstStyle/>
        <a:p>
          <a:endParaRPr lang="zh-CN" altLang="en-US" dirty="0"/>
        </a:p>
      </dgm:t>
    </dgm:pt>
    <dgm:pt modelId="{7A56F837-2294-4409-B609-5CC4CD1CAC36}" type="parTrans" cxnId="{0BAF2621-1A77-47FF-ABD2-605D01010E67}">
      <dgm:prSet/>
      <dgm:spPr/>
      <dgm:t>
        <a:bodyPr/>
        <a:lstStyle/>
        <a:p>
          <a:endParaRPr lang="zh-CN" altLang="en-US"/>
        </a:p>
      </dgm:t>
    </dgm:pt>
    <dgm:pt modelId="{5B6C94DD-5F1D-4629-9A3E-790615093F0B}" type="sibTrans" cxnId="{0BAF2621-1A77-47FF-ABD2-605D01010E67}">
      <dgm:prSet/>
      <dgm:spPr/>
      <dgm:t>
        <a:bodyPr/>
        <a:lstStyle/>
        <a:p>
          <a:endParaRPr lang="zh-CN" altLang="en-US"/>
        </a:p>
      </dgm:t>
    </dgm:pt>
    <dgm:pt modelId="{2DA0C041-FBC2-418F-AE2E-9D862FDDB982}">
      <dgm:prSet/>
      <dgm:spPr/>
      <dgm:t>
        <a:bodyPr/>
        <a:lstStyle/>
        <a:p>
          <a:r>
            <a:rPr lang="zh-CN" dirty="0" smtClean="0"/>
            <a:t>单击打印机右侧的按钮</a:t>
          </a:r>
          <a:r>
            <a:rPr lang="en-US" dirty="0" smtClean="0"/>
            <a:t> </a:t>
          </a:r>
          <a:endParaRPr lang="zh-CN" altLang="en-US" dirty="0"/>
        </a:p>
      </dgm:t>
    </dgm:pt>
    <dgm:pt modelId="{74E0F056-3266-4F9F-88B3-AD1FD6BDBD66}" type="parTrans" cxnId="{FBA44C18-0204-4DFE-9DC2-830D1872835D}">
      <dgm:prSet/>
      <dgm:spPr/>
      <dgm:t>
        <a:bodyPr/>
        <a:lstStyle/>
        <a:p>
          <a:endParaRPr lang="zh-CN" altLang="en-US"/>
        </a:p>
      </dgm:t>
    </dgm:pt>
    <dgm:pt modelId="{CB4D7485-A349-4DDE-BC57-2E37F6333EFF}" type="sibTrans" cxnId="{FBA44C18-0204-4DFE-9DC2-830D1872835D}">
      <dgm:prSet/>
      <dgm:spPr/>
      <dgm:t>
        <a:bodyPr/>
        <a:lstStyle/>
        <a:p>
          <a:endParaRPr lang="zh-CN" altLang="en-US"/>
        </a:p>
      </dgm:t>
    </dgm:pt>
    <dgm:pt modelId="{E08729F1-1675-47C6-871E-72586CC9A586}" type="pres">
      <dgm:prSet presAssocID="{DF9027F5-FFAC-4759-8093-6FDC3CE4B7C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214CC1-A576-4BFB-8BC7-58D71519DD48}" type="pres">
      <dgm:prSet presAssocID="{DF9027F5-FFAC-4759-8093-6FDC3CE4B7C1}" presName="dummy" presStyleCnt="0"/>
      <dgm:spPr/>
    </dgm:pt>
    <dgm:pt modelId="{F6F73785-17E8-4950-A756-EE2FBCA74F87}" type="pres">
      <dgm:prSet presAssocID="{DF9027F5-FFAC-4759-8093-6FDC3CE4B7C1}" presName="linH" presStyleCnt="0"/>
      <dgm:spPr/>
    </dgm:pt>
    <dgm:pt modelId="{B9088BD2-9CFC-4681-B882-935B7B68C570}" type="pres">
      <dgm:prSet presAssocID="{DF9027F5-FFAC-4759-8093-6FDC3CE4B7C1}" presName="padding1" presStyleCnt="0"/>
      <dgm:spPr/>
    </dgm:pt>
    <dgm:pt modelId="{AD125F2F-14F9-43CF-9865-B8348F198C23}" type="pres">
      <dgm:prSet presAssocID="{F85AE951-98C1-46A0-8CA8-39987617589B}" presName="linV" presStyleCnt="0"/>
      <dgm:spPr/>
    </dgm:pt>
    <dgm:pt modelId="{C285C541-7D47-4C56-B33A-976EEB433577}" type="pres">
      <dgm:prSet presAssocID="{F85AE951-98C1-46A0-8CA8-39987617589B}" presName="spVertical1" presStyleCnt="0"/>
      <dgm:spPr/>
    </dgm:pt>
    <dgm:pt modelId="{7AE8F02B-2A49-4900-9752-B4D260D3447A}" type="pres">
      <dgm:prSet presAssocID="{F85AE951-98C1-46A0-8CA8-39987617589B}" presName="parTx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A2DE9D-6136-40D1-8A37-DCCE9DBC2B7D}" type="pres">
      <dgm:prSet presAssocID="{F85AE951-98C1-46A0-8CA8-39987617589B}" presName="spVertical2" presStyleCnt="0"/>
      <dgm:spPr/>
    </dgm:pt>
    <dgm:pt modelId="{D98F6C2A-71BB-4313-A07C-877E1F904BA1}" type="pres">
      <dgm:prSet presAssocID="{F85AE951-98C1-46A0-8CA8-39987617589B}" presName="spVertical3" presStyleCnt="0"/>
      <dgm:spPr/>
    </dgm:pt>
    <dgm:pt modelId="{2F96CE79-1405-4A94-B260-8A4E0AC32B74}" type="pres">
      <dgm:prSet presAssocID="{5B6C94DD-5F1D-4629-9A3E-790615093F0B}" presName="space" presStyleCnt="0"/>
      <dgm:spPr/>
    </dgm:pt>
    <dgm:pt modelId="{7BEF5029-E30C-4369-AB5F-12CFAB9051AB}" type="pres">
      <dgm:prSet presAssocID="{2DA0C041-FBC2-418F-AE2E-9D862FDDB982}" presName="linV" presStyleCnt="0"/>
      <dgm:spPr/>
    </dgm:pt>
    <dgm:pt modelId="{401ECCE7-67DF-4E1D-AE23-B30152FE0867}" type="pres">
      <dgm:prSet presAssocID="{2DA0C041-FBC2-418F-AE2E-9D862FDDB982}" presName="spVertical1" presStyleCnt="0"/>
      <dgm:spPr/>
    </dgm:pt>
    <dgm:pt modelId="{F005151A-3A0F-472A-A666-D7762067593C}" type="pres">
      <dgm:prSet presAssocID="{2DA0C041-FBC2-418F-AE2E-9D862FDDB982}" presName="parTx" presStyleLbl="revTx" presStyleIdx="1" presStyleCnt="2" custScaleX="460031" custLinFactX="-66387" custLinFactNeighborX="-100000" custLinFactNeighborY="206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416A8C-B2E7-47FA-9C37-12BFF0CD83BB}" type="pres">
      <dgm:prSet presAssocID="{2DA0C041-FBC2-418F-AE2E-9D862FDDB982}" presName="spVertical2" presStyleCnt="0"/>
      <dgm:spPr/>
    </dgm:pt>
    <dgm:pt modelId="{CD473E1A-F872-486A-A20F-2BA0DB2F20AA}" type="pres">
      <dgm:prSet presAssocID="{2DA0C041-FBC2-418F-AE2E-9D862FDDB982}" presName="spVertical3" presStyleCnt="0"/>
      <dgm:spPr/>
    </dgm:pt>
    <dgm:pt modelId="{A50944C1-13BD-426D-AF15-EE78FDFDE39D}" type="pres">
      <dgm:prSet presAssocID="{DF9027F5-FFAC-4759-8093-6FDC3CE4B7C1}" presName="padding2" presStyleCnt="0"/>
      <dgm:spPr/>
    </dgm:pt>
    <dgm:pt modelId="{21E92022-CAA1-4A15-BFEF-58667F1008B5}" type="pres">
      <dgm:prSet presAssocID="{DF9027F5-FFAC-4759-8093-6FDC3CE4B7C1}" presName="negArrow" presStyleCnt="0"/>
      <dgm:spPr/>
    </dgm:pt>
    <dgm:pt modelId="{1CE34F7D-837F-4CFE-AA00-086673EA1253}" type="pres">
      <dgm:prSet presAssocID="{DF9027F5-FFAC-4759-8093-6FDC3CE4B7C1}" presName="backgroundArrow" presStyleLbl="node1" presStyleIdx="0" presStyleCnt="1"/>
      <dgm:spPr/>
    </dgm:pt>
  </dgm:ptLst>
  <dgm:cxnLst>
    <dgm:cxn modelId="{BB227CF1-1319-4B04-B6B4-8DC3F8CC737E}" type="presOf" srcId="{2DA0C041-FBC2-418F-AE2E-9D862FDDB982}" destId="{F005151A-3A0F-472A-A666-D7762067593C}" srcOrd="0" destOrd="0" presId="urn:microsoft.com/office/officeart/2005/8/layout/hProcess3"/>
    <dgm:cxn modelId="{0BAF2621-1A77-47FF-ABD2-605D01010E67}" srcId="{DF9027F5-FFAC-4759-8093-6FDC3CE4B7C1}" destId="{F85AE951-98C1-46A0-8CA8-39987617589B}" srcOrd="0" destOrd="0" parTransId="{7A56F837-2294-4409-B609-5CC4CD1CAC36}" sibTransId="{5B6C94DD-5F1D-4629-9A3E-790615093F0B}"/>
    <dgm:cxn modelId="{FBA44C18-0204-4DFE-9DC2-830D1872835D}" srcId="{DF9027F5-FFAC-4759-8093-6FDC3CE4B7C1}" destId="{2DA0C041-FBC2-418F-AE2E-9D862FDDB982}" srcOrd="1" destOrd="0" parTransId="{74E0F056-3266-4F9F-88B3-AD1FD6BDBD66}" sibTransId="{CB4D7485-A349-4DDE-BC57-2E37F6333EFF}"/>
    <dgm:cxn modelId="{220166A8-A409-4D4C-99B8-E7A9110159BC}" type="presOf" srcId="{DF9027F5-FFAC-4759-8093-6FDC3CE4B7C1}" destId="{E08729F1-1675-47C6-871E-72586CC9A586}" srcOrd="0" destOrd="0" presId="urn:microsoft.com/office/officeart/2005/8/layout/hProcess3"/>
    <dgm:cxn modelId="{3EFB7A2E-B720-4D9E-8BCD-AC4E12E33DFB}" type="presOf" srcId="{F85AE951-98C1-46A0-8CA8-39987617589B}" destId="{7AE8F02B-2A49-4900-9752-B4D260D3447A}" srcOrd="0" destOrd="0" presId="urn:microsoft.com/office/officeart/2005/8/layout/hProcess3"/>
    <dgm:cxn modelId="{102C23ED-B03D-4986-9DF9-832F372386CA}" type="presParOf" srcId="{E08729F1-1675-47C6-871E-72586CC9A586}" destId="{44214CC1-A576-4BFB-8BC7-58D71519DD48}" srcOrd="0" destOrd="0" presId="urn:microsoft.com/office/officeart/2005/8/layout/hProcess3"/>
    <dgm:cxn modelId="{939C4E02-80E0-4249-8290-5592FABA488B}" type="presParOf" srcId="{E08729F1-1675-47C6-871E-72586CC9A586}" destId="{F6F73785-17E8-4950-A756-EE2FBCA74F87}" srcOrd="1" destOrd="0" presId="urn:microsoft.com/office/officeart/2005/8/layout/hProcess3"/>
    <dgm:cxn modelId="{F9212E8B-FFD1-46C9-A717-7571AE13093A}" type="presParOf" srcId="{F6F73785-17E8-4950-A756-EE2FBCA74F87}" destId="{B9088BD2-9CFC-4681-B882-935B7B68C570}" srcOrd="0" destOrd="0" presId="urn:microsoft.com/office/officeart/2005/8/layout/hProcess3"/>
    <dgm:cxn modelId="{DE1FC1C7-511D-48CD-8C89-E658D9C7928F}" type="presParOf" srcId="{F6F73785-17E8-4950-A756-EE2FBCA74F87}" destId="{AD125F2F-14F9-43CF-9865-B8348F198C23}" srcOrd="1" destOrd="0" presId="urn:microsoft.com/office/officeart/2005/8/layout/hProcess3"/>
    <dgm:cxn modelId="{03E17063-B1EE-4C9E-8E43-F55F0EDA69B3}" type="presParOf" srcId="{AD125F2F-14F9-43CF-9865-B8348F198C23}" destId="{C285C541-7D47-4C56-B33A-976EEB433577}" srcOrd="0" destOrd="0" presId="urn:microsoft.com/office/officeart/2005/8/layout/hProcess3"/>
    <dgm:cxn modelId="{AA54D43A-57EC-49C4-B656-6B94E7584CD2}" type="presParOf" srcId="{AD125F2F-14F9-43CF-9865-B8348F198C23}" destId="{7AE8F02B-2A49-4900-9752-B4D260D3447A}" srcOrd="1" destOrd="0" presId="urn:microsoft.com/office/officeart/2005/8/layout/hProcess3"/>
    <dgm:cxn modelId="{0CD431FA-1A4D-4572-A9EF-2D51CA351054}" type="presParOf" srcId="{AD125F2F-14F9-43CF-9865-B8348F198C23}" destId="{ECA2DE9D-6136-40D1-8A37-DCCE9DBC2B7D}" srcOrd="2" destOrd="0" presId="urn:microsoft.com/office/officeart/2005/8/layout/hProcess3"/>
    <dgm:cxn modelId="{AAF78381-C277-43E3-BF0A-98E8BD2ED146}" type="presParOf" srcId="{AD125F2F-14F9-43CF-9865-B8348F198C23}" destId="{D98F6C2A-71BB-4313-A07C-877E1F904BA1}" srcOrd="3" destOrd="0" presId="urn:microsoft.com/office/officeart/2005/8/layout/hProcess3"/>
    <dgm:cxn modelId="{6D02CA76-53A1-4134-A54E-DC17D4A1AFAB}" type="presParOf" srcId="{F6F73785-17E8-4950-A756-EE2FBCA74F87}" destId="{2F96CE79-1405-4A94-B260-8A4E0AC32B74}" srcOrd="2" destOrd="0" presId="urn:microsoft.com/office/officeart/2005/8/layout/hProcess3"/>
    <dgm:cxn modelId="{5DF288AB-CF04-47D8-BC01-4DD217D5691A}" type="presParOf" srcId="{F6F73785-17E8-4950-A756-EE2FBCA74F87}" destId="{7BEF5029-E30C-4369-AB5F-12CFAB9051AB}" srcOrd="3" destOrd="0" presId="urn:microsoft.com/office/officeart/2005/8/layout/hProcess3"/>
    <dgm:cxn modelId="{638CBB54-D040-404B-877E-EC34B5EBFFE1}" type="presParOf" srcId="{7BEF5029-E30C-4369-AB5F-12CFAB9051AB}" destId="{401ECCE7-67DF-4E1D-AE23-B30152FE0867}" srcOrd="0" destOrd="0" presId="urn:microsoft.com/office/officeart/2005/8/layout/hProcess3"/>
    <dgm:cxn modelId="{86F4107F-D6CD-49F0-9C5E-E439780388B8}" type="presParOf" srcId="{7BEF5029-E30C-4369-AB5F-12CFAB9051AB}" destId="{F005151A-3A0F-472A-A666-D7762067593C}" srcOrd="1" destOrd="0" presId="urn:microsoft.com/office/officeart/2005/8/layout/hProcess3"/>
    <dgm:cxn modelId="{DCB71A7E-DEB1-4CCA-A616-1BA925966E3E}" type="presParOf" srcId="{7BEF5029-E30C-4369-AB5F-12CFAB9051AB}" destId="{B4416A8C-B2E7-47FA-9C37-12BFF0CD83BB}" srcOrd="2" destOrd="0" presId="urn:microsoft.com/office/officeart/2005/8/layout/hProcess3"/>
    <dgm:cxn modelId="{0D0860E3-A7E6-4F32-949A-0B403827CB33}" type="presParOf" srcId="{7BEF5029-E30C-4369-AB5F-12CFAB9051AB}" destId="{CD473E1A-F872-486A-A20F-2BA0DB2F20AA}" srcOrd="3" destOrd="0" presId="urn:microsoft.com/office/officeart/2005/8/layout/hProcess3"/>
    <dgm:cxn modelId="{969137B0-FB0B-4BA8-9E3F-CD18E902E147}" type="presParOf" srcId="{F6F73785-17E8-4950-A756-EE2FBCA74F87}" destId="{A50944C1-13BD-426D-AF15-EE78FDFDE39D}" srcOrd="4" destOrd="0" presId="urn:microsoft.com/office/officeart/2005/8/layout/hProcess3"/>
    <dgm:cxn modelId="{1568AAE7-B98A-463C-98D6-CC8B987027C4}" type="presParOf" srcId="{F6F73785-17E8-4950-A756-EE2FBCA74F87}" destId="{21E92022-CAA1-4A15-BFEF-58667F1008B5}" srcOrd="5" destOrd="0" presId="urn:microsoft.com/office/officeart/2005/8/layout/hProcess3"/>
    <dgm:cxn modelId="{031006E5-4DBF-4A3F-B5F2-42FDF7AB8133}" type="presParOf" srcId="{F6F73785-17E8-4950-A756-EE2FBCA74F87}" destId="{1CE34F7D-837F-4CFE-AA00-086673EA1253}" srcOrd="6" destOrd="0" presId="urn:microsoft.com/office/officeart/2005/8/layout/hProcess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29E2FAD-ED6A-4EAD-B10E-7B996DC6F29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33F1CB1-1A68-481F-8762-F9A5B3531A2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ED55C5A-8392-4D15-87BC-C81B1B3C4D69}" type="parTrans" cxnId="{855048FC-F0C6-4189-88F5-D57C30907435}">
      <dgm:prSet/>
      <dgm:spPr/>
      <dgm:t>
        <a:bodyPr/>
        <a:lstStyle/>
        <a:p>
          <a:endParaRPr lang="zh-CN" altLang="en-US"/>
        </a:p>
      </dgm:t>
    </dgm:pt>
    <dgm:pt modelId="{CA102DAF-1B20-4A44-AD2C-5A7AAF3F3450}" type="sibTrans" cxnId="{855048FC-F0C6-4189-88F5-D57C30907435}">
      <dgm:prSet/>
      <dgm:spPr/>
      <dgm:t>
        <a:bodyPr/>
        <a:lstStyle/>
        <a:p>
          <a:endParaRPr lang="zh-CN" altLang="en-US"/>
        </a:p>
      </dgm:t>
    </dgm:pt>
    <dgm:pt modelId="{179B9410-382A-4E6A-9C7F-A646326B3FB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管理会话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C4914F1-D3C9-4366-A405-E88229AA41D2}" type="parTrans" cxnId="{5793D0B4-691B-4DF5-9F46-F8900B9613E0}">
      <dgm:prSet/>
      <dgm:spPr/>
      <dgm:t>
        <a:bodyPr/>
        <a:lstStyle/>
        <a:p>
          <a:endParaRPr lang="zh-CN" altLang="en-US"/>
        </a:p>
      </dgm:t>
    </dgm:pt>
    <dgm:pt modelId="{2269B3A0-2EC4-4DE2-8CDE-42573412772E}" type="sibTrans" cxnId="{5793D0B4-691B-4DF5-9F46-F8900B9613E0}">
      <dgm:prSet/>
      <dgm:spPr/>
      <dgm:t>
        <a:bodyPr/>
        <a:lstStyle/>
        <a:p>
          <a:endParaRPr lang="zh-CN" altLang="en-US"/>
        </a:p>
      </dgm:t>
    </dgm:pt>
    <dgm:pt modelId="{63622A3C-12E3-4744-AF2D-596EB4402B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选择工作目录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8A157DF-5A4B-468E-AE04-1C823428BA07}" type="parTrans" cxnId="{288F6510-E78E-411F-A68F-F3DDE66EE03A}">
      <dgm:prSet/>
      <dgm:spPr/>
      <dgm:t>
        <a:bodyPr/>
        <a:lstStyle/>
        <a:p>
          <a:endParaRPr lang="zh-CN" altLang="en-US"/>
        </a:p>
      </dgm:t>
    </dgm:pt>
    <dgm:pt modelId="{3A7E47ED-3FB0-4AA7-A293-8CD9AD7B3A0B}" type="sibTrans" cxnId="{288F6510-E78E-411F-A68F-F3DDE66EE03A}">
      <dgm:prSet/>
      <dgm:spPr/>
      <dgm:t>
        <a:bodyPr/>
        <a:lstStyle/>
        <a:p>
          <a:endParaRPr lang="zh-CN" altLang="en-US"/>
        </a:p>
      </dgm:t>
    </dgm:pt>
    <dgm:pt modelId="{D176EA78-02F5-4E8E-B794-E81610A1D811}" type="pres">
      <dgm:prSet presAssocID="{129E2FAD-ED6A-4EAD-B10E-7B996DC6F292}" presName="Name0" presStyleCnt="0">
        <dgm:presLayoutVars>
          <dgm:dir/>
          <dgm:resizeHandles val="exact"/>
        </dgm:presLayoutVars>
      </dgm:prSet>
      <dgm:spPr/>
    </dgm:pt>
    <dgm:pt modelId="{6AC05154-F08B-49D5-80D1-614B4C25B389}" type="pres">
      <dgm:prSet presAssocID="{D33F1CB1-1A68-481F-8762-F9A5B3531A2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F65719-7773-41FE-B3B9-D845DD040664}" type="pres">
      <dgm:prSet presAssocID="{CA102DAF-1B20-4A44-AD2C-5A7AAF3F3450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7E72C080-8C26-49B6-A950-AB5C3C51878E}" type="pres">
      <dgm:prSet presAssocID="{CA102DAF-1B20-4A44-AD2C-5A7AAF3F3450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1651F39-7E6F-4EC9-9675-EA3D903C3A1B}" type="pres">
      <dgm:prSet presAssocID="{179B9410-382A-4E6A-9C7F-A646326B3FB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4D2F76-94F8-4F4A-B063-23ED4E0ACB8D}" type="pres">
      <dgm:prSet presAssocID="{2269B3A0-2EC4-4DE2-8CDE-42573412772E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F9189035-BE5C-4EFE-A2FE-09FCD379E00F}" type="pres">
      <dgm:prSet presAssocID="{2269B3A0-2EC4-4DE2-8CDE-42573412772E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F3F4193E-CAF3-45AF-A9A4-C831AE720E00}" type="pres">
      <dgm:prSet presAssocID="{63622A3C-12E3-4744-AF2D-596EB4402B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D21CBBE-1ECE-43A5-9D87-2A3E7DE12B4A}" type="presOf" srcId="{2269B3A0-2EC4-4DE2-8CDE-42573412772E}" destId="{C54D2F76-94F8-4F4A-B063-23ED4E0ACB8D}" srcOrd="0" destOrd="0" presId="urn:microsoft.com/office/officeart/2005/8/layout/process1"/>
    <dgm:cxn modelId="{18219D24-EAD1-430F-9639-E39A165B6F34}" type="presOf" srcId="{63622A3C-12E3-4744-AF2D-596EB4402B57}" destId="{F3F4193E-CAF3-45AF-A9A4-C831AE720E00}" srcOrd="0" destOrd="0" presId="urn:microsoft.com/office/officeart/2005/8/layout/process1"/>
    <dgm:cxn modelId="{7E2D8326-D546-4FD2-887D-43FB37D913CB}" type="presOf" srcId="{129E2FAD-ED6A-4EAD-B10E-7B996DC6F292}" destId="{D176EA78-02F5-4E8E-B794-E81610A1D811}" srcOrd="0" destOrd="0" presId="urn:microsoft.com/office/officeart/2005/8/layout/process1"/>
    <dgm:cxn modelId="{CEA14803-437C-4BC4-85DC-E7C3A239A783}" type="presOf" srcId="{2269B3A0-2EC4-4DE2-8CDE-42573412772E}" destId="{F9189035-BE5C-4EFE-A2FE-09FCD379E00F}" srcOrd="1" destOrd="0" presId="urn:microsoft.com/office/officeart/2005/8/layout/process1"/>
    <dgm:cxn modelId="{7FE6B25F-9145-47BE-9451-212FBF4C1063}" type="presOf" srcId="{CA102DAF-1B20-4A44-AD2C-5A7AAF3F3450}" destId="{35F65719-7773-41FE-B3B9-D845DD040664}" srcOrd="0" destOrd="0" presId="urn:microsoft.com/office/officeart/2005/8/layout/process1"/>
    <dgm:cxn modelId="{5793D0B4-691B-4DF5-9F46-F8900B9613E0}" srcId="{129E2FAD-ED6A-4EAD-B10E-7B996DC6F292}" destId="{179B9410-382A-4E6A-9C7F-A646326B3FB3}" srcOrd="1" destOrd="0" parTransId="{3C4914F1-D3C9-4366-A405-E88229AA41D2}" sibTransId="{2269B3A0-2EC4-4DE2-8CDE-42573412772E}"/>
    <dgm:cxn modelId="{DD4D6C45-4366-49CC-B790-E208A0DA3015}" type="presOf" srcId="{179B9410-382A-4E6A-9C7F-A646326B3FB3}" destId="{E1651F39-7E6F-4EC9-9675-EA3D903C3A1B}" srcOrd="0" destOrd="0" presId="urn:microsoft.com/office/officeart/2005/8/layout/process1"/>
    <dgm:cxn modelId="{C35C6412-693B-4476-BA2E-FBE21F87CD1B}" type="presOf" srcId="{CA102DAF-1B20-4A44-AD2C-5A7AAF3F3450}" destId="{7E72C080-8C26-49B6-A950-AB5C3C51878E}" srcOrd="1" destOrd="0" presId="urn:microsoft.com/office/officeart/2005/8/layout/process1"/>
    <dgm:cxn modelId="{855048FC-F0C6-4189-88F5-D57C30907435}" srcId="{129E2FAD-ED6A-4EAD-B10E-7B996DC6F292}" destId="{D33F1CB1-1A68-481F-8762-F9A5B3531A2F}" srcOrd="0" destOrd="0" parTransId="{EED55C5A-8392-4D15-87BC-C81B1B3C4D69}" sibTransId="{CA102DAF-1B20-4A44-AD2C-5A7AAF3F3450}"/>
    <dgm:cxn modelId="{288F6510-E78E-411F-A68F-F3DDE66EE03A}" srcId="{129E2FAD-ED6A-4EAD-B10E-7B996DC6F292}" destId="{63622A3C-12E3-4744-AF2D-596EB4402B57}" srcOrd="2" destOrd="0" parTransId="{48A157DF-5A4B-468E-AE04-1C823428BA07}" sibTransId="{3A7E47ED-3FB0-4AA7-A293-8CD9AD7B3A0B}"/>
    <dgm:cxn modelId="{D63FFD2E-70F7-4368-B6E8-8937F298DBE1}" type="presOf" srcId="{D33F1CB1-1A68-481F-8762-F9A5B3531A2F}" destId="{6AC05154-F08B-49D5-80D1-614B4C25B389}" srcOrd="0" destOrd="0" presId="urn:microsoft.com/office/officeart/2005/8/layout/process1"/>
    <dgm:cxn modelId="{8669B5DA-84A9-4E20-B762-CE253AC1E3BE}" type="presParOf" srcId="{D176EA78-02F5-4E8E-B794-E81610A1D811}" destId="{6AC05154-F08B-49D5-80D1-614B4C25B389}" srcOrd="0" destOrd="0" presId="urn:microsoft.com/office/officeart/2005/8/layout/process1"/>
    <dgm:cxn modelId="{7DC74FF8-9FF1-4F60-821F-45059E676622}" type="presParOf" srcId="{D176EA78-02F5-4E8E-B794-E81610A1D811}" destId="{35F65719-7773-41FE-B3B9-D845DD040664}" srcOrd="1" destOrd="0" presId="urn:microsoft.com/office/officeart/2005/8/layout/process1"/>
    <dgm:cxn modelId="{C101F9CA-129F-400C-BCA4-27F00CCADDFC}" type="presParOf" srcId="{35F65719-7773-41FE-B3B9-D845DD040664}" destId="{7E72C080-8C26-49B6-A950-AB5C3C51878E}" srcOrd="0" destOrd="0" presId="urn:microsoft.com/office/officeart/2005/8/layout/process1"/>
    <dgm:cxn modelId="{7BE16C0F-45A0-426B-BD87-19CE99844BDA}" type="presParOf" srcId="{D176EA78-02F5-4E8E-B794-E81610A1D811}" destId="{E1651F39-7E6F-4EC9-9675-EA3D903C3A1B}" srcOrd="2" destOrd="0" presId="urn:microsoft.com/office/officeart/2005/8/layout/process1"/>
    <dgm:cxn modelId="{797324F7-3E8D-4243-8C7C-DE4CB704F3E6}" type="presParOf" srcId="{D176EA78-02F5-4E8E-B794-E81610A1D811}" destId="{C54D2F76-94F8-4F4A-B063-23ED4E0ACB8D}" srcOrd="3" destOrd="0" presId="urn:microsoft.com/office/officeart/2005/8/layout/process1"/>
    <dgm:cxn modelId="{3C9B0154-10D9-47FB-8EEE-C93C310C8881}" type="presParOf" srcId="{C54D2F76-94F8-4F4A-B063-23ED4E0ACB8D}" destId="{F9189035-BE5C-4EFE-A2FE-09FCD379E00F}" srcOrd="0" destOrd="0" presId="urn:microsoft.com/office/officeart/2005/8/layout/process1"/>
    <dgm:cxn modelId="{35A466D3-C0DF-453A-B9AB-5B92AFA0B2CD}" type="presParOf" srcId="{D176EA78-02F5-4E8E-B794-E81610A1D811}" destId="{F3F4193E-CAF3-45AF-A9A4-C831AE720E00}" srcOrd="4" destOrd="0" presId="urn:microsoft.com/office/officeart/2005/8/layout/process1"/>
  </dgm:cxnLst>
  <dgm:bg/>
  <dgm:whole/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EBCA1F09-1DBE-40F1-9A93-9CEE5424317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44C6C00-57B6-4153-9000-17215D70DA0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添加打印机类型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BF432A-7699-4C4A-8A65-FE133CCBF940}" type="parTrans" cxnId="{A7638FEB-8F86-40C4-B197-63990EBDE457}">
      <dgm:prSet/>
      <dgm:spPr/>
      <dgm:t>
        <a:bodyPr/>
        <a:lstStyle/>
        <a:p>
          <a:endParaRPr lang="zh-CN" altLang="en-US"/>
        </a:p>
      </dgm:t>
    </dgm:pt>
    <dgm:pt modelId="{D94D1074-3D86-435A-A8F6-19DE06169529}" type="sibTrans" cxnId="{A7638FEB-8F86-40C4-B197-63990EBDE457}">
      <dgm:prSet/>
      <dgm:spPr/>
      <dgm:t>
        <a:bodyPr/>
        <a:lstStyle/>
        <a:p>
          <a:endParaRPr lang="zh-CN" altLang="en-US"/>
        </a:p>
      </dgm:t>
    </dgm:pt>
    <dgm:pt modelId="{A900573B-D1D5-4605-9FB6-5698505099CA}" type="pres">
      <dgm:prSet presAssocID="{EBCA1F09-1DBE-40F1-9A93-9CEE5424317B}" presName="Name0" presStyleCnt="0">
        <dgm:presLayoutVars>
          <dgm:dir/>
          <dgm:resizeHandles val="exact"/>
        </dgm:presLayoutVars>
      </dgm:prSet>
      <dgm:spPr/>
    </dgm:pt>
    <dgm:pt modelId="{16949681-FC99-41FE-9E48-DEBB715B07BF}" type="pres">
      <dgm:prSet presAssocID="{E44C6C00-57B6-4153-9000-17215D70DA0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2546B8-5AD0-49AC-A8B4-CDD7A4027681}" type="presOf" srcId="{E44C6C00-57B6-4153-9000-17215D70DA03}" destId="{16949681-FC99-41FE-9E48-DEBB715B07BF}" srcOrd="0" destOrd="0" presId="urn:microsoft.com/office/officeart/2005/8/layout/process1"/>
    <dgm:cxn modelId="{50D34B4C-F752-4350-A327-4EFEC831459C}" type="presOf" srcId="{EBCA1F09-1DBE-40F1-9A93-9CEE5424317B}" destId="{A900573B-D1D5-4605-9FB6-5698505099CA}" srcOrd="0" destOrd="0" presId="urn:microsoft.com/office/officeart/2005/8/layout/process1"/>
    <dgm:cxn modelId="{A7638FEB-8F86-40C4-B197-63990EBDE457}" srcId="{EBCA1F09-1DBE-40F1-9A93-9CEE5424317B}" destId="{E44C6C00-57B6-4153-9000-17215D70DA03}" srcOrd="0" destOrd="0" parTransId="{B0BF432A-7699-4C4A-8A65-FE133CCBF940}" sibTransId="{D94D1074-3D86-435A-A8F6-19DE06169529}"/>
    <dgm:cxn modelId="{1DB0DB7C-19DF-421A-8DA7-30C8F61202AE}" type="presParOf" srcId="{A900573B-D1D5-4605-9FB6-5698505099CA}" destId="{16949681-FC99-41FE-9E48-DEBB715B07BF}" srcOrd="0" destOrd="0" presId="urn:microsoft.com/office/officeart/2005/8/layout/process1"/>
  </dgm:cxnLst>
  <dgm:bg/>
  <dgm:whole/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1F35346B-6858-4221-A63D-0025487AC97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E38C908-C629-4BE4-AC95-A3878DB4BE8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配置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E01CC3F-67F5-4D46-B848-85AB30B2B6AB}" type="parTrans" cxnId="{79B99461-BBFD-4C91-AF4D-F9EB978ADFE9}">
      <dgm:prSet/>
      <dgm:spPr/>
      <dgm:t>
        <a:bodyPr/>
        <a:lstStyle/>
        <a:p>
          <a:endParaRPr lang="zh-CN" altLang="en-US"/>
        </a:p>
      </dgm:t>
    </dgm:pt>
    <dgm:pt modelId="{4E977A66-C9A5-44C1-A6C1-D94625D0AB7F}" type="sibTrans" cxnId="{79B99461-BBFD-4C91-AF4D-F9EB978ADFE9}">
      <dgm:prSet/>
      <dgm:spPr/>
      <dgm:t>
        <a:bodyPr/>
        <a:lstStyle/>
        <a:p>
          <a:endParaRPr lang="zh-CN" altLang="en-US"/>
        </a:p>
      </dgm:t>
    </dgm:pt>
    <dgm:pt modelId="{AE0E8C0E-CEAA-4F96-BAE5-9D47734AA95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B07105F-2E1B-4F9D-AC61-21828DF1D10F}" type="parTrans" cxnId="{5B76A889-FB68-47F4-AA79-74DC82D97244}">
      <dgm:prSet/>
      <dgm:spPr/>
      <dgm:t>
        <a:bodyPr/>
        <a:lstStyle/>
        <a:p>
          <a:endParaRPr lang="zh-CN" altLang="en-US"/>
        </a:p>
      </dgm:t>
    </dgm:pt>
    <dgm:pt modelId="{F3E9CDB3-F0EC-456D-A67A-759D451383CE}" type="sibTrans" cxnId="{5B76A889-FB68-47F4-AA79-74DC82D97244}">
      <dgm:prSet/>
      <dgm:spPr/>
      <dgm:t>
        <a:bodyPr/>
        <a:lstStyle/>
        <a:p>
          <a:endParaRPr lang="zh-CN" altLang="en-US"/>
        </a:p>
      </dgm:t>
    </dgm:pt>
    <dgm:pt modelId="{B64B9D48-D72A-44FE-8361-279DF726D638}" type="pres">
      <dgm:prSet presAssocID="{1F35346B-6858-4221-A63D-0025487AC976}" presName="Name0" presStyleCnt="0">
        <dgm:presLayoutVars>
          <dgm:dir/>
          <dgm:resizeHandles val="exact"/>
        </dgm:presLayoutVars>
      </dgm:prSet>
      <dgm:spPr/>
    </dgm:pt>
    <dgm:pt modelId="{E10C5B84-4F0C-4D6E-8A1B-27C465919FF9}" type="pres">
      <dgm:prSet presAssocID="{CE38C908-C629-4BE4-AC95-A3878DB4BE8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D418E0-3732-4509-8C06-55738728F1DD}" type="pres">
      <dgm:prSet presAssocID="{4E977A66-C9A5-44C1-A6C1-D94625D0AB7F}" presName="sibTrans" presStyleLbl="sibTrans2D1" presStyleIdx="0" presStyleCnt="1" custFlipHor="1" custScaleX="186207"/>
      <dgm:spPr/>
      <dgm:t>
        <a:bodyPr/>
        <a:lstStyle/>
        <a:p>
          <a:endParaRPr lang="zh-CN" altLang="en-US"/>
        </a:p>
      </dgm:t>
    </dgm:pt>
    <dgm:pt modelId="{10C18CE5-B873-47EE-9069-0F087DF53945}" type="pres">
      <dgm:prSet presAssocID="{4E977A66-C9A5-44C1-A6C1-D94625D0AB7F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2A9B3E41-51FB-4EBB-BA07-23952CE685BB}" type="pres">
      <dgm:prSet presAssocID="{AE0E8C0E-CEAA-4F96-BAE5-9D47734AA95D}" presName="node" presStyleLbl="node1" presStyleIdx="1" presStyleCnt="2" custAng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A800B0-E792-428C-B0D0-566FB5F60F48}" type="presOf" srcId="{1F35346B-6858-4221-A63D-0025487AC976}" destId="{B64B9D48-D72A-44FE-8361-279DF726D638}" srcOrd="0" destOrd="0" presId="urn:microsoft.com/office/officeart/2005/8/layout/process1"/>
    <dgm:cxn modelId="{102CA350-F85C-44D2-B4CC-77302A10B2D8}" type="presOf" srcId="{CE38C908-C629-4BE4-AC95-A3878DB4BE8E}" destId="{E10C5B84-4F0C-4D6E-8A1B-27C465919FF9}" srcOrd="0" destOrd="0" presId="urn:microsoft.com/office/officeart/2005/8/layout/process1"/>
    <dgm:cxn modelId="{5919FD68-8C92-490F-8E9A-F93F63C55740}" type="presOf" srcId="{4E977A66-C9A5-44C1-A6C1-D94625D0AB7F}" destId="{27D418E0-3732-4509-8C06-55738728F1DD}" srcOrd="0" destOrd="0" presId="urn:microsoft.com/office/officeart/2005/8/layout/process1"/>
    <dgm:cxn modelId="{5B76A889-FB68-47F4-AA79-74DC82D97244}" srcId="{1F35346B-6858-4221-A63D-0025487AC976}" destId="{AE0E8C0E-CEAA-4F96-BAE5-9D47734AA95D}" srcOrd="1" destOrd="0" parTransId="{2B07105F-2E1B-4F9D-AC61-21828DF1D10F}" sibTransId="{F3E9CDB3-F0EC-456D-A67A-759D451383CE}"/>
    <dgm:cxn modelId="{6CC6332D-69ED-4B7D-BBDB-AE210B75EB2D}" type="presOf" srcId="{AE0E8C0E-CEAA-4F96-BAE5-9D47734AA95D}" destId="{2A9B3E41-51FB-4EBB-BA07-23952CE685BB}" srcOrd="0" destOrd="0" presId="urn:microsoft.com/office/officeart/2005/8/layout/process1"/>
    <dgm:cxn modelId="{9FECCECF-37DB-41A1-AFF5-1F966E672248}" type="presOf" srcId="{4E977A66-C9A5-44C1-A6C1-D94625D0AB7F}" destId="{10C18CE5-B873-47EE-9069-0F087DF53945}" srcOrd="1" destOrd="0" presId="urn:microsoft.com/office/officeart/2005/8/layout/process1"/>
    <dgm:cxn modelId="{79B99461-BBFD-4C91-AF4D-F9EB978ADFE9}" srcId="{1F35346B-6858-4221-A63D-0025487AC976}" destId="{CE38C908-C629-4BE4-AC95-A3878DB4BE8E}" srcOrd="0" destOrd="0" parTransId="{FE01CC3F-67F5-4D46-B848-85AB30B2B6AB}" sibTransId="{4E977A66-C9A5-44C1-A6C1-D94625D0AB7F}"/>
    <dgm:cxn modelId="{554F2966-B1C0-4F41-9ACB-111242B71CB3}" type="presParOf" srcId="{B64B9D48-D72A-44FE-8361-279DF726D638}" destId="{E10C5B84-4F0C-4D6E-8A1B-27C465919FF9}" srcOrd="0" destOrd="0" presId="urn:microsoft.com/office/officeart/2005/8/layout/process1"/>
    <dgm:cxn modelId="{384D4308-01EC-43E1-B4DB-7716CBDCA232}" type="presParOf" srcId="{B64B9D48-D72A-44FE-8361-279DF726D638}" destId="{27D418E0-3732-4509-8C06-55738728F1DD}" srcOrd="1" destOrd="0" presId="urn:microsoft.com/office/officeart/2005/8/layout/process1"/>
    <dgm:cxn modelId="{8E979D16-6890-47A7-B40A-4D688EB7FD51}" type="presParOf" srcId="{27D418E0-3732-4509-8C06-55738728F1DD}" destId="{10C18CE5-B873-47EE-9069-0F087DF53945}" srcOrd="0" destOrd="0" presId="urn:microsoft.com/office/officeart/2005/8/layout/process1"/>
    <dgm:cxn modelId="{D9C021EA-23FA-481A-B897-0ABC2C9A874E}" type="presParOf" srcId="{B64B9D48-D72A-44FE-8361-279DF726D638}" destId="{2A9B3E41-51FB-4EBB-BA07-23952CE685BB}" srcOrd="2" destOrd="0" presId="urn:microsoft.com/office/officeart/2005/8/layout/process1"/>
  </dgm:cxnLst>
  <dgm:bg/>
  <dgm:whole/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55513610-82E8-4E9A-8A82-587F8885F6D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F4E9C89-7DE1-4343-A958-36D7537E68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B83D587-C49D-4FCC-9777-69FB97F9EB7C}" type="parTrans" cxnId="{AA7890C6-9890-4029-87A6-3F8169086047}">
      <dgm:prSet/>
      <dgm:spPr/>
      <dgm:t>
        <a:bodyPr/>
        <a:lstStyle/>
        <a:p>
          <a:endParaRPr lang="zh-CN" altLang="en-US"/>
        </a:p>
      </dgm:t>
    </dgm:pt>
    <dgm:pt modelId="{444A863D-A729-4CED-B089-98264BB0AEB9}" type="sibTrans" cxnId="{AA7890C6-9890-4029-87A6-3F8169086047}">
      <dgm:prSet/>
      <dgm:spPr/>
      <dgm:t>
        <a:bodyPr/>
        <a:lstStyle/>
        <a:p>
          <a:endParaRPr lang="zh-CN" altLang="en-US"/>
        </a:p>
      </dgm:t>
    </dgm:pt>
    <dgm:pt modelId="{BACE243F-6D0A-4517-8C51-573BCD19507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3E57AF6-8134-4B4B-BEE4-218F8A3FCB3B}" type="parTrans" cxnId="{4BD13380-16E7-4DF6-9A4E-8D1D9368EB04}">
      <dgm:prSet/>
      <dgm:spPr/>
      <dgm:t>
        <a:bodyPr/>
        <a:lstStyle/>
        <a:p>
          <a:endParaRPr lang="zh-CN" altLang="en-US"/>
        </a:p>
      </dgm:t>
    </dgm:pt>
    <dgm:pt modelId="{B978E997-D4B4-4141-BC0E-E46787C93F6B}" type="sibTrans" cxnId="{4BD13380-16E7-4DF6-9A4E-8D1D9368EB04}">
      <dgm:prSet/>
      <dgm:spPr/>
      <dgm:t>
        <a:bodyPr/>
        <a:lstStyle/>
        <a:p>
          <a:endParaRPr lang="zh-CN" altLang="en-US"/>
        </a:p>
      </dgm:t>
    </dgm:pt>
    <dgm:pt modelId="{EF8EBF63-B7DA-4702-BB77-E3B7EC5EA5CB}" type="pres">
      <dgm:prSet presAssocID="{55513610-82E8-4E9A-8A82-587F8885F6D9}" presName="Name0" presStyleCnt="0">
        <dgm:presLayoutVars>
          <dgm:dir/>
          <dgm:resizeHandles val="exact"/>
        </dgm:presLayoutVars>
      </dgm:prSet>
      <dgm:spPr/>
    </dgm:pt>
    <dgm:pt modelId="{788A4296-F41B-477C-BDA3-8880A30B966F}" type="pres">
      <dgm:prSet presAssocID="{FF4E9C89-7DE1-4343-A958-36D7537E68F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85F849-4FFD-451A-B21D-AFEC8575C5EE}" type="pres">
      <dgm:prSet presAssocID="{444A863D-A729-4CED-B089-98264BB0AEB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D3B0C21-64E8-4060-9A88-016E2228BB81}" type="pres">
      <dgm:prSet presAssocID="{444A863D-A729-4CED-B089-98264BB0AEB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3C12FBC-B004-45D0-8834-C484A5514E7A}" type="pres">
      <dgm:prSet presAssocID="{BACE243F-6D0A-4517-8C51-573BCD19507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150C7BD-2BAD-4F24-9942-9F313A860141}" type="presOf" srcId="{55513610-82E8-4E9A-8A82-587F8885F6D9}" destId="{EF8EBF63-B7DA-4702-BB77-E3B7EC5EA5CB}" srcOrd="0" destOrd="0" presId="urn:microsoft.com/office/officeart/2005/8/layout/process1"/>
    <dgm:cxn modelId="{4BD13380-16E7-4DF6-9A4E-8D1D9368EB04}" srcId="{55513610-82E8-4E9A-8A82-587F8885F6D9}" destId="{BACE243F-6D0A-4517-8C51-573BCD19507E}" srcOrd="1" destOrd="0" parTransId="{83E57AF6-8134-4B4B-BEE4-218F8A3FCB3B}" sibTransId="{B978E997-D4B4-4141-BC0E-E46787C93F6B}"/>
    <dgm:cxn modelId="{7D777CD2-2077-42EB-AE1F-CFCB77D54CBB}" type="presOf" srcId="{FF4E9C89-7DE1-4343-A958-36D7537E68F4}" destId="{788A4296-F41B-477C-BDA3-8880A30B966F}" srcOrd="0" destOrd="0" presId="urn:microsoft.com/office/officeart/2005/8/layout/process1"/>
    <dgm:cxn modelId="{02E1E4DE-3A04-44BF-B757-4B578D16BE23}" type="presOf" srcId="{BACE243F-6D0A-4517-8C51-573BCD19507E}" destId="{D3C12FBC-B004-45D0-8834-C484A5514E7A}" srcOrd="0" destOrd="0" presId="urn:microsoft.com/office/officeart/2005/8/layout/process1"/>
    <dgm:cxn modelId="{9262BA42-A590-45BD-A32B-8C4F34BB09AF}" type="presOf" srcId="{444A863D-A729-4CED-B089-98264BB0AEB9}" destId="{9985F849-4FFD-451A-B21D-AFEC8575C5EE}" srcOrd="0" destOrd="0" presId="urn:microsoft.com/office/officeart/2005/8/layout/process1"/>
    <dgm:cxn modelId="{AA7890C6-9890-4029-87A6-3F8169086047}" srcId="{55513610-82E8-4E9A-8A82-587F8885F6D9}" destId="{FF4E9C89-7DE1-4343-A958-36D7537E68F4}" srcOrd="0" destOrd="0" parTransId="{3B83D587-C49D-4FCC-9777-69FB97F9EB7C}" sibTransId="{444A863D-A729-4CED-B089-98264BB0AEB9}"/>
    <dgm:cxn modelId="{E3A09172-13FA-462D-A571-94576A8D969D}" type="presOf" srcId="{444A863D-A729-4CED-B089-98264BB0AEB9}" destId="{8D3B0C21-64E8-4060-9A88-016E2228BB81}" srcOrd="1" destOrd="0" presId="urn:microsoft.com/office/officeart/2005/8/layout/process1"/>
    <dgm:cxn modelId="{193893FB-3509-4634-8DA1-37722194FBDA}" type="presParOf" srcId="{EF8EBF63-B7DA-4702-BB77-E3B7EC5EA5CB}" destId="{788A4296-F41B-477C-BDA3-8880A30B966F}" srcOrd="0" destOrd="0" presId="urn:microsoft.com/office/officeart/2005/8/layout/process1"/>
    <dgm:cxn modelId="{BB63C6E5-EB11-4BF4-8DE9-F5CAFD398778}" type="presParOf" srcId="{EF8EBF63-B7DA-4702-BB77-E3B7EC5EA5CB}" destId="{9985F849-4FFD-451A-B21D-AFEC8575C5EE}" srcOrd="1" destOrd="0" presId="urn:microsoft.com/office/officeart/2005/8/layout/process1"/>
    <dgm:cxn modelId="{895CC802-3A4C-4630-91BD-33D38C89D732}" type="presParOf" srcId="{9985F849-4FFD-451A-B21D-AFEC8575C5EE}" destId="{8D3B0C21-64E8-4060-9A88-016E2228BB81}" srcOrd="0" destOrd="0" presId="urn:microsoft.com/office/officeart/2005/8/layout/process1"/>
    <dgm:cxn modelId="{F2AE88FC-2307-4B2D-960B-77AE0CA0C6F7}" type="presParOf" srcId="{EF8EBF63-B7DA-4702-BB77-E3B7EC5EA5CB}" destId="{D3C12FBC-B004-45D0-8834-C484A5514E7A}" srcOrd="2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9FDFE5-F384-4C61-B045-357FD35E31E4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18D68CDB-1FE0-48B4-A4BA-E89F07259F1F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文件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12C087A6-0AEF-475A-A8B1-FA15F3BE73D8}" type="parTrans" cxnId="{BA126069-1855-4488-A542-97A520ADE01A}">
      <dgm:prSet/>
      <dgm:spPr/>
      <dgm:t>
        <a:bodyPr/>
        <a:lstStyle/>
        <a:p>
          <a:endParaRPr lang="zh-CN" altLang="en-US"/>
        </a:p>
      </dgm:t>
    </dgm:pt>
    <dgm:pt modelId="{E21B0AB6-C461-46CC-B646-7B6F9FF1202B}" type="sibTrans" cxnId="{BA126069-1855-4488-A542-97A520ADE01A}">
      <dgm:prSet/>
      <dgm:spPr/>
      <dgm:t>
        <a:bodyPr/>
        <a:lstStyle/>
        <a:p>
          <a:endParaRPr lang="zh-CN" altLang="en-US"/>
        </a:p>
      </dgm:t>
    </dgm:pt>
    <dgm:pt modelId="{BCB49D66-C9BE-47E0-8383-B5A5C80796A3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新建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E2B82EE3-D83D-45DA-9AE5-B7E45635CBC0}" type="parTrans" cxnId="{684CA5B8-5D8C-40F0-8C46-7E415814FE4C}">
      <dgm:prSet/>
      <dgm:spPr/>
      <dgm:t>
        <a:bodyPr/>
        <a:lstStyle/>
        <a:p>
          <a:endParaRPr lang="zh-CN" altLang="en-US"/>
        </a:p>
      </dgm:t>
    </dgm:pt>
    <dgm:pt modelId="{D9531FFF-B2E7-4431-834B-64F8C144F802}" type="sibTrans" cxnId="{684CA5B8-5D8C-40F0-8C46-7E415814FE4C}">
      <dgm:prSet/>
      <dgm:spPr/>
      <dgm:t>
        <a:bodyPr/>
        <a:lstStyle/>
        <a:p>
          <a:endParaRPr lang="zh-CN" altLang="en-US"/>
        </a:p>
      </dgm:t>
    </dgm:pt>
    <dgm:pt modelId="{4B9E1F52-8DF2-4EF2-9E7D-04B4E7550FC4}" type="pres">
      <dgm:prSet presAssocID="{119FDFE5-F384-4C61-B045-357FD35E31E4}" presName="arrowDiagram" presStyleCnt="0">
        <dgm:presLayoutVars>
          <dgm:chMax val="5"/>
          <dgm:dir/>
          <dgm:resizeHandles val="exact"/>
        </dgm:presLayoutVars>
      </dgm:prSet>
      <dgm:spPr/>
    </dgm:pt>
    <dgm:pt modelId="{D168517C-CF08-4565-8078-C4F419DCA05B}" type="pres">
      <dgm:prSet presAssocID="{119FDFE5-F384-4C61-B045-357FD35E31E4}" presName="arrow" presStyleLbl="bgShp" presStyleIdx="0" presStyleCnt="1" custLinFactNeighborX="-25000" custLinFactNeighborY="-4375"/>
      <dgm:spPr/>
    </dgm:pt>
    <dgm:pt modelId="{0BDD91E6-BD24-4C5C-8760-7C8FEE80B1A4}" type="pres">
      <dgm:prSet presAssocID="{119FDFE5-F384-4C61-B045-357FD35E31E4}" presName="arrowDiagram2" presStyleCnt="0"/>
      <dgm:spPr/>
    </dgm:pt>
    <dgm:pt modelId="{78C5AA3D-EE13-4B72-A78B-75029B26691F}" type="pres">
      <dgm:prSet presAssocID="{18D68CDB-1FE0-48B4-A4BA-E89F07259F1F}" presName="bullet2a" presStyleLbl="node1" presStyleIdx="0" presStyleCnt="2" custScaleX="97377" custScaleY="135904" custLinFactX="-129462" custLinFactY="5663" custLinFactNeighborX="-200000" custLinFactNeighborY="100000"/>
      <dgm:spPr/>
    </dgm:pt>
    <dgm:pt modelId="{AB2C583F-F760-4C25-BDBC-3B42F11FF3B0}" type="pres">
      <dgm:prSet presAssocID="{18D68CDB-1FE0-48B4-A4BA-E89F07259F1F}" presName="textBox2a" presStyleLbl="revTx" presStyleIdx="0" presStyleCnt="2" custScaleX="153394" custLinFactNeighborX="-34691" custLinFactNeighborY="490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13C89-D2AE-4357-8C52-8BC1ABB6681B}" type="pres">
      <dgm:prSet presAssocID="{BCB49D66-C9BE-47E0-8383-B5A5C80796A3}" presName="bullet2b" presStyleLbl="node1" presStyleIdx="1" presStyleCnt="2"/>
      <dgm:spPr/>
    </dgm:pt>
    <dgm:pt modelId="{578B1971-2919-499C-8D2E-D73A52D11B94}" type="pres">
      <dgm:prSet presAssocID="{BCB49D66-C9BE-47E0-8383-B5A5C80796A3}" presName="textBox2b" presStyleLbl="revTx" presStyleIdx="1" presStyleCnt="2" custScaleX="153393" custScaleY="42172" custLinFactNeighborX="996" custLinFactNeighborY="149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06ACC6C-98AC-4436-8067-F949CDB40B52}" type="presOf" srcId="{BCB49D66-C9BE-47E0-8383-B5A5C80796A3}" destId="{578B1971-2919-499C-8D2E-D73A52D11B94}" srcOrd="0" destOrd="0" presId="urn:microsoft.com/office/officeart/2005/8/layout/arrow2"/>
    <dgm:cxn modelId="{F899EF03-253A-47AA-9DD2-7FCCF53D15EC}" type="presOf" srcId="{18D68CDB-1FE0-48B4-A4BA-E89F07259F1F}" destId="{AB2C583F-F760-4C25-BDBC-3B42F11FF3B0}" srcOrd="0" destOrd="0" presId="urn:microsoft.com/office/officeart/2005/8/layout/arrow2"/>
    <dgm:cxn modelId="{684CA5B8-5D8C-40F0-8C46-7E415814FE4C}" srcId="{119FDFE5-F384-4C61-B045-357FD35E31E4}" destId="{BCB49D66-C9BE-47E0-8383-B5A5C80796A3}" srcOrd="1" destOrd="0" parTransId="{E2B82EE3-D83D-45DA-9AE5-B7E45635CBC0}" sibTransId="{D9531FFF-B2E7-4431-834B-64F8C144F802}"/>
    <dgm:cxn modelId="{BA126069-1855-4488-A542-97A520ADE01A}" srcId="{119FDFE5-F384-4C61-B045-357FD35E31E4}" destId="{18D68CDB-1FE0-48B4-A4BA-E89F07259F1F}" srcOrd="0" destOrd="0" parTransId="{12C087A6-0AEF-475A-A8B1-FA15F3BE73D8}" sibTransId="{E21B0AB6-C461-46CC-B646-7B6F9FF1202B}"/>
    <dgm:cxn modelId="{02BFAD32-9079-46F3-BBB6-DBE4C0730358}" type="presOf" srcId="{119FDFE5-F384-4C61-B045-357FD35E31E4}" destId="{4B9E1F52-8DF2-4EF2-9E7D-04B4E7550FC4}" srcOrd="0" destOrd="0" presId="urn:microsoft.com/office/officeart/2005/8/layout/arrow2"/>
    <dgm:cxn modelId="{DC8942E4-3CD4-4CB6-A034-1E6D2330F4FA}" type="presParOf" srcId="{4B9E1F52-8DF2-4EF2-9E7D-04B4E7550FC4}" destId="{D168517C-CF08-4565-8078-C4F419DCA05B}" srcOrd="0" destOrd="0" presId="urn:microsoft.com/office/officeart/2005/8/layout/arrow2"/>
    <dgm:cxn modelId="{7F9D836E-69DA-4D25-90AF-ABB6DD210CB3}" type="presParOf" srcId="{4B9E1F52-8DF2-4EF2-9E7D-04B4E7550FC4}" destId="{0BDD91E6-BD24-4C5C-8760-7C8FEE80B1A4}" srcOrd="1" destOrd="0" presId="urn:microsoft.com/office/officeart/2005/8/layout/arrow2"/>
    <dgm:cxn modelId="{A1B6DB77-FEA8-43B7-BE8B-B0F4F3754945}" type="presParOf" srcId="{0BDD91E6-BD24-4C5C-8760-7C8FEE80B1A4}" destId="{78C5AA3D-EE13-4B72-A78B-75029B26691F}" srcOrd="0" destOrd="0" presId="urn:microsoft.com/office/officeart/2005/8/layout/arrow2"/>
    <dgm:cxn modelId="{C9F15ED9-EE77-42FB-A0BF-44631D18D4D4}" type="presParOf" srcId="{0BDD91E6-BD24-4C5C-8760-7C8FEE80B1A4}" destId="{AB2C583F-F760-4C25-BDBC-3B42F11FF3B0}" srcOrd="1" destOrd="0" presId="urn:microsoft.com/office/officeart/2005/8/layout/arrow2"/>
    <dgm:cxn modelId="{C0A3AE50-536D-4A24-BF9B-610CBC22D676}" type="presParOf" srcId="{0BDD91E6-BD24-4C5C-8760-7C8FEE80B1A4}" destId="{9F313C89-D2AE-4357-8C52-8BC1ABB6681B}" srcOrd="2" destOrd="0" presId="urn:microsoft.com/office/officeart/2005/8/layout/arrow2"/>
    <dgm:cxn modelId="{5B1A5AAB-0912-41B2-9246-2C205958FA52}" type="presParOf" srcId="{0BDD91E6-BD24-4C5C-8760-7C8FEE80B1A4}" destId="{578B1971-2919-499C-8D2E-D73A52D11B94}" srcOrd="3" destOrd="0" presId="urn:microsoft.com/office/officeart/2005/8/layout/arrow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6170596-77CF-4207-A2A3-82013352FFD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11CED8D-695C-4912-BFB0-5A1FA6D3A0A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7B2F80-95A7-4B03-8992-50765FB6C6EA}" type="parTrans" cxnId="{3BDB8419-C3F2-4887-BBF8-56D49EC7119F}">
      <dgm:prSet/>
      <dgm:spPr/>
      <dgm:t>
        <a:bodyPr/>
        <a:lstStyle/>
        <a:p>
          <a:endParaRPr lang="zh-CN" altLang="en-US"/>
        </a:p>
      </dgm:t>
    </dgm:pt>
    <dgm:pt modelId="{C1939B9B-5203-403E-A99F-F442051386B2}" type="sibTrans" cxnId="{3BDB8419-C3F2-4887-BBF8-56D49EC7119F}">
      <dgm:prSet/>
      <dgm:spPr/>
      <dgm:t>
        <a:bodyPr/>
        <a:lstStyle/>
        <a:p>
          <a:endParaRPr lang="zh-CN" altLang="en-US"/>
        </a:p>
      </dgm:t>
    </dgm:pt>
    <dgm:pt modelId="{541EE24D-1604-453A-848B-8558B2661D3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管理文件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26DEA84-370F-41DF-8BD5-C9D1490A0188}" type="parTrans" cxnId="{0CABE776-FEB3-4AD8-9FE2-EF2CDEBD1270}">
      <dgm:prSet/>
      <dgm:spPr/>
      <dgm:t>
        <a:bodyPr/>
        <a:lstStyle/>
        <a:p>
          <a:endParaRPr lang="zh-CN" altLang="en-US"/>
        </a:p>
      </dgm:t>
    </dgm:pt>
    <dgm:pt modelId="{3A9AF120-BCCA-4804-8171-5EE057B484CA}" type="sibTrans" cxnId="{0CABE776-FEB3-4AD8-9FE2-EF2CDEBD1270}">
      <dgm:prSet/>
      <dgm:spPr/>
      <dgm:t>
        <a:bodyPr/>
        <a:lstStyle/>
        <a:p>
          <a:endParaRPr lang="zh-CN" altLang="en-US"/>
        </a:p>
      </dgm:t>
    </dgm:pt>
    <dgm:pt modelId="{F1EFC9AA-B599-4493-AC9B-123AD5C0D1C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重命名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02821A7-800B-4556-8682-D6B2ECEE83B0}" type="parTrans" cxnId="{5CA1A828-866A-403E-836A-D55DFD1016E9}">
      <dgm:prSet/>
      <dgm:spPr/>
      <dgm:t>
        <a:bodyPr/>
        <a:lstStyle/>
        <a:p>
          <a:endParaRPr lang="zh-CN" altLang="en-US"/>
        </a:p>
      </dgm:t>
    </dgm:pt>
    <dgm:pt modelId="{1D410964-AF55-4F7E-A14A-FE0CE10269B0}" type="sibTrans" cxnId="{5CA1A828-866A-403E-836A-D55DFD1016E9}">
      <dgm:prSet/>
      <dgm:spPr/>
      <dgm:t>
        <a:bodyPr/>
        <a:lstStyle/>
        <a:p>
          <a:endParaRPr lang="zh-CN" altLang="en-US"/>
        </a:p>
      </dgm:t>
    </dgm:pt>
    <dgm:pt modelId="{FCFD05A7-7D74-411E-828B-5A56FA16B1AF}" type="pres">
      <dgm:prSet presAssocID="{96170596-77CF-4207-A2A3-82013352FFD9}" presName="Name0" presStyleCnt="0">
        <dgm:presLayoutVars>
          <dgm:dir/>
          <dgm:resizeHandles val="exact"/>
        </dgm:presLayoutVars>
      </dgm:prSet>
      <dgm:spPr/>
    </dgm:pt>
    <dgm:pt modelId="{C46F152F-33F6-4ADC-89FC-B1E913B6EBE2}" type="pres">
      <dgm:prSet presAssocID="{E11CED8D-695C-4912-BFB0-5A1FA6D3A0A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4B9F0F-5BD1-4AB2-B1C4-A88C35515CEE}" type="pres">
      <dgm:prSet presAssocID="{C1939B9B-5203-403E-A99F-F442051386B2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BB2FA11C-F462-4B8C-B44E-F2F65C635C63}" type="pres">
      <dgm:prSet presAssocID="{C1939B9B-5203-403E-A99F-F442051386B2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A409025B-D8F0-405E-AE26-A33370225984}" type="pres">
      <dgm:prSet presAssocID="{541EE24D-1604-453A-848B-8558B2661D38}" presName="node" presStyleLbl="node1" presStyleIdx="1" presStyleCnt="3" custLinFactNeighborX="947" custLinFactNeighborY="47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9E56D8-FFF9-4128-BA01-F56DFF8B8548}" type="pres">
      <dgm:prSet presAssocID="{3A9AF120-BCCA-4804-8171-5EE057B484CA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A1FE5A82-06B7-454E-96F9-D9BFCE74F35C}" type="pres">
      <dgm:prSet presAssocID="{3A9AF120-BCCA-4804-8171-5EE057B484CA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C8D39A8-6383-4D21-820E-79AB6F2B6EC0}" type="pres">
      <dgm:prSet presAssocID="{F1EFC9AA-B599-4493-AC9B-123AD5C0D1C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5AD31E-B48A-4C3B-BF2A-2B75B0672CF0}" type="presOf" srcId="{541EE24D-1604-453A-848B-8558B2661D38}" destId="{A409025B-D8F0-405E-AE26-A33370225984}" srcOrd="0" destOrd="0" presId="urn:microsoft.com/office/officeart/2005/8/layout/process1"/>
    <dgm:cxn modelId="{7C8D4A12-F535-4A95-B86E-E375E8D2D6B1}" type="presOf" srcId="{C1939B9B-5203-403E-A99F-F442051386B2}" destId="{BB2FA11C-F462-4B8C-B44E-F2F65C635C63}" srcOrd="1" destOrd="0" presId="urn:microsoft.com/office/officeart/2005/8/layout/process1"/>
    <dgm:cxn modelId="{3BDB8419-C3F2-4887-BBF8-56D49EC7119F}" srcId="{96170596-77CF-4207-A2A3-82013352FFD9}" destId="{E11CED8D-695C-4912-BFB0-5A1FA6D3A0AB}" srcOrd="0" destOrd="0" parTransId="{6F7B2F80-95A7-4B03-8992-50765FB6C6EA}" sibTransId="{C1939B9B-5203-403E-A99F-F442051386B2}"/>
    <dgm:cxn modelId="{0CABE776-FEB3-4AD8-9FE2-EF2CDEBD1270}" srcId="{96170596-77CF-4207-A2A3-82013352FFD9}" destId="{541EE24D-1604-453A-848B-8558B2661D38}" srcOrd="1" destOrd="0" parTransId="{C26DEA84-370F-41DF-8BD5-C9D1490A0188}" sibTransId="{3A9AF120-BCCA-4804-8171-5EE057B484CA}"/>
    <dgm:cxn modelId="{2ED403BF-27AF-4BD8-8309-C95CFD4E747E}" type="presOf" srcId="{3A9AF120-BCCA-4804-8171-5EE057B484CA}" destId="{A1FE5A82-06B7-454E-96F9-D9BFCE74F35C}" srcOrd="1" destOrd="0" presId="urn:microsoft.com/office/officeart/2005/8/layout/process1"/>
    <dgm:cxn modelId="{5CA1A828-866A-403E-836A-D55DFD1016E9}" srcId="{96170596-77CF-4207-A2A3-82013352FFD9}" destId="{F1EFC9AA-B599-4493-AC9B-123AD5C0D1C2}" srcOrd="2" destOrd="0" parTransId="{202821A7-800B-4556-8682-D6B2ECEE83B0}" sibTransId="{1D410964-AF55-4F7E-A14A-FE0CE10269B0}"/>
    <dgm:cxn modelId="{7776A3AF-733F-4C3D-9DC1-EB613870D67D}" type="presOf" srcId="{F1EFC9AA-B599-4493-AC9B-123AD5C0D1C2}" destId="{2C8D39A8-6383-4D21-820E-79AB6F2B6EC0}" srcOrd="0" destOrd="0" presId="urn:microsoft.com/office/officeart/2005/8/layout/process1"/>
    <dgm:cxn modelId="{13FBA1A9-7E29-41A9-93EC-524B754EF1E5}" type="presOf" srcId="{C1939B9B-5203-403E-A99F-F442051386B2}" destId="{DD4B9F0F-5BD1-4AB2-B1C4-A88C35515CEE}" srcOrd="0" destOrd="0" presId="urn:microsoft.com/office/officeart/2005/8/layout/process1"/>
    <dgm:cxn modelId="{C6AE125C-74A3-4F2D-875B-364C0FAE12A2}" type="presOf" srcId="{3A9AF120-BCCA-4804-8171-5EE057B484CA}" destId="{5A9E56D8-FFF9-4128-BA01-F56DFF8B8548}" srcOrd="0" destOrd="0" presId="urn:microsoft.com/office/officeart/2005/8/layout/process1"/>
    <dgm:cxn modelId="{8E54F189-F22D-4485-85E2-CBE8CA662D81}" type="presOf" srcId="{E11CED8D-695C-4912-BFB0-5A1FA6D3A0AB}" destId="{C46F152F-33F6-4ADC-89FC-B1E913B6EBE2}" srcOrd="0" destOrd="0" presId="urn:microsoft.com/office/officeart/2005/8/layout/process1"/>
    <dgm:cxn modelId="{0742B0CE-9B78-4AD9-9F5D-9772A89AC307}" type="presOf" srcId="{96170596-77CF-4207-A2A3-82013352FFD9}" destId="{FCFD05A7-7D74-411E-828B-5A56FA16B1AF}" srcOrd="0" destOrd="0" presId="urn:microsoft.com/office/officeart/2005/8/layout/process1"/>
    <dgm:cxn modelId="{4760BECC-70DF-4978-B732-0D7466FD4EEC}" type="presParOf" srcId="{FCFD05A7-7D74-411E-828B-5A56FA16B1AF}" destId="{C46F152F-33F6-4ADC-89FC-B1E913B6EBE2}" srcOrd="0" destOrd="0" presId="urn:microsoft.com/office/officeart/2005/8/layout/process1"/>
    <dgm:cxn modelId="{594EFCA2-DB12-4EC1-8903-722A4DFBCAFB}" type="presParOf" srcId="{FCFD05A7-7D74-411E-828B-5A56FA16B1AF}" destId="{DD4B9F0F-5BD1-4AB2-B1C4-A88C35515CEE}" srcOrd="1" destOrd="0" presId="urn:microsoft.com/office/officeart/2005/8/layout/process1"/>
    <dgm:cxn modelId="{3EFFAA0B-25D4-4B61-96C1-995641EAE044}" type="presParOf" srcId="{DD4B9F0F-5BD1-4AB2-B1C4-A88C35515CEE}" destId="{BB2FA11C-F462-4B8C-B44E-F2F65C635C63}" srcOrd="0" destOrd="0" presId="urn:microsoft.com/office/officeart/2005/8/layout/process1"/>
    <dgm:cxn modelId="{BAB6DA51-61E8-489D-A207-2B47EB1AF13C}" type="presParOf" srcId="{FCFD05A7-7D74-411E-828B-5A56FA16B1AF}" destId="{A409025B-D8F0-405E-AE26-A33370225984}" srcOrd="2" destOrd="0" presId="urn:microsoft.com/office/officeart/2005/8/layout/process1"/>
    <dgm:cxn modelId="{07285978-C176-45B1-B8A6-9372A4EAED2F}" type="presParOf" srcId="{FCFD05A7-7D74-411E-828B-5A56FA16B1AF}" destId="{5A9E56D8-FFF9-4128-BA01-F56DFF8B8548}" srcOrd="3" destOrd="0" presId="urn:microsoft.com/office/officeart/2005/8/layout/process1"/>
    <dgm:cxn modelId="{4F857AA9-6CBF-43C0-B70D-FA79A3F63F3B}" type="presParOf" srcId="{5A9E56D8-FFF9-4128-BA01-F56DFF8B8548}" destId="{A1FE5A82-06B7-454E-96F9-D9BFCE74F35C}" srcOrd="0" destOrd="0" presId="urn:microsoft.com/office/officeart/2005/8/layout/process1"/>
    <dgm:cxn modelId="{8763326C-1B7C-4F5B-8522-8CA6AE8D0F0F}" type="presParOf" srcId="{FCFD05A7-7D74-411E-828B-5A56FA16B1AF}" destId="{2C8D39A8-6383-4D21-820E-79AB6F2B6EC0}" srcOrd="4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1191C4-983A-4B2C-B953-136EBBD99A3D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6C58523-3286-4B76-9AD5-1A477D560263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文件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DB1F0585-589C-4EAF-AAA3-941BE8924D3F}" type="parTrans" cxnId="{C73B2531-F255-4D9E-B538-224FABB60CC2}">
      <dgm:prSet/>
      <dgm:spPr/>
      <dgm:t>
        <a:bodyPr/>
        <a:lstStyle/>
        <a:p>
          <a:endParaRPr lang="zh-CN" altLang="en-US"/>
        </a:p>
      </dgm:t>
    </dgm:pt>
    <dgm:pt modelId="{D0831880-B26E-4111-BAED-2DE55F1139F5}" type="sibTrans" cxnId="{C73B2531-F255-4D9E-B538-224FABB60CC2}">
      <dgm:prSet/>
      <dgm:spPr/>
      <dgm:t>
        <a:bodyPr/>
        <a:lstStyle/>
        <a:p>
          <a:endParaRPr lang="zh-CN" altLang="en-US"/>
        </a:p>
      </dgm:t>
    </dgm:pt>
    <dgm:pt modelId="{EE8F7BB9-02C5-4DBD-9105-2F1CB985FB1E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打开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442ED596-79CE-4E22-8FE4-AD0AC8B9240F}" type="parTrans" cxnId="{338E6C10-8CB4-4821-A095-75103CB507BC}">
      <dgm:prSet/>
      <dgm:spPr/>
      <dgm:t>
        <a:bodyPr/>
        <a:lstStyle/>
        <a:p>
          <a:endParaRPr lang="zh-CN" altLang="en-US"/>
        </a:p>
      </dgm:t>
    </dgm:pt>
    <dgm:pt modelId="{F330C2DD-F826-420A-885E-5615786949A1}" type="sibTrans" cxnId="{338E6C10-8CB4-4821-A095-75103CB507BC}">
      <dgm:prSet/>
      <dgm:spPr/>
      <dgm:t>
        <a:bodyPr/>
        <a:lstStyle/>
        <a:p>
          <a:endParaRPr lang="zh-CN" altLang="en-US"/>
        </a:p>
      </dgm:t>
    </dgm:pt>
    <dgm:pt modelId="{7017BF47-167C-4E0C-82F4-4AF1C62B0100}" type="pres">
      <dgm:prSet presAssocID="{981191C4-983A-4B2C-B953-136EBBD99A3D}" presName="Name0" presStyleCnt="0">
        <dgm:presLayoutVars>
          <dgm:dir/>
          <dgm:resizeHandles val="exact"/>
        </dgm:presLayoutVars>
      </dgm:prSet>
      <dgm:spPr/>
    </dgm:pt>
    <dgm:pt modelId="{A505A6D9-00F7-4386-AF95-F38F94A978B1}" type="pres">
      <dgm:prSet presAssocID="{16C58523-3286-4B76-9AD5-1A477D560263}" presName="node" presStyleLbl="node1" presStyleIdx="0" presStyleCnt="2" custScaleY="583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071E01-34F5-4A25-A2CC-A64DDE625DF6}" type="pres">
      <dgm:prSet presAssocID="{D0831880-B26E-4111-BAED-2DE55F1139F5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73E30109-B07B-4F59-AA05-0A1B020C985D}" type="pres">
      <dgm:prSet presAssocID="{D0831880-B26E-4111-BAED-2DE55F1139F5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C4CE145B-A6A1-41AC-A12D-408C6EC11B62}" type="pres">
      <dgm:prSet presAssocID="{EE8F7BB9-02C5-4DBD-9105-2F1CB985FB1E}" presName="node" presStyleLbl="node1" presStyleIdx="1" presStyleCnt="2" custScaleY="583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38E6C10-8CB4-4821-A095-75103CB507BC}" srcId="{981191C4-983A-4B2C-B953-136EBBD99A3D}" destId="{EE8F7BB9-02C5-4DBD-9105-2F1CB985FB1E}" srcOrd="1" destOrd="0" parTransId="{442ED596-79CE-4E22-8FE4-AD0AC8B9240F}" sibTransId="{F330C2DD-F826-420A-885E-5615786949A1}"/>
    <dgm:cxn modelId="{CCDFABEC-83BD-4381-B179-19CC2732C32B}" type="presOf" srcId="{D0831880-B26E-4111-BAED-2DE55F1139F5}" destId="{9C071E01-34F5-4A25-A2CC-A64DDE625DF6}" srcOrd="0" destOrd="0" presId="urn:microsoft.com/office/officeart/2005/8/layout/process1"/>
    <dgm:cxn modelId="{DA1B73A1-804C-49E3-8007-EC900E832F0B}" type="presOf" srcId="{EE8F7BB9-02C5-4DBD-9105-2F1CB985FB1E}" destId="{C4CE145B-A6A1-41AC-A12D-408C6EC11B62}" srcOrd="0" destOrd="0" presId="urn:microsoft.com/office/officeart/2005/8/layout/process1"/>
    <dgm:cxn modelId="{ECB64B67-D0C0-47D7-BD33-92AD7C61CD85}" type="presOf" srcId="{D0831880-B26E-4111-BAED-2DE55F1139F5}" destId="{73E30109-B07B-4F59-AA05-0A1B020C985D}" srcOrd="1" destOrd="0" presId="urn:microsoft.com/office/officeart/2005/8/layout/process1"/>
    <dgm:cxn modelId="{E35EFE60-B1B9-48B6-9A9F-1891C73E492C}" type="presOf" srcId="{16C58523-3286-4B76-9AD5-1A477D560263}" destId="{A505A6D9-00F7-4386-AF95-F38F94A978B1}" srcOrd="0" destOrd="0" presId="urn:microsoft.com/office/officeart/2005/8/layout/process1"/>
    <dgm:cxn modelId="{A72AE47D-2479-4E75-B23B-4920FF66DEF1}" type="presOf" srcId="{981191C4-983A-4B2C-B953-136EBBD99A3D}" destId="{7017BF47-167C-4E0C-82F4-4AF1C62B0100}" srcOrd="0" destOrd="0" presId="urn:microsoft.com/office/officeart/2005/8/layout/process1"/>
    <dgm:cxn modelId="{C73B2531-F255-4D9E-B538-224FABB60CC2}" srcId="{981191C4-983A-4B2C-B953-136EBBD99A3D}" destId="{16C58523-3286-4B76-9AD5-1A477D560263}" srcOrd="0" destOrd="0" parTransId="{DB1F0585-589C-4EAF-AAA3-941BE8924D3F}" sibTransId="{D0831880-B26E-4111-BAED-2DE55F1139F5}"/>
    <dgm:cxn modelId="{ED2EE04F-8FF1-44C6-9255-92A4642D822A}" type="presParOf" srcId="{7017BF47-167C-4E0C-82F4-4AF1C62B0100}" destId="{A505A6D9-00F7-4386-AF95-F38F94A978B1}" srcOrd="0" destOrd="0" presId="urn:microsoft.com/office/officeart/2005/8/layout/process1"/>
    <dgm:cxn modelId="{C405EBD3-D20B-49D1-86CA-54F8C7D16A12}" type="presParOf" srcId="{7017BF47-167C-4E0C-82F4-4AF1C62B0100}" destId="{9C071E01-34F5-4A25-A2CC-A64DDE625DF6}" srcOrd="1" destOrd="0" presId="urn:microsoft.com/office/officeart/2005/8/layout/process1"/>
    <dgm:cxn modelId="{1CBD135E-6E04-4D65-9611-F3095369053F}" type="presParOf" srcId="{9C071E01-34F5-4A25-A2CC-A64DDE625DF6}" destId="{73E30109-B07B-4F59-AA05-0A1B020C985D}" srcOrd="0" destOrd="0" presId="urn:microsoft.com/office/officeart/2005/8/layout/process1"/>
    <dgm:cxn modelId="{3FF6C72F-6482-4163-BB9E-0FE911EC4FFC}" type="presParOf" srcId="{7017BF47-167C-4E0C-82F4-4AF1C62B0100}" destId="{C4CE145B-A6A1-41AC-A12D-408C6EC11B62}" srcOrd="2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6AC7DCE-F978-4192-AB6D-8FEDB74BEC6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77381E1-6071-4776-AE17-BC351FFE1AF4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文件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A54540DD-5C07-4C4D-848D-C00E8102BABD}" type="parTrans" cxnId="{A1F2E147-B4B9-4F1D-871C-17CF8F9A5B67}">
      <dgm:prSet/>
      <dgm:spPr/>
      <dgm:t>
        <a:bodyPr/>
        <a:lstStyle/>
        <a:p>
          <a:endParaRPr lang="zh-CN" altLang="en-US"/>
        </a:p>
      </dgm:t>
    </dgm:pt>
    <dgm:pt modelId="{C2637332-D1F5-4B6C-9557-87B02EB348D4}" type="sibTrans" cxnId="{A1F2E147-B4B9-4F1D-871C-17CF8F9A5B67}">
      <dgm:prSet/>
      <dgm:spPr/>
      <dgm:t>
        <a:bodyPr/>
        <a:lstStyle/>
        <a:p>
          <a:endParaRPr lang="zh-CN" altLang="en-US"/>
        </a:p>
      </dgm:t>
    </dgm:pt>
    <dgm:pt modelId="{BF510ED9-0B39-49C9-A102-BE2729F5817D}">
      <dgm:prSet phldrT="[文本]" custT="1"/>
      <dgm:spPr/>
      <dgm:t>
        <a:bodyPr/>
        <a:lstStyle/>
        <a:p>
          <a:r>
            <a:rPr lang="en-US" altLang="zh-CN" sz="3200" dirty="0" smtClean="0"/>
            <a:t>【</a:t>
          </a:r>
          <a:r>
            <a:rPr lang="zh-CN" altLang="en-US" sz="3200" dirty="0" smtClean="0"/>
            <a:t>保存</a:t>
          </a:r>
          <a:r>
            <a:rPr lang="en-US" altLang="zh-CN" sz="3200" dirty="0" smtClean="0"/>
            <a:t>】</a:t>
          </a:r>
          <a:endParaRPr lang="zh-CN" altLang="en-US" sz="3200" dirty="0"/>
        </a:p>
      </dgm:t>
    </dgm:pt>
    <dgm:pt modelId="{C3F7E1CE-A5CD-40CD-B1ED-EDC2A11A7058}" type="parTrans" cxnId="{E618496A-9813-48CA-BDEB-3BD22BCB841F}">
      <dgm:prSet/>
      <dgm:spPr/>
      <dgm:t>
        <a:bodyPr/>
        <a:lstStyle/>
        <a:p>
          <a:endParaRPr lang="zh-CN" altLang="en-US"/>
        </a:p>
      </dgm:t>
    </dgm:pt>
    <dgm:pt modelId="{679F5467-425F-445E-8E5E-70674A36B694}" type="sibTrans" cxnId="{E618496A-9813-48CA-BDEB-3BD22BCB841F}">
      <dgm:prSet/>
      <dgm:spPr/>
      <dgm:t>
        <a:bodyPr/>
        <a:lstStyle/>
        <a:p>
          <a:endParaRPr lang="zh-CN" altLang="en-US"/>
        </a:p>
      </dgm:t>
    </dgm:pt>
    <dgm:pt modelId="{5DB8430F-750B-4BFA-803C-13FE8B47A44C}" type="pres">
      <dgm:prSet presAssocID="{B6AC7DCE-F978-4192-AB6D-8FEDB74BEC66}" presName="Name0" presStyleCnt="0">
        <dgm:presLayoutVars>
          <dgm:dir/>
          <dgm:resizeHandles val="exact"/>
        </dgm:presLayoutVars>
      </dgm:prSet>
      <dgm:spPr/>
    </dgm:pt>
    <dgm:pt modelId="{50ABFD76-BF9A-482F-8A2B-3962B0D9D0AD}" type="pres">
      <dgm:prSet presAssocID="{877381E1-6071-4776-AE17-BC351FFE1AF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7DD809-4357-471E-BD13-7B27033F0C8C}" type="pres">
      <dgm:prSet presAssocID="{C2637332-D1F5-4B6C-9557-87B02EB348D4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35CE8E1-26F2-479C-BD38-4D984F55446F}" type="pres">
      <dgm:prSet presAssocID="{C2637332-D1F5-4B6C-9557-87B02EB348D4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06258369-DD5E-4485-9DFB-6B1A3A4328E3}" type="pres">
      <dgm:prSet presAssocID="{BF510ED9-0B39-49C9-A102-BE2729F5817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1F2E147-B4B9-4F1D-871C-17CF8F9A5B67}" srcId="{B6AC7DCE-F978-4192-AB6D-8FEDB74BEC66}" destId="{877381E1-6071-4776-AE17-BC351FFE1AF4}" srcOrd="0" destOrd="0" parTransId="{A54540DD-5C07-4C4D-848D-C00E8102BABD}" sibTransId="{C2637332-D1F5-4B6C-9557-87B02EB348D4}"/>
    <dgm:cxn modelId="{D55473D6-4AA1-411E-A86C-1832790D83A2}" type="presOf" srcId="{C2637332-D1F5-4B6C-9557-87B02EB348D4}" destId="{335CE8E1-26F2-479C-BD38-4D984F55446F}" srcOrd="1" destOrd="0" presId="urn:microsoft.com/office/officeart/2005/8/layout/process1"/>
    <dgm:cxn modelId="{64B54C7A-12C3-4820-97C6-D8645240C2D5}" type="presOf" srcId="{877381E1-6071-4776-AE17-BC351FFE1AF4}" destId="{50ABFD76-BF9A-482F-8A2B-3962B0D9D0AD}" srcOrd="0" destOrd="0" presId="urn:microsoft.com/office/officeart/2005/8/layout/process1"/>
    <dgm:cxn modelId="{90606A2F-EF15-4428-BC2B-4AE4FC0086AB}" type="presOf" srcId="{BF510ED9-0B39-49C9-A102-BE2729F5817D}" destId="{06258369-DD5E-4485-9DFB-6B1A3A4328E3}" srcOrd="0" destOrd="0" presId="urn:microsoft.com/office/officeart/2005/8/layout/process1"/>
    <dgm:cxn modelId="{1638664F-D4AC-4D2A-8692-E2952127701F}" type="presOf" srcId="{C2637332-D1F5-4B6C-9557-87B02EB348D4}" destId="{2D7DD809-4357-471E-BD13-7B27033F0C8C}" srcOrd="0" destOrd="0" presId="urn:microsoft.com/office/officeart/2005/8/layout/process1"/>
    <dgm:cxn modelId="{E618496A-9813-48CA-BDEB-3BD22BCB841F}" srcId="{B6AC7DCE-F978-4192-AB6D-8FEDB74BEC66}" destId="{BF510ED9-0B39-49C9-A102-BE2729F5817D}" srcOrd="1" destOrd="0" parTransId="{C3F7E1CE-A5CD-40CD-B1ED-EDC2A11A7058}" sibTransId="{679F5467-425F-445E-8E5E-70674A36B694}"/>
    <dgm:cxn modelId="{8B5F1838-40BC-43E0-B8F7-78A618143DAC}" type="presOf" srcId="{B6AC7DCE-F978-4192-AB6D-8FEDB74BEC66}" destId="{5DB8430F-750B-4BFA-803C-13FE8B47A44C}" srcOrd="0" destOrd="0" presId="urn:microsoft.com/office/officeart/2005/8/layout/process1"/>
    <dgm:cxn modelId="{006C77D2-AB6F-490C-A747-F68EFDAB0A96}" type="presParOf" srcId="{5DB8430F-750B-4BFA-803C-13FE8B47A44C}" destId="{50ABFD76-BF9A-482F-8A2B-3962B0D9D0AD}" srcOrd="0" destOrd="0" presId="urn:microsoft.com/office/officeart/2005/8/layout/process1"/>
    <dgm:cxn modelId="{6D20C16E-D4EE-433D-B893-3123CE74F043}" type="presParOf" srcId="{5DB8430F-750B-4BFA-803C-13FE8B47A44C}" destId="{2D7DD809-4357-471E-BD13-7B27033F0C8C}" srcOrd="1" destOrd="0" presId="urn:microsoft.com/office/officeart/2005/8/layout/process1"/>
    <dgm:cxn modelId="{94391C29-E24F-4532-97C1-EDDE4482075B}" type="presParOf" srcId="{2D7DD809-4357-471E-BD13-7B27033F0C8C}" destId="{335CE8E1-26F2-479C-BD38-4D984F55446F}" srcOrd="0" destOrd="0" presId="urn:microsoft.com/office/officeart/2005/8/layout/process1"/>
    <dgm:cxn modelId="{B8508E1B-C322-4F1B-9E03-C76FBCE05FEA}" type="presParOf" srcId="{5DB8430F-750B-4BFA-803C-13FE8B47A44C}" destId="{06258369-DD5E-4485-9DFB-6B1A3A4328E3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39122-6047-4694-8AD8-CBA3C287B91B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A001F-A42A-457E-85CC-A00D3DE9EF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A001F-A42A-457E-85CC-A00D3DE9EFB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A001F-A42A-457E-85CC-A00D3DE9EFB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13" Type="http://schemas.openxmlformats.org/officeDocument/2006/relationships/diagramData" Target="../diagrams/data15.xml"/><Relationship Id="rId3" Type="http://schemas.openxmlformats.org/officeDocument/2006/relationships/image" Target="../media/image41.png"/><Relationship Id="rId7" Type="http://schemas.openxmlformats.org/officeDocument/2006/relationships/diagramQuickStyle" Target="../diagrams/quickStyle13.xml"/><Relationship Id="rId12" Type="http://schemas.openxmlformats.org/officeDocument/2006/relationships/diagramColors" Target="../diagrams/colors14.xml"/><Relationship Id="rId2" Type="http://schemas.openxmlformats.org/officeDocument/2006/relationships/image" Target="../media/image40.png"/><Relationship Id="rId16" Type="http://schemas.openxmlformats.org/officeDocument/2006/relationships/diagramColors" Target="../diagrams/colors1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3.xml"/><Relationship Id="rId11" Type="http://schemas.openxmlformats.org/officeDocument/2006/relationships/diagramQuickStyle" Target="../diagrams/quickStyle14.xml"/><Relationship Id="rId5" Type="http://schemas.openxmlformats.org/officeDocument/2006/relationships/diagramData" Target="../diagrams/data13.xml"/><Relationship Id="rId15" Type="http://schemas.openxmlformats.org/officeDocument/2006/relationships/diagramQuickStyle" Target="../diagrams/quickStyle15.xml"/><Relationship Id="rId10" Type="http://schemas.openxmlformats.org/officeDocument/2006/relationships/diagramLayout" Target="../diagrams/layout14.xml"/><Relationship Id="rId4" Type="http://schemas.openxmlformats.org/officeDocument/2006/relationships/image" Target="../media/image42.png"/><Relationship Id="rId9" Type="http://schemas.openxmlformats.org/officeDocument/2006/relationships/diagramData" Target="../diagrams/data14.xml"/><Relationship Id="rId14" Type="http://schemas.openxmlformats.org/officeDocument/2006/relationships/diagramLayout" Target="../diagrams/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1.xml"/><Relationship Id="rId3" Type="http://schemas.openxmlformats.org/officeDocument/2006/relationships/image" Target="../media/image58.png"/><Relationship Id="rId7" Type="http://schemas.openxmlformats.org/officeDocument/2006/relationships/diagramLayout" Target="../diagrams/layout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Data" Target="../diagrams/data21.x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Relationship Id="rId9" Type="http://schemas.openxmlformats.org/officeDocument/2006/relationships/diagramColors" Target="../diagrams/colors2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3" Type="http://schemas.openxmlformats.org/officeDocument/2006/relationships/image" Target="../media/image60.png"/><Relationship Id="rId7" Type="http://schemas.openxmlformats.org/officeDocument/2006/relationships/diagramColors" Target="../diagrams/colors22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2.xml"/><Relationship Id="rId11" Type="http://schemas.openxmlformats.org/officeDocument/2006/relationships/diagramColors" Target="../diagrams/colors23.xml"/><Relationship Id="rId5" Type="http://schemas.openxmlformats.org/officeDocument/2006/relationships/diagramLayout" Target="../diagrams/layout22.xml"/><Relationship Id="rId10" Type="http://schemas.openxmlformats.org/officeDocument/2006/relationships/diagramQuickStyle" Target="../diagrams/quickStyle23.xml"/><Relationship Id="rId4" Type="http://schemas.openxmlformats.org/officeDocument/2006/relationships/diagramData" Target="../diagrams/data22.xml"/><Relationship Id="rId9" Type="http://schemas.openxmlformats.org/officeDocument/2006/relationships/diagramLayout" Target="../diagrams/layout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5.xml"/><Relationship Id="rId3" Type="http://schemas.openxmlformats.org/officeDocument/2006/relationships/image" Target="../media/image62.png"/><Relationship Id="rId7" Type="http://schemas.openxmlformats.org/officeDocument/2006/relationships/diagramColors" Target="../diagrams/colors24.xm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4.xml"/><Relationship Id="rId11" Type="http://schemas.openxmlformats.org/officeDocument/2006/relationships/diagramColors" Target="../diagrams/colors25.xml"/><Relationship Id="rId5" Type="http://schemas.openxmlformats.org/officeDocument/2006/relationships/diagramLayout" Target="../diagrams/layout24.xml"/><Relationship Id="rId10" Type="http://schemas.openxmlformats.org/officeDocument/2006/relationships/diagramQuickStyle" Target="../diagrams/quickStyle25.xml"/><Relationship Id="rId4" Type="http://schemas.openxmlformats.org/officeDocument/2006/relationships/diagramData" Target="../diagrams/data24.xml"/><Relationship Id="rId9" Type="http://schemas.openxmlformats.org/officeDocument/2006/relationships/diagramLayout" Target="../diagrams/layout2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7.xml"/><Relationship Id="rId3" Type="http://schemas.openxmlformats.org/officeDocument/2006/relationships/diagramLayout" Target="../diagrams/layout26.xml"/><Relationship Id="rId7" Type="http://schemas.openxmlformats.org/officeDocument/2006/relationships/diagramLayout" Target="../diagrams/layout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7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Relationship Id="rId9" Type="http://schemas.openxmlformats.org/officeDocument/2006/relationships/diagramColors" Target="../diagrams/colors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2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3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diagramColors" Target="../diagrams/colors34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4.xml"/><Relationship Id="rId5" Type="http://schemas.openxmlformats.org/officeDocument/2006/relationships/diagramLayout" Target="../diagrams/layout34.xml"/><Relationship Id="rId4" Type="http://schemas.openxmlformats.org/officeDocument/2006/relationships/diagramData" Target="../diagrams/data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6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6.xml"/><Relationship Id="rId5" Type="http://schemas.openxmlformats.org/officeDocument/2006/relationships/diagramQuickStyle" Target="../diagrams/quickStyle36.xml"/><Relationship Id="rId4" Type="http://schemas.openxmlformats.org/officeDocument/2006/relationships/diagramLayout" Target="../diagrams/layout3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7.xm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9.xml"/><Relationship Id="rId3" Type="http://schemas.openxmlformats.org/officeDocument/2006/relationships/diagramData" Target="../diagrams/data38.xml"/><Relationship Id="rId7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8.xml"/><Relationship Id="rId11" Type="http://schemas.openxmlformats.org/officeDocument/2006/relationships/diagramColors" Target="../diagrams/colors39.xml"/><Relationship Id="rId5" Type="http://schemas.openxmlformats.org/officeDocument/2006/relationships/diagramQuickStyle" Target="../diagrams/quickStyle38.xml"/><Relationship Id="rId10" Type="http://schemas.openxmlformats.org/officeDocument/2006/relationships/diagramQuickStyle" Target="../diagrams/quickStyle39.xml"/><Relationship Id="rId4" Type="http://schemas.openxmlformats.org/officeDocument/2006/relationships/diagramLayout" Target="../diagrams/layout38.xml"/><Relationship Id="rId9" Type="http://schemas.openxmlformats.org/officeDocument/2006/relationships/diagramLayout" Target="../diagrams/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diagramColors" Target="../diagrams/colors40.xm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0.xml"/><Relationship Id="rId5" Type="http://schemas.openxmlformats.org/officeDocument/2006/relationships/diagramLayout" Target="../diagrams/layout40.xml"/><Relationship Id="rId4" Type="http://schemas.openxmlformats.org/officeDocument/2006/relationships/diagramData" Target="../diagrams/data40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2.xml"/><Relationship Id="rId13" Type="http://schemas.openxmlformats.org/officeDocument/2006/relationships/diagramLayout" Target="../diagrams/layout43.xml"/><Relationship Id="rId3" Type="http://schemas.openxmlformats.org/officeDocument/2006/relationships/diagramLayout" Target="../diagrams/layout41.xml"/><Relationship Id="rId7" Type="http://schemas.openxmlformats.org/officeDocument/2006/relationships/image" Target="../media/image94.png"/><Relationship Id="rId12" Type="http://schemas.openxmlformats.org/officeDocument/2006/relationships/diagramData" Target="../diagrams/data43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diagramColors" Target="../diagrams/colors42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10" Type="http://schemas.openxmlformats.org/officeDocument/2006/relationships/diagramQuickStyle" Target="../diagrams/quickStyle42.xml"/><Relationship Id="rId4" Type="http://schemas.openxmlformats.org/officeDocument/2006/relationships/diagramQuickStyle" Target="../diagrams/quickStyle41.xml"/><Relationship Id="rId9" Type="http://schemas.openxmlformats.org/officeDocument/2006/relationships/diagramLayout" Target="../diagrams/layout42.xml"/><Relationship Id="rId14" Type="http://schemas.openxmlformats.org/officeDocument/2006/relationships/diagramQuickStyle" Target="../diagrams/quickStyle4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4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4.xml"/><Relationship Id="rId5" Type="http://schemas.openxmlformats.org/officeDocument/2006/relationships/diagramQuickStyle" Target="../diagrams/quickStyle44.xml"/><Relationship Id="rId4" Type="http://schemas.openxmlformats.org/officeDocument/2006/relationships/diagramLayout" Target="../diagrams/layout4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3" Type="http://schemas.openxmlformats.org/officeDocument/2006/relationships/diagramLayout" Target="../diagrams/layout45.xml"/><Relationship Id="rId7" Type="http://schemas.openxmlformats.org/officeDocument/2006/relationships/diagramData" Target="../diagrams/data46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diagramColors" Target="../diagrams/colors45.xml"/><Relationship Id="rId10" Type="http://schemas.openxmlformats.org/officeDocument/2006/relationships/diagramColors" Target="../diagrams/colors46.xml"/><Relationship Id="rId4" Type="http://schemas.openxmlformats.org/officeDocument/2006/relationships/diagramQuickStyle" Target="../diagrams/quickStyle45.xml"/><Relationship Id="rId9" Type="http://schemas.openxmlformats.org/officeDocument/2006/relationships/diagramQuickStyle" Target="../diagrams/quickStyle4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7.xm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7.xml"/><Relationship Id="rId5" Type="http://schemas.openxmlformats.org/officeDocument/2006/relationships/diagramQuickStyle" Target="../diagrams/quickStyle47.xml"/><Relationship Id="rId4" Type="http://schemas.openxmlformats.org/officeDocument/2006/relationships/diagramLayout" Target="../diagrams/layout4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9.xml"/><Relationship Id="rId3" Type="http://schemas.openxmlformats.org/officeDocument/2006/relationships/diagramData" Target="../diagrams/data48.xml"/><Relationship Id="rId7" Type="http://schemas.openxmlformats.org/officeDocument/2006/relationships/image" Target="../media/image99.png"/><Relationship Id="rId12" Type="http://schemas.openxmlformats.org/officeDocument/2006/relationships/image" Target="../media/image100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8.xml"/><Relationship Id="rId11" Type="http://schemas.openxmlformats.org/officeDocument/2006/relationships/diagramColors" Target="../diagrams/colors49.xml"/><Relationship Id="rId5" Type="http://schemas.openxmlformats.org/officeDocument/2006/relationships/diagramQuickStyle" Target="../diagrams/quickStyle48.xml"/><Relationship Id="rId10" Type="http://schemas.openxmlformats.org/officeDocument/2006/relationships/diagramQuickStyle" Target="../diagrams/quickStyle49.xml"/><Relationship Id="rId4" Type="http://schemas.openxmlformats.org/officeDocument/2006/relationships/diagramLayout" Target="../diagrams/layout48.xml"/><Relationship Id="rId9" Type="http://schemas.openxmlformats.org/officeDocument/2006/relationships/diagramLayout" Target="../diagrams/layout49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1.xml"/><Relationship Id="rId3" Type="http://schemas.openxmlformats.org/officeDocument/2006/relationships/diagramData" Target="../diagrams/data50.xml"/><Relationship Id="rId7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0.xml"/><Relationship Id="rId11" Type="http://schemas.openxmlformats.org/officeDocument/2006/relationships/diagramColors" Target="../diagrams/colors51.xml"/><Relationship Id="rId5" Type="http://schemas.openxmlformats.org/officeDocument/2006/relationships/diagramQuickStyle" Target="../diagrams/quickStyle50.xml"/><Relationship Id="rId10" Type="http://schemas.openxmlformats.org/officeDocument/2006/relationships/diagramQuickStyle" Target="../diagrams/quickStyle51.xml"/><Relationship Id="rId4" Type="http://schemas.openxmlformats.org/officeDocument/2006/relationships/diagramLayout" Target="../diagrams/layout50.xml"/><Relationship Id="rId9" Type="http://schemas.openxmlformats.org/officeDocument/2006/relationships/diagramLayout" Target="../diagrams/layout5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2.xm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25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2.png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24.png"/><Relationship Id="rId19" Type="http://schemas.openxmlformats.org/officeDocument/2006/relationships/image" Target="../media/image26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23.png"/><Relationship Id="rId14" Type="http://schemas.openxmlformats.org/officeDocument/2006/relationships/oleObject" Target="../embeddings/oleObject8.bin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4900" dirty="0" smtClean="0">
                <a:latin typeface="黑体" pitchFamily="49" charset="-122"/>
                <a:ea typeface="黑体" pitchFamily="49" charset="-122"/>
              </a:rPr>
              <a:t>第二章</a:t>
            </a:r>
            <a:r>
              <a:rPr lang="en-US" altLang="zh-CN" sz="49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900" dirty="0" smtClean="0">
                <a:latin typeface="黑体" pitchFamily="49" charset="-122"/>
                <a:ea typeface="黑体" pitchFamily="49" charset="-122"/>
              </a:rPr>
              <a:t>界面与设置</a:t>
            </a:r>
            <a:r>
              <a:rPr lang="zh-CN" altLang="en-US" b="1" dirty="0" smtClean="0"/>
              <a:t/>
            </a:r>
            <a:br>
              <a:rPr lang="zh-CN" altLang="en-US" b="1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2000240"/>
            <a:ext cx="6643734" cy="385765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zh-CN" altLang="en-US" dirty="0" smtClean="0"/>
              <a:t>   本章内容包括：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  ▲</a:t>
            </a:r>
            <a:r>
              <a:rPr lang="zh-CN" altLang="en-US" dirty="0" smtClean="0"/>
              <a:t>主窗口及鼠标和键盘的使用方</a:t>
            </a:r>
            <a:endParaRPr lang="en-US" altLang="zh-CN" dirty="0" smtClean="0"/>
          </a:p>
          <a:p>
            <a:pPr algn="l">
              <a:lnSpc>
                <a:spcPct val="150000"/>
              </a:lnSpc>
            </a:pPr>
            <a:r>
              <a:rPr lang="en-US" dirty="0" smtClean="0"/>
              <a:t>            ▲ </a:t>
            </a:r>
            <a:r>
              <a:rPr lang="zh-CN" altLang="en-US" dirty="0" smtClean="0"/>
              <a:t>菜单与窗口操作方法</a:t>
            </a:r>
          </a:p>
          <a:p>
            <a:pPr algn="l">
              <a:lnSpc>
                <a:spcPct val="150000"/>
              </a:lnSpc>
            </a:pPr>
            <a:r>
              <a:rPr lang="en-US" dirty="0" smtClean="0"/>
              <a:t>            ▲ </a:t>
            </a:r>
            <a:r>
              <a:rPr lang="zh-CN" altLang="en-US" dirty="0" smtClean="0"/>
              <a:t>文件管理</a:t>
            </a:r>
          </a:p>
          <a:p>
            <a:pPr algn="l">
              <a:lnSpc>
                <a:spcPct val="150000"/>
              </a:lnSpc>
            </a:pPr>
            <a:r>
              <a:rPr lang="en-US" dirty="0" smtClean="0"/>
              <a:t>            ▲</a:t>
            </a:r>
            <a:r>
              <a:rPr lang="zh-CN" altLang="en-US" dirty="0" smtClean="0"/>
              <a:t>三维模型视图控制</a:t>
            </a:r>
          </a:p>
          <a:p>
            <a:pPr algn="l">
              <a:lnSpc>
                <a:spcPct val="150000"/>
              </a:lnSpc>
            </a:pPr>
            <a:r>
              <a:rPr lang="en-US" dirty="0" smtClean="0"/>
              <a:t>            ▲ </a:t>
            </a:r>
            <a:r>
              <a:rPr lang="zh-CN" altLang="en-US" dirty="0" smtClean="0"/>
              <a:t>环境设置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732951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2.2.2 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对话框和窗口操作</a:t>
            </a:r>
            <a:endParaRPr lang="en-US" altLang="zh-CN" sz="2800" spc="5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>
              <a:buNone/>
            </a:pPr>
            <a:r>
              <a:rPr lang="en-US" altLang="zh-CN" sz="2400" dirty="0" smtClean="0"/>
              <a:t>  1.</a:t>
            </a:r>
            <a:r>
              <a:rPr lang="zh-CN" altLang="en-US" sz="2400" dirty="0" smtClean="0"/>
              <a:t>通用对话框</a:t>
            </a:r>
          </a:p>
          <a:p>
            <a:pPr>
              <a:buNone/>
            </a:pPr>
            <a:endParaRPr lang="zh-CN" altLang="en-US" sz="2800" spc="50" dirty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214422"/>
            <a:ext cx="2065533" cy="496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4143392" y="1428736"/>
            <a:ext cx="4338877" cy="3468541"/>
            <a:chOff x="2978" y="3157"/>
            <a:chExt cx="4656" cy="3487"/>
          </a:xfrm>
        </p:grpSpPr>
        <p:sp>
          <p:nvSpPr>
            <p:cNvPr id="28676" name="Text Box 4"/>
            <p:cNvSpPr txBox="1">
              <a:spLocks noChangeArrowheads="1"/>
            </p:cNvSpPr>
            <p:nvPr/>
          </p:nvSpPr>
          <p:spPr bwMode="auto">
            <a:xfrm>
              <a:off x="2978" y="6317"/>
              <a:ext cx="1073" cy="32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展开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/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收缩标志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677" name="Text Box 5"/>
            <p:cNvSpPr txBox="1">
              <a:spLocks noChangeArrowheads="1"/>
            </p:cNvSpPr>
            <p:nvPr/>
          </p:nvSpPr>
          <p:spPr bwMode="auto">
            <a:xfrm>
              <a:off x="3208" y="5958"/>
              <a:ext cx="582" cy="27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复选框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3361" y="4018"/>
              <a:ext cx="447" cy="4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滑块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679" name="Text Box 7"/>
            <p:cNvSpPr txBox="1">
              <a:spLocks noChangeArrowheads="1"/>
            </p:cNvSpPr>
            <p:nvPr/>
          </p:nvSpPr>
          <p:spPr bwMode="auto">
            <a:xfrm>
              <a:off x="3208" y="3372"/>
              <a:ext cx="840" cy="27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下拉列表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680" name="Text Box 8"/>
            <p:cNvSpPr txBox="1">
              <a:spLocks noChangeArrowheads="1"/>
            </p:cNvSpPr>
            <p:nvPr/>
          </p:nvSpPr>
          <p:spPr bwMode="auto">
            <a:xfrm>
              <a:off x="3284" y="3157"/>
              <a:ext cx="627" cy="21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标题栏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681" name="Line 9"/>
            <p:cNvSpPr>
              <a:spLocks noChangeShapeType="1"/>
            </p:cNvSpPr>
            <p:nvPr/>
          </p:nvSpPr>
          <p:spPr bwMode="auto">
            <a:xfrm flipH="1">
              <a:off x="3866" y="3259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 flipH="1">
              <a:off x="3898" y="3444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 flipH="1">
              <a:off x="3866" y="4150"/>
              <a:ext cx="12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>
              <a:off x="6101" y="4150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5" name="Line 13"/>
            <p:cNvSpPr>
              <a:spLocks noChangeShapeType="1"/>
            </p:cNvSpPr>
            <p:nvPr/>
          </p:nvSpPr>
          <p:spPr bwMode="auto">
            <a:xfrm flipH="1">
              <a:off x="3975" y="6389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6" name="Line 14"/>
            <p:cNvSpPr>
              <a:spLocks noChangeShapeType="1"/>
            </p:cNvSpPr>
            <p:nvPr/>
          </p:nvSpPr>
          <p:spPr bwMode="auto">
            <a:xfrm flipH="1">
              <a:off x="3898" y="6101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7" name="Text Box 15"/>
            <p:cNvSpPr txBox="1">
              <a:spLocks noChangeArrowheads="1"/>
            </p:cNvSpPr>
            <p:nvPr/>
          </p:nvSpPr>
          <p:spPr bwMode="auto">
            <a:xfrm>
              <a:off x="6734" y="4019"/>
              <a:ext cx="900" cy="4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文本框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aphicFrame>
        <p:nvGraphicFramePr>
          <p:cNvPr id="17" name="图示 16"/>
          <p:cNvGraphicFramePr/>
          <p:nvPr/>
        </p:nvGraphicFramePr>
        <p:xfrm>
          <a:off x="214282" y="1571612"/>
          <a:ext cx="4286280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2858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sz="2600" dirty="0" smtClean="0"/>
              <a:t>2.</a:t>
            </a:r>
            <a:r>
              <a:rPr lang="zh-CN" altLang="en-US" sz="2600" dirty="0" smtClean="0"/>
              <a:t>信息浏览器窗口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200" dirty="0" smtClean="0"/>
              <a:t>      信息浏览器窗口一般来说不具有定义特征性质和系统设置的功能，</a:t>
            </a:r>
            <a:endParaRPr lang="en-US" altLang="zh-CN" sz="2200" dirty="0" smtClean="0"/>
          </a:p>
          <a:p>
            <a:pPr>
              <a:buNone/>
            </a:pPr>
            <a:r>
              <a:rPr lang="en-US" altLang="zh-CN" sz="2200" dirty="0" smtClean="0"/>
              <a:t>      </a:t>
            </a:r>
            <a:r>
              <a:rPr lang="zh-CN" altLang="en-US" sz="2200" dirty="0" smtClean="0"/>
              <a:t>它只是提供某些信息给用户，但可以对自己已有的信息进行调整。</a:t>
            </a:r>
            <a:endParaRPr lang="zh-CN" altLang="en-US" sz="22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44972"/>
            <a:ext cx="5857916" cy="491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72547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黑体" pitchFamily="49" charset="-122"/>
                <a:ea typeface="黑体" pitchFamily="49" charset="-122"/>
              </a:rPr>
              <a:t>2.3</a:t>
            </a:r>
            <a:r>
              <a:rPr sz="3600" dirty="0" smtClean="0">
                <a:latin typeface="黑体" pitchFamily="49" charset="-122"/>
                <a:ea typeface="黑体" pitchFamily="49" charset="-122"/>
              </a:rPr>
              <a:t>文件管理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614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2.3.1 </a:t>
            </a:r>
            <a:r>
              <a:rPr lang="zh-CN" altLang="en-US" sz="2800" dirty="0" smtClean="0"/>
              <a:t>设定工作目录</a:t>
            </a:r>
            <a:endParaRPr lang="zh-CN" altLang="en-US" sz="28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833613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857224" y="1928802"/>
          <a:ext cx="764386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2.3.2 </a:t>
            </a:r>
            <a:r>
              <a:rPr lang="zh-CN" altLang="en-US" sz="2800" dirty="0" smtClean="0"/>
              <a:t>文件的建立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重命名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文件的建立</a:t>
            </a:r>
            <a:endParaRPr lang="zh-CN" altLang="en-US" sz="24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571612"/>
            <a:ext cx="4214842" cy="459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71472" y="2214554"/>
          <a:ext cx="3643338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文件的重命名</a:t>
            </a:r>
            <a:endParaRPr lang="zh-CN" altLang="en-US" sz="24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14554"/>
            <a:ext cx="7072362" cy="402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1357290" y="1142984"/>
          <a:ext cx="6119834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971544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2.3.3 </a:t>
            </a:r>
            <a:r>
              <a:rPr lang="zh-CN" altLang="en-US" sz="2800" dirty="0" smtClean="0"/>
              <a:t>文件的打开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保存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备份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文件的打开</a:t>
            </a:r>
            <a:endParaRPr lang="zh-CN" altLang="en-US" sz="2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14554"/>
            <a:ext cx="7847219" cy="431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1571604" y="1214422"/>
          <a:ext cx="6096000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文件的保存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</a:t>
            </a:r>
            <a:r>
              <a:rPr lang="zh-CN" altLang="en-US" sz="2000" dirty="0" smtClean="0">
                <a:latin typeface="+mn-ea"/>
              </a:rPr>
              <a:t>保存文件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47098"/>
            <a:ext cx="6994722" cy="4588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1428728" y="1142984"/>
          <a:ext cx="6048396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●文件另存</a:t>
            </a:r>
            <a:endParaRPr lang="zh-CN" altLang="en-US" sz="20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00240"/>
            <a:ext cx="5572163" cy="455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857224" y="1071546"/>
          <a:ext cx="7286676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471610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2.3.4 </a:t>
            </a:r>
            <a:r>
              <a:rPr lang="zh-CN" altLang="en-US" sz="2800" dirty="0" smtClean="0"/>
              <a:t>文件的拭除与删除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文件的拭除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●如果是删除当前处理模型。</a:t>
            </a:r>
            <a:endParaRPr lang="zh-CN" altLang="en-US" sz="20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214686"/>
            <a:ext cx="68050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1357290" y="428604"/>
          <a:ext cx="6977090" cy="3603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822960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●如果删除非当前处理对象模型。</a:t>
            </a:r>
            <a:endParaRPr lang="zh-CN" altLang="en-US" sz="2000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214422"/>
            <a:ext cx="4074762" cy="4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285720" y="1928802"/>
          <a:ext cx="3714776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黑体" pitchFamily="49" charset="-122"/>
                <a:ea typeface="黑体" pitchFamily="49" charset="-122"/>
              </a:rPr>
              <a:t>2.1 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熟悉主窗口环境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内容占位符 3" descr="无标题.bmp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500174"/>
            <a:ext cx="8329642" cy="4857784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6500858" cy="900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文件的删除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●删除命令</a:t>
            </a:r>
            <a:endParaRPr lang="zh-CN" altLang="en-US" sz="20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928670"/>
            <a:ext cx="2883094" cy="1578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596" y="2500306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●删除旧版本</a:t>
            </a:r>
            <a:endParaRPr lang="zh-CN" altLang="en-US" sz="2000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429000"/>
            <a:ext cx="688583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28596" y="4143380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●删除所有确认</a:t>
            </a:r>
            <a:endParaRPr lang="zh-CN" altLang="en-US" sz="2000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643446"/>
            <a:ext cx="3143272" cy="169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428596" y="1428736"/>
          <a:ext cx="414340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1500166" y="2928934"/>
          <a:ext cx="5905520" cy="285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2" name="图示 11"/>
          <p:cNvGraphicFramePr/>
          <p:nvPr/>
        </p:nvGraphicFramePr>
        <p:xfrm>
          <a:off x="928662" y="4500570"/>
          <a:ext cx="5715040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4001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 </a:t>
            </a:r>
            <a:r>
              <a:rPr lang="zh-CN" altLang="en-US" sz="2800" dirty="0" smtClean="0"/>
              <a:t>显示基本设置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 </a:t>
            </a:r>
            <a:r>
              <a:rPr lang="en-US" altLang="zh-CN" sz="2400" dirty="0" smtClean="0"/>
              <a:t>2.4.1 </a:t>
            </a:r>
            <a:r>
              <a:rPr lang="zh-CN" altLang="en-US" sz="2400" dirty="0" smtClean="0"/>
              <a:t>设置显示模式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●线框显示</a:t>
            </a:r>
            <a:endParaRPr lang="zh-CN" altLang="en-US" sz="20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571612"/>
            <a:ext cx="2857520" cy="193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3714752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●隐藏线显示</a:t>
            </a:r>
            <a:endParaRPr lang="zh-CN" altLang="en-US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286255"/>
            <a:ext cx="3157320" cy="215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●消隐显示</a:t>
            </a:r>
            <a:endParaRPr lang="zh-CN" altLang="en-US" sz="20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714356"/>
            <a:ext cx="3220848" cy="21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57158" y="307181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●着色显示</a:t>
            </a:r>
            <a:endParaRPr lang="zh-CN" altLang="en-US" sz="2000" dirty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857628"/>
            <a:ext cx="3143272" cy="213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2757478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●带边着色</a:t>
            </a:r>
            <a:endParaRPr lang="zh-CN" altLang="en-US" sz="2000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9455" y="785794"/>
            <a:ext cx="335248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3643314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●带反射着色显示</a:t>
            </a:r>
            <a:endParaRPr lang="zh-CN" altLang="en-US" sz="2000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6042" y="3628562"/>
            <a:ext cx="3296156" cy="27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●显示质量显示</a:t>
            </a:r>
            <a:endParaRPr lang="zh-CN" altLang="en-US" sz="2000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143668" cy="489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571472" y="928670"/>
          <a:ext cx="792961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6"/>
            <a:ext cx="822960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2.4.2  </a:t>
            </a:r>
            <a:r>
              <a:rPr lang="zh-CN" altLang="en-US" sz="2800" dirty="0" smtClean="0"/>
              <a:t>模型树显示切换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●模型树</a:t>
            </a:r>
            <a:endParaRPr lang="zh-CN" altLang="en-US" sz="24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142984"/>
            <a:ext cx="2000264" cy="52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1524000" y="1571612"/>
          <a:ext cx="3119438" cy="3889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6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●选择特征</a:t>
            </a:r>
            <a:endParaRPr lang="zh-CN" altLang="en-US" sz="24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500174"/>
            <a:ext cx="5487553" cy="4323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428596" y="1428736"/>
          <a:ext cx="3143272" cy="4032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2.4.3 </a:t>
            </a:r>
            <a:r>
              <a:rPr lang="zh-CN" altLang="en-US" sz="2800" dirty="0" smtClean="0"/>
              <a:t>基准显示设置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●基准子菜单</a:t>
            </a:r>
            <a:endParaRPr lang="zh-CN" altLang="en-US" sz="2400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816101"/>
            <a:ext cx="2000264" cy="293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4071942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●默认基准平面</a:t>
            </a:r>
            <a:endParaRPr lang="zh-CN" altLang="en-US" sz="2000" dirty="0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2882965" y="3974870"/>
          <a:ext cx="2546291" cy="2668840"/>
        </p:xfrm>
        <a:graphic>
          <a:graphicData uri="http://schemas.openxmlformats.org/presentationml/2006/ole">
            <p:oleObj spid="_x0000_s46083" name="BMP 图像" r:id="rId4" imgW="2314286" imgH="2419048" progId="PBrush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23574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800" dirty="0" smtClean="0"/>
              <a:t>通常控制基准显示与否的方法有两种：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工具栏方法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      在图形显示工具栏的基准显示下拉列表中有</a:t>
            </a:r>
            <a:r>
              <a:rPr lang="en-US" sz="2000" dirty="0" smtClean="0"/>
              <a:t>4</a:t>
            </a:r>
            <a:r>
              <a:rPr lang="zh-CN" altLang="en-US" sz="2000" dirty="0" smtClean="0"/>
              <a:t>个按钮，单击这些按钮就可以控制对基准面、基准点、基准轴、基准坐标系的显示与否。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主菜单方法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      </a:t>
            </a:r>
            <a:endParaRPr lang="zh-CN" altLang="en-US" sz="2000" dirty="0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500306"/>
            <a:ext cx="5598129" cy="383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214282" y="2357430"/>
          <a:ext cx="3000396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2.4.4 </a:t>
            </a:r>
            <a:r>
              <a:rPr lang="zh-CN" altLang="en-US" sz="2800" dirty="0" smtClean="0"/>
              <a:t>系统与图元颜色设置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●系统颜色</a:t>
            </a:r>
            <a:endParaRPr lang="zh-CN" altLang="en-US" sz="2400" dirty="0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797450" cy="455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1357290" y="1285860"/>
          <a:ext cx="6096000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9"/>
            <a:ext cx="7972452" cy="11430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1.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主菜单栏</a:t>
            </a:r>
            <a:endParaRPr lang="en-US" altLang="zh-CN" sz="2800" spc="5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>
              <a:buNone/>
            </a:pPr>
            <a:r>
              <a:rPr lang="zh-CN" altLang="en-US" sz="2000" dirty="0" smtClean="0">
                <a:latin typeface="+mn-ea"/>
              </a:rPr>
              <a:t>     </a:t>
            </a:r>
            <a:r>
              <a:rPr lang="zh-CN" altLang="en-US" sz="2400" dirty="0" smtClean="0">
                <a:latin typeface="+mn-ea"/>
              </a:rPr>
              <a:t>在建模环境中，只有“文件”主菜单。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571612"/>
            <a:ext cx="3916291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箭头连接符 4"/>
          <p:cNvCxnSpPr/>
          <p:nvPr/>
        </p:nvCxnSpPr>
        <p:spPr>
          <a:xfrm>
            <a:off x="2643174" y="250030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2214546" y="2928934"/>
            <a:ext cx="8572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500166" y="350043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文件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主菜单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828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环境设置方法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●布置菜单</a:t>
            </a:r>
            <a:endParaRPr lang="zh-CN" altLang="en-US" sz="2000" dirty="0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000108"/>
            <a:ext cx="329107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242886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●白底黑色效果显示</a:t>
            </a:r>
            <a:endParaRPr lang="zh-CN" altLang="en-US" sz="2000" dirty="0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3143240" y="2575097"/>
          <a:ext cx="1928826" cy="1739725"/>
        </p:xfrm>
        <a:graphic>
          <a:graphicData uri="http://schemas.openxmlformats.org/presentationml/2006/ole">
            <p:oleObj spid="_x0000_s57346" name="BMP 图像" r:id="rId4" imgW="2438095" imgH="2190476" progId="PBrush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4357694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●黑底白色效果显示</a:t>
            </a:r>
            <a:endParaRPr lang="zh-CN" altLang="en-US" sz="2000" dirty="0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3214678" y="4714884"/>
          <a:ext cx="2068767" cy="1771298"/>
        </p:xfrm>
        <a:graphic>
          <a:graphicData uri="http://schemas.openxmlformats.org/presentationml/2006/ole">
            <p:oleObj spid="_x0000_s57348" name="BMP 图像" r:id="rId5" imgW="2438095" imgH="2085714" progId="PBrush">
              <p:embed/>
            </p:oleObj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214282" y="1357298"/>
          <a:ext cx="407196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●选择颜色</a:t>
            </a:r>
            <a:endParaRPr lang="zh-CN" altLang="en-US" sz="2000" dirty="0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28604"/>
            <a:ext cx="2071702" cy="20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2643182"/>
            <a:ext cx="1928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●颜色编辑器</a:t>
            </a:r>
            <a:endParaRPr lang="zh-CN" altLang="en-US" sz="2000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643182"/>
            <a:ext cx="1857388" cy="386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85720" y="1142984"/>
          <a:ext cx="5000660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357158" y="4000504"/>
          <a:ext cx="507209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6000792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●背景</a:t>
            </a:r>
            <a:endParaRPr lang="en-US" altLang="zh-CN" sz="2000" dirty="0" smtClean="0"/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500042"/>
            <a:ext cx="3429024" cy="3039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350043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●混合颜色</a:t>
            </a:r>
            <a:endParaRPr lang="zh-CN" altLang="en-US" sz="2000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786190"/>
            <a:ext cx="2071702" cy="283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14282" y="1285860"/>
          <a:ext cx="4000528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428596" y="3857628"/>
          <a:ext cx="5072098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290"/>
            <a:ext cx="8229600" cy="614353"/>
          </a:xfrm>
        </p:spPr>
        <p:txBody>
          <a:bodyPr/>
          <a:lstStyle/>
          <a:p>
            <a:pPr>
              <a:buNone/>
            </a:pPr>
            <a:r>
              <a:rPr lang="en-US" altLang="zh-CN" sz="2800" dirty="0" smtClean="0"/>
              <a:t>2.</a:t>
            </a:r>
            <a:r>
              <a:rPr lang="zh-CN" altLang="en-US" sz="2800" dirty="0" smtClean="0"/>
              <a:t>图元颜色设置</a:t>
            </a:r>
            <a:endParaRPr lang="en-US" altLang="zh-CN" sz="28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928794" y="857232"/>
          <a:ext cx="7429552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-214346" y="0"/>
          <a:ext cx="6429420" cy="4492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图元颜色设置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●基准设置</a:t>
            </a:r>
            <a:endParaRPr lang="zh-CN" altLang="en-US" sz="2000" dirty="0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1828" y="1142984"/>
            <a:ext cx="4036362" cy="195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3214686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●几何设置</a:t>
            </a:r>
            <a:endParaRPr lang="zh-CN" altLang="en-US" sz="2000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00504"/>
            <a:ext cx="843238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●草绘器设置</a:t>
            </a:r>
            <a:endParaRPr lang="zh-CN" altLang="en-US" sz="2000" dirty="0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798806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2" y="3429000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●简单搜索设置</a:t>
            </a:r>
            <a:endParaRPr lang="zh-CN" altLang="en-US" sz="200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143380"/>
            <a:ext cx="8215370" cy="122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1042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2.4.5 </a:t>
            </a:r>
            <a:r>
              <a:rPr lang="zh-CN" altLang="en-US" sz="2800" dirty="0" smtClean="0"/>
              <a:t>模型颜色与光照设置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000" dirty="0" smtClean="0"/>
              <a:t>●模型设置子菜单</a:t>
            </a:r>
            <a:endParaRPr lang="zh-CN" altLang="en-US" sz="2000" dirty="0"/>
          </a:p>
        </p:txBody>
      </p:sp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5" y="1345385"/>
            <a:ext cx="3489487" cy="1512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2857496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颜色和外观设置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3357562"/>
            <a:ext cx="2500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●外观库</a:t>
            </a:r>
            <a:endParaRPr lang="zh-CN" altLang="en-US" sz="2000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947213"/>
            <a:ext cx="2000264" cy="367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●外观编辑器</a:t>
            </a:r>
            <a:endParaRPr lang="zh-CN" altLang="en-US" sz="2000" dirty="0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714356"/>
            <a:ext cx="4643470" cy="575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-1500230" y="1214422"/>
          <a:ext cx="609600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900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场景设置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●场景设置</a:t>
            </a:r>
            <a:endParaRPr lang="en-US" altLang="zh-CN" sz="20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714488"/>
            <a:ext cx="4485652" cy="418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714348" y="1357298"/>
          <a:ext cx="164307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右箭头 4"/>
          <p:cNvSpPr/>
          <p:nvPr/>
        </p:nvSpPr>
        <p:spPr>
          <a:xfrm>
            <a:off x="2643174" y="31432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6072230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●房间设置</a:t>
            </a:r>
            <a:endParaRPr lang="zh-CN" altLang="en-US" sz="2000" dirty="0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071546"/>
            <a:ext cx="4786347" cy="5268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357158" y="1428736"/>
          <a:ext cx="154780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右箭头 4"/>
          <p:cNvSpPr/>
          <p:nvPr/>
        </p:nvSpPr>
        <p:spPr>
          <a:xfrm>
            <a:off x="2214546" y="32146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工具栏</a:t>
            </a:r>
            <a:endParaRPr lang="en-US" altLang="zh-CN" sz="2800" spc="5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+mn-ea"/>
              </a:rPr>
              <a:t>  </a:t>
            </a:r>
            <a:r>
              <a:rPr lang="zh-CN" altLang="en-US" sz="2400" dirty="0" smtClean="0">
                <a:latin typeface="+mn-ea"/>
              </a:rPr>
              <a:t>共有两个工具栏。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1643050"/>
            <a:ext cx="4214843" cy="42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500174"/>
            <a:ext cx="3143273" cy="433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3500439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快速访问      工具栏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572132" y="3643314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图形操作工具栏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5786478" cy="400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●光源设置</a:t>
            </a:r>
            <a:endParaRPr lang="zh-CN" altLang="en-US" sz="2000" dirty="0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28670"/>
            <a:ext cx="2571768" cy="532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71472" y="1428736"/>
          <a:ext cx="20002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3000364" y="32146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571636"/>
          </a:xfrm>
        </p:spPr>
        <p:txBody>
          <a:bodyPr/>
          <a:lstStyle/>
          <a:p>
            <a:pPr>
              <a:buNone/>
            </a:pPr>
            <a:r>
              <a:rPr lang="zh-CN" altLang="en-US" sz="2800" dirty="0" smtClean="0"/>
              <a:t>设置光源后的效果：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dirty="0" smtClean="0"/>
              <a:t>  </a:t>
            </a:r>
            <a:r>
              <a:rPr lang="zh-CN" altLang="en-US" sz="2400" dirty="0" smtClean="0"/>
              <a:t>主要有三种，环境光、远光和默认情况下的。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   ●默认情况下的图形效果</a:t>
            </a:r>
            <a:endParaRPr lang="zh-CN" altLang="en-US" sz="2000" dirty="0"/>
          </a:p>
        </p:txBody>
      </p:sp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3786182" y="1571612"/>
          <a:ext cx="1814315" cy="1571636"/>
        </p:xfrm>
        <a:graphic>
          <a:graphicData uri="http://schemas.openxmlformats.org/presentationml/2006/ole">
            <p:oleObj spid="_x0000_s107521" name="BMP 图像" r:id="rId3" imgW="2495238" imgH="2161905" progId="PBrush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0034" y="328612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●环境光的效果</a:t>
            </a:r>
            <a:endParaRPr lang="zh-CN" altLang="en-US" dirty="0"/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3" name="Object 3"/>
          <p:cNvGraphicFramePr>
            <a:graphicFrameLocks noChangeAspect="1"/>
          </p:cNvGraphicFramePr>
          <p:nvPr/>
        </p:nvGraphicFramePr>
        <p:xfrm>
          <a:off x="3786182" y="3286124"/>
          <a:ext cx="1785950" cy="1480756"/>
        </p:xfrm>
        <a:graphic>
          <a:graphicData uri="http://schemas.openxmlformats.org/presentationml/2006/ole">
            <p:oleObj spid="_x0000_s107523" name="BMP 图像" r:id="rId4" imgW="2514286" imgH="2076740" progId="PBrush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71472" y="485776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●远光关闭的效果</a:t>
            </a:r>
            <a:endParaRPr lang="zh-CN" altLang="en-US" dirty="0"/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5" name="Object 5"/>
          <p:cNvGraphicFramePr>
            <a:graphicFrameLocks noChangeAspect="1"/>
          </p:cNvGraphicFramePr>
          <p:nvPr/>
        </p:nvGraphicFramePr>
        <p:xfrm>
          <a:off x="3786182" y="4929198"/>
          <a:ext cx="1928826" cy="1642613"/>
        </p:xfrm>
        <a:graphic>
          <a:graphicData uri="http://schemas.openxmlformats.org/presentationml/2006/ole">
            <p:oleObj spid="_x0000_s107525" name="BMP 图像" r:id="rId5" imgW="2457143" imgH="2095793" progId="PBrush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614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800" dirty="0" smtClean="0"/>
              <a:t>创建新环境光源：</a:t>
            </a:r>
            <a:endParaRPr lang="zh-CN" altLang="en-US" sz="2800" dirty="0"/>
          </a:p>
        </p:txBody>
      </p:sp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463367"/>
            <a:ext cx="4398888" cy="403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1142984"/>
          <a:ext cx="3500462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●效果设置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  从中可进行最终渲染结果的设置。包括反射光的参照、色调和背景等。</a:t>
            </a:r>
            <a:endParaRPr lang="zh-CN" altLang="en-US" sz="2000" dirty="0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142984"/>
            <a:ext cx="3071834" cy="527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571472" y="1285860"/>
          <a:ext cx="414340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401080" cy="11144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3.</a:t>
            </a:r>
            <a:r>
              <a:rPr lang="zh-CN" altLang="en-US" sz="2800" dirty="0" smtClean="0"/>
              <a:t>透视图设置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000" dirty="0" smtClean="0"/>
              <a:t>    透视图效果是实际环境中人观察到的效果，即近大远小。有两种即系统缺省效果和透视效果。</a:t>
            </a:r>
            <a:endParaRPr lang="zh-CN" altLang="en-US" sz="2000" dirty="0"/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631200"/>
            <a:ext cx="3500462" cy="2906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643314"/>
            <a:ext cx="3357586" cy="28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428728" y="1214422"/>
          <a:ext cx="6715172" cy="221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642918"/>
            <a:ext cx="437146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285720" y="4857760"/>
            <a:ext cx="8229600" cy="114300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/>
              <a:t>           从中可以进行目视距离、镜头大小设置等操作。其中透视效果类型共有</a:t>
            </a:r>
            <a:r>
              <a:rPr lang="en-US" dirty="0" smtClean="0"/>
              <a:t>4</a:t>
            </a:r>
            <a:r>
              <a:rPr lang="zh-CN" altLang="en-US" dirty="0" smtClean="0"/>
              <a:t>种透视类型，分别为漫游、走过、范围和沿路径。</a:t>
            </a:r>
            <a:endParaRPr lang="zh-CN" altLang="en-US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00034" y="857232"/>
          <a:ext cx="3000396" cy="346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04298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2.4.6 </a:t>
            </a:r>
            <a:r>
              <a:rPr lang="zh-CN" altLang="en-US" dirty="0" smtClean="0"/>
              <a:t>自定义用户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●定制屏幕</a:t>
            </a:r>
            <a:endParaRPr lang="zh-CN" altLang="en-US" sz="2400" dirty="0"/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00174"/>
            <a:ext cx="6743622" cy="490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428736"/>
          <a:ext cx="164307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500042"/>
            <a:ext cx="8229600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）导航选项卡设置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dirty="0" smtClean="0"/>
              <a:t>           通过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导航选项卡放置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列表可以决定其相对图形窗口的位置，包括左、右两种位置；通过文本框决定导航窗口宽度相对图形主窗口的百分比；选择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显示历史记录选项卡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复选项，则可以在导航窗口中显示该选项卡。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）模型树设置</a:t>
            </a:r>
            <a:endParaRPr lang="en-US" altLang="zh-CN" sz="2000" b="1" dirty="0" smtClean="0"/>
          </a:p>
          <a:p>
            <a:r>
              <a:rPr lang="zh-CN" altLang="en-US" sz="2000" dirty="0" smtClean="0"/>
              <a:t> 用户可以决定模型树窗口的设置。</a:t>
            </a:r>
          </a:p>
          <a:p>
            <a:r>
              <a:rPr lang="zh-CN" altLang="en-US" sz="2000" dirty="0" smtClean="0"/>
              <a:t>用户还可以决定模型树在主窗口中的位置。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）浏览器设置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dirty="0" smtClean="0"/>
              <a:t>           用户可以决定是否在启动时自动启动该窗口，并确定其相对图形窗口的百分比，以及打开时的动画效果。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）辅助窗口设置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dirty="0" smtClean="0"/>
              <a:t>           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辅助窗口大小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选项组中选择即可。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）图形工具栏设置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dirty="0" smtClean="0"/>
              <a:t>          包括主窗口与辅助窗口中工具栏相对图形窗口的位置关系，从下拉列表中选择即可。</a:t>
            </a:r>
            <a:endParaRPr lang="en-US" altLang="zh-CN" sz="2000" b="1" dirty="0" smtClean="0"/>
          </a:p>
          <a:p>
            <a:pPr>
              <a:buNone/>
            </a:pPr>
            <a:endParaRPr lang="en-US" altLang="zh-CN" sz="2000" b="1" dirty="0" smtClean="0"/>
          </a:p>
          <a:p>
            <a:pPr>
              <a:buNone/>
            </a:pPr>
            <a:endParaRPr lang="en-US" altLang="zh-CN" sz="2000" b="1" dirty="0" smtClean="0"/>
          </a:p>
          <a:p>
            <a:pPr>
              <a:buNone/>
            </a:pPr>
            <a:endParaRPr lang="en-US" altLang="zh-CN" sz="2000" b="1" dirty="0" smtClean="0"/>
          </a:p>
          <a:p>
            <a:pPr>
              <a:buNone/>
            </a:pPr>
            <a:endParaRPr lang="en-US" altLang="zh-CN" sz="2000" dirty="0" smtClean="0"/>
          </a:p>
          <a:p>
            <a:pPr>
              <a:buNone/>
            </a:pPr>
            <a:endParaRPr lang="zh-CN" altLang="en-US" sz="20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1257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2.4.7 </a:t>
            </a:r>
            <a:r>
              <a:rPr lang="zh-CN" altLang="en-US" sz="2800" dirty="0" smtClean="0"/>
              <a:t>直接定制系统配置文件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000" dirty="0" smtClean="0"/>
              <a:t>              直接定制系统配置文件是最简单的方法，就是利用系统的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选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项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对话框直接编辑系统配置选项。</a:t>
            </a:r>
            <a:endParaRPr lang="zh-CN" altLang="en-US" sz="2000" dirty="0"/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714488"/>
            <a:ext cx="617026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14282" y="2357430"/>
          <a:ext cx="235745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4598801" cy="119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428728" y="500042"/>
          <a:ext cx="526257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0" y="2857496"/>
            <a:ext cx="3357587" cy="325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428596" y="2857496"/>
          <a:ext cx="3286148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57818" y="1357298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从中输入具体选项名称，则其选项值相应显示，确定即可将该选项自动添加到当前的配置文件中。</a:t>
            </a:r>
            <a:endParaRPr lang="zh-CN" altLang="en-US" dirty="0"/>
          </a:p>
        </p:txBody>
      </p:sp>
      <p:sp>
        <p:nvSpPr>
          <p:cNvPr id="11" name="右箭头 10"/>
          <p:cNvSpPr/>
          <p:nvPr/>
        </p:nvSpPr>
        <p:spPr>
          <a:xfrm>
            <a:off x="5000628" y="1643050"/>
            <a:ext cx="42862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15206" y="3071810"/>
            <a:ext cx="1714512" cy="32147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572396" y="4071942"/>
            <a:ext cx="121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用于帮助查找需要修改的选项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菜单管理器</a:t>
            </a:r>
            <a:endParaRPr lang="en-US" altLang="zh-CN" sz="2800" spc="5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+mn-ea"/>
              </a:rPr>
              <a:t>  </a:t>
            </a:r>
            <a:r>
              <a:rPr lang="zh-CN" altLang="en-US" sz="2400" dirty="0" smtClean="0"/>
              <a:t>它采用动态弹出式菜单来引导用户进行依次操作。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导航器模型树</a:t>
            </a:r>
          </a:p>
          <a:p>
            <a:pPr>
              <a:buNone/>
            </a:pPr>
            <a:r>
              <a:rPr lang="zh-CN" altLang="en-US" sz="2400" dirty="0" smtClean="0"/>
              <a:t>     模型树显示了当前所建立模型的建立过程，在每个操作步骤的左边是表示操作方式的图形标志。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图形窗口</a:t>
            </a:r>
          </a:p>
          <a:p>
            <a:pPr>
              <a:buNone/>
            </a:pPr>
            <a:r>
              <a:rPr lang="zh-CN" altLang="en-US" sz="2400" dirty="0" smtClean="0"/>
              <a:t>     图形窗口就是绘图对象区域，是用户进行绘图、渲染等工作的场所，它相当于绘图板。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6</a:t>
            </a:r>
            <a:r>
              <a:rPr lang="en-US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状态栏区</a:t>
            </a:r>
          </a:p>
          <a:p>
            <a:pPr>
              <a:buNone/>
            </a:pPr>
            <a:r>
              <a:rPr lang="zh-CN" altLang="en-US" sz="2400" dirty="0" smtClean="0"/>
              <a:t>     状态栏显示系统提示的必要消息和要求用户输入的必要参数。</a:t>
            </a:r>
          </a:p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7.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智能过滤器</a:t>
            </a:r>
          </a:p>
          <a:p>
            <a:pPr>
              <a:buNone/>
            </a:pPr>
            <a:r>
              <a:rPr lang="zh-CN" altLang="en-US" sz="2400" dirty="0" smtClean="0"/>
              <a:t>     智能过滤器位于状态栏最右端。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42852"/>
            <a:ext cx="8229600" cy="1471609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2.5 </a:t>
            </a:r>
            <a:r>
              <a:rPr lang="zh-CN" altLang="en-US" dirty="0" smtClean="0"/>
              <a:t>三维模型观察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主要包括对模型的缩放观察、动态观察，另外可以借助工具进行快速的视角切换。</a:t>
            </a:r>
            <a:endParaRPr lang="zh-CN" altLang="en-US" sz="2400" dirty="0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86058"/>
            <a:ext cx="7358113" cy="57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214950"/>
            <a:ext cx="8350016" cy="123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3143240" y="3857628"/>
            <a:ext cx="1714512" cy="1071570"/>
          </a:xfrm>
          <a:prstGeom prst="wedgeRoundRectCallout">
            <a:avLst>
              <a:gd name="adj1" fmla="val -20833"/>
              <a:gd name="adj2" fmla="val 7075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00364" y="421481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视图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操控板</a:t>
            </a:r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3500430" y="1785926"/>
            <a:ext cx="2571768" cy="755524"/>
          </a:xfrm>
          <a:prstGeom prst="wedgeRoundRectCallout">
            <a:avLst>
              <a:gd name="adj1" fmla="val -20259"/>
              <a:gd name="adj2" fmla="val 742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57620" y="200024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图形显示工具栏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2400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2.5.1 </a:t>
            </a:r>
            <a:r>
              <a:rPr lang="zh-CN" altLang="en-US" sz="2800" dirty="0" smtClean="0"/>
              <a:t>操控操作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三维模型的显示大小是可以调整的，但是其实际大小不变。具体的操作有四种：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000" dirty="0" smtClean="0"/>
              <a:t>●工具按钮放大操作：</a:t>
            </a:r>
          </a:p>
          <a:p>
            <a:pPr>
              <a:buNone/>
            </a:pPr>
            <a:r>
              <a:rPr lang="zh-CN" altLang="en-US" sz="2000" dirty="0" smtClean="0"/>
              <a:t>     单击放大按钮</a:t>
            </a:r>
            <a:r>
              <a:rPr lang="en-US" sz="2000" dirty="0" smtClean="0"/>
              <a:t>     </a:t>
            </a:r>
            <a:r>
              <a:rPr lang="zh-CN" altLang="en-US" sz="2000" dirty="0" smtClean="0"/>
              <a:t>，在显示窗口中单击某个位置并拖动鼠标，得到一个矩形区域，松开鼠标后该区域将扩大到整个屏幕。</a:t>
            </a:r>
            <a:endParaRPr lang="zh-CN" altLang="en-US" sz="2000" dirty="0"/>
          </a:p>
        </p:txBody>
      </p:sp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5000628" y="2714620"/>
          <a:ext cx="2357454" cy="2438745"/>
        </p:xfrm>
        <a:graphic>
          <a:graphicData uri="http://schemas.openxmlformats.org/presentationml/2006/ole">
            <p:oleObj spid="_x0000_s149505" name="BMP 图像" r:id="rId3" imgW="3514286" imgH="3638095" progId="PBrush">
              <p:embed/>
            </p:oleObj>
          </a:graphicData>
        </a:graphic>
      </p:graphicFrame>
      <p:pic>
        <p:nvPicPr>
          <p:cNvPr id="149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928802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右箭头标注 7"/>
          <p:cNvSpPr/>
          <p:nvPr/>
        </p:nvSpPr>
        <p:spPr>
          <a:xfrm>
            <a:off x="1214414" y="3500438"/>
            <a:ext cx="3429024" cy="71438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4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00166" y="371475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选择放大区域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5143512"/>
            <a:ext cx="778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●工具按钮缩小操作：</a:t>
            </a:r>
            <a:endParaRPr lang="en-US" altLang="zh-CN" dirty="0" smtClean="0"/>
          </a:p>
          <a:p>
            <a:r>
              <a:rPr lang="zh-CN" altLang="en-US" dirty="0" smtClean="0"/>
              <a:t>单击缩小按钮</a:t>
            </a:r>
            <a:r>
              <a:rPr lang="en-US" dirty="0" smtClean="0"/>
              <a:t>       </a:t>
            </a:r>
            <a:r>
              <a:rPr lang="zh-CN" altLang="en-US" dirty="0" smtClean="0"/>
              <a:t>，模型将远离用户并缩小，其每次的缩小比例一致。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4951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5500702"/>
            <a:ext cx="214314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30432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●放大到全屏操作：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     单击按钮     ，模型将最大化显示在显示窗口中。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●快捷键缩放操作：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     使用的是三键鼠标，在图形窗口中单击，然后将滚轮前后推动，将可以看到模型动态变化。向前推动，模型将远离用户；向下推动，模型将靠近用户。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800" dirty="0" smtClean="0"/>
              <a:t>2.5.2 </a:t>
            </a:r>
            <a:r>
              <a:rPr lang="zh-CN" altLang="en-US" sz="2800" dirty="0" smtClean="0"/>
              <a:t>动态定位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000" dirty="0" smtClean="0"/>
              <a:t>       三维模型的观察位置也是可以随时变化的。</a:t>
            </a:r>
            <a:endParaRPr lang="zh-CN" altLang="en-US" sz="2000" dirty="0"/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714356"/>
            <a:ext cx="2857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8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500306"/>
            <a:ext cx="2214578" cy="410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428596" y="4000504"/>
          <a:ext cx="5572132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12572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2.5.3 </a:t>
            </a:r>
            <a:r>
              <a:rPr lang="zh-CN" altLang="en-US" sz="2800" dirty="0" smtClean="0"/>
              <a:t>快捷转换视角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000" dirty="0" smtClean="0"/>
              <a:t>             具体的操作就是先将这些视图位置保存起来，然后分别调用。</a:t>
            </a:r>
            <a:endParaRPr lang="en-US" altLang="zh-CN" sz="2000" dirty="0" smtClean="0"/>
          </a:p>
          <a:p>
            <a:pPr>
              <a:buNone/>
            </a:pPr>
            <a:r>
              <a:rPr lang="zh-CN" altLang="en-US" sz="2000" dirty="0" smtClean="0"/>
              <a:t>具体步骤：</a:t>
            </a:r>
            <a:endParaRPr lang="zh-CN" altLang="en-US" sz="20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714348" y="1571612"/>
          <a:ext cx="7048528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4214818"/>
            <a:ext cx="3467112" cy="237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4286256"/>
            <a:ext cx="2390779" cy="2303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2143108" y="2285992"/>
          <a:ext cx="2857520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图示 7"/>
          <p:cNvGraphicFramePr/>
          <p:nvPr/>
        </p:nvGraphicFramePr>
        <p:xfrm>
          <a:off x="5572132" y="2643182"/>
          <a:ext cx="2428892" cy="2317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11442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2.6 </a:t>
            </a:r>
            <a:r>
              <a:rPr lang="zh-CN" altLang="en-US" dirty="0" smtClean="0"/>
              <a:t>数据交换与打印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2.6.1 </a:t>
            </a:r>
            <a:r>
              <a:rPr lang="zh-CN" altLang="en-US" sz="2800" dirty="0" smtClean="0"/>
              <a:t>数据输入</a:t>
            </a:r>
            <a:endParaRPr lang="zh-CN" altLang="en-US" sz="2800" dirty="0"/>
          </a:p>
        </p:txBody>
      </p:sp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142984"/>
            <a:ext cx="2885535" cy="510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1428736"/>
          <a:ext cx="478634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2.6.2 </a:t>
            </a:r>
            <a:r>
              <a:rPr lang="zh-CN" altLang="en-US" sz="2800" dirty="0" smtClean="0"/>
              <a:t>数据输出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</a:t>
            </a:r>
            <a:r>
              <a:rPr lang="zh-CN" altLang="en-US" sz="2000" dirty="0" smtClean="0"/>
              <a:t>具体步骤：</a:t>
            </a:r>
            <a:endParaRPr lang="zh-CN" altLang="en-US" sz="20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428860" y="928670"/>
          <a:ext cx="5048264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178592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Eg</a:t>
            </a:r>
            <a:r>
              <a:rPr lang="zh-CN" altLang="en-US" dirty="0" smtClean="0"/>
              <a:t>：以</a:t>
            </a:r>
            <a:r>
              <a:rPr lang="en-US" altLang="zh-CN" dirty="0" smtClean="0"/>
              <a:t>IGES</a:t>
            </a:r>
            <a:r>
              <a:rPr lang="zh-CN" altLang="en-US" dirty="0" smtClean="0"/>
              <a:t>文件为例</a:t>
            </a:r>
            <a:endParaRPr lang="zh-CN" altLang="en-US" dirty="0"/>
          </a:p>
        </p:txBody>
      </p:sp>
      <p:pic>
        <p:nvPicPr>
          <p:cNvPr id="14540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40573" y="2214553"/>
            <a:ext cx="3372583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571472" y="2214554"/>
          <a:ext cx="428628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757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            在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输出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列表框中选择要输出的对象类型，包括线框边、曲面、实体、壳、基准曲线和点。</a:t>
            </a:r>
            <a:endParaRPr lang="zh-CN" altLang="en-US" sz="2000" dirty="0"/>
          </a:p>
        </p:txBody>
      </p:sp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500174"/>
            <a:ext cx="382547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500034" y="2786058"/>
          <a:ext cx="3429024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8229600" cy="4714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sz="2800" dirty="0" smtClean="0"/>
              <a:t>2.6.3 </a:t>
            </a:r>
            <a:r>
              <a:rPr lang="zh-CN" altLang="en-US" sz="2800" dirty="0" smtClean="0"/>
              <a:t>打印</a:t>
            </a:r>
            <a:endParaRPr lang="zh-CN" altLang="en-US" sz="2800" dirty="0"/>
          </a:p>
        </p:txBody>
      </p:sp>
      <p:pic>
        <p:nvPicPr>
          <p:cNvPr id="142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571480"/>
            <a:ext cx="1857388" cy="276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71604" y="1071546"/>
          <a:ext cx="3619504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1116" y="4143380"/>
            <a:ext cx="330776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524000" y="4214818"/>
          <a:ext cx="311943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V="1">
            <a:off x="3714744" y="4714884"/>
            <a:ext cx="357189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85728"/>
            <a:ext cx="235745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24000" y="1397000"/>
          <a:ext cx="247649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右箭头 5"/>
          <p:cNvSpPr/>
          <p:nvPr/>
        </p:nvSpPr>
        <p:spPr>
          <a:xfrm>
            <a:off x="4286248" y="1500174"/>
            <a:ext cx="121444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2571744"/>
            <a:ext cx="2357454" cy="384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643306" y="4572008"/>
          <a:ext cx="457203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428868"/>
            <a:ext cx="6094296" cy="36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428728" y="928670"/>
          <a:ext cx="5976958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6000" cy="796908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atin typeface="黑体" pitchFamily="49" charset="-122"/>
                <a:ea typeface="黑体" pitchFamily="49" charset="-122"/>
              </a:rPr>
              <a:t>2.2  </a:t>
            </a:r>
            <a:r>
              <a:rPr sz="4000" dirty="0" smtClean="0">
                <a:latin typeface="黑体" pitchFamily="49" charset="-122"/>
                <a:ea typeface="黑体" pitchFamily="49" charset="-122"/>
              </a:rPr>
              <a:t>基 本 操 作</a:t>
            </a:r>
            <a:r>
              <a:rPr sz="3600" b="1" dirty="0" smtClean="0"/>
              <a:t/>
            </a:r>
            <a:br>
              <a:rPr sz="3600" b="1" dirty="0" smtClean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757229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</a:t>
            </a:r>
            <a:r>
              <a:rPr lang="zh-CN" altLang="en-US" sz="2400" dirty="0" smtClean="0"/>
              <a:t>常用工具栏按钮及其功能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85852" y="1500174"/>
          <a:ext cx="6429419" cy="5072088"/>
        </p:xfrm>
        <a:graphic>
          <a:graphicData uri="http://schemas.openxmlformats.org/drawingml/2006/table">
            <a:tbl>
              <a:tblPr/>
              <a:tblGrid>
                <a:gridCol w="1208156"/>
                <a:gridCol w="5221263"/>
              </a:tblGrid>
              <a:tr h="266952"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黑体"/>
                          <a:ea typeface="宋体"/>
                          <a:cs typeface="Times New Roman"/>
                        </a:rPr>
                        <a:t>工具栏按钮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黑体"/>
                          <a:ea typeface="宋体"/>
                          <a:cs typeface="Times New Roman"/>
                        </a:rPr>
                        <a:t>功</a:t>
                      </a:r>
                      <a:r>
                        <a:rPr lang="en-US" sz="900" kern="100">
                          <a:latin typeface="黑体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900" kern="100">
                          <a:latin typeface="黑体"/>
                          <a:ea typeface="宋体"/>
                          <a:cs typeface="Times New Roman"/>
                        </a:rPr>
                        <a:t>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新建文件，可以进行零件、装配、工程图、加工等文件类型的建立。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打开文件。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保存当前操作文件。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撤销刚刚进行的操作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重做刚刚的操作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使模型再生。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激活需要的模型窗口。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关闭当前窗口，但是文件仍然保留在会话空间中。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模型与窗口匹配，使其恢复到最大显示。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模型局部放大。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模型局部缩小。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重画当前图形。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定位模型视图。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保存的模型视图列表。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启动视图管理器。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显示各种基准特征。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打开或关闭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3D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注释及</a:t>
                      </a:r>
                      <a:r>
                        <a:rPr lang="en-US" sz="900" kern="100">
                          <a:latin typeface="Times New Roman"/>
                          <a:ea typeface="宋体"/>
                          <a:cs typeface="Times New Roman"/>
                        </a:rPr>
                        <a:t>3D</a:t>
                      </a:r>
                      <a:r>
                        <a:rPr lang="zh-CN" sz="900" kern="100">
                          <a:latin typeface="Times New Roman"/>
                          <a:ea typeface="宋体"/>
                          <a:cs typeface="Times New Roman"/>
                        </a:rPr>
                        <a:t>注释元素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952"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lnSpc>
                          <a:spcPts val="156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latin typeface="Times New Roman"/>
                          <a:ea typeface="宋体"/>
                          <a:cs typeface="Times New Roman"/>
                        </a:rPr>
                        <a:t>决定是否显示图形的旋转中心。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210" name="Object 18"/>
          <p:cNvGraphicFramePr>
            <a:graphicFrameLocks noChangeAspect="1"/>
          </p:cNvGraphicFramePr>
          <p:nvPr/>
        </p:nvGraphicFramePr>
        <p:xfrm>
          <a:off x="0" y="0"/>
          <a:ext cx="266700" cy="247650"/>
        </p:xfrm>
        <a:graphic>
          <a:graphicData uri="http://schemas.openxmlformats.org/presentationml/2006/ole">
            <p:oleObj spid="_x0000_s8210" name="BMP 图像" r:id="rId3" imgW="266737" imgH="247685" progId="PBrush">
              <p:embed/>
            </p:oleObj>
          </a:graphicData>
        </a:graphic>
      </p:graphicFrame>
      <p:graphicFrame>
        <p:nvGraphicFramePr>
          <p:cNvPr id="8209" name="Object 17"/>
          <p:cNvGraphicFramePr>
            <a:graphicFrameLocks noChangeAspect="1"/>
          </p:cNvGraphicFramePr>
          <p:nvPr/>
        </p:nvGraphicFramePr>
        <p:xfrm>
          <a:off x="0" y="0"/>
          <a:ext cx="257175" cy="266700"/>
        </p:xfrm>
        <a:graphic>
          <a:graphicData uri="http://schemas.openxmlformats.org/presentationml/2006/ole">
            <p:oleObj spid="_x0000_s8209" name="BMP 图像" r:id="rId4" imgW="257007" imgH="266737" progId="PBrush">
              <p:embed/>
            </p:oleObj>
          </a:graphicData>
        </a:graphic>
      </p:graphicFrame>
      <p:graphicFrame>
        <p:nvGraphicFramePr>
          <p:cNvPr id="8208" name="Object 16"/>
          <p:cNvGraphicFramePr>
            <a:graphicFrameLocks noChangeAspect="1"/>
          </p:cNvGraphicFramePr>
          <p:nvPr/>
        </p:nvGraphicFramePr>
        <p:xfrm>
          <a:off x="0" y="0"/>
          <a:ext cx="228600" cy="257175"/>
        </p:xfrm>
        <a:graphic>
          <a:graphicData uri="http://schemas.openxmlformats.org/presentationml/2006/ole">
            <p:oleObj spid="_x0000_s8208" name="BMP 图像" r:id="rId5" imgW="228571" imgH="257007" progId="PBrush">
              <p:embed/>
            </p:oleObj>
          </a:graphicData>
        </a:graphic>
      </p:graphicFrame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85750" cy="238125"/>
          </a:xfrm>
          <a:prstGeom prst="rect">
            <a:avLst/>
          </a:prstGeom>
          <a:noFill/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76225" cy="247650"/>
          </a:xfrm>
          <a:prstGeom prst="rect">
            <a:avLst/>
          </a:prstGeom>
          <a:noFill/>
        </p:spPr>
      </p:pic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0" y="0"/>
          <a:ext cx="285750" cy="247650"/>
        </p:xfrm>
        <a:graphic>
          <a:graphicData uri="http://schemas.openxmlformats.org/presentationml/2006/ole">
            <p:oleObj spid="_x0000_s8205" name="BMP 图像" r:id="rId8" imgW="285866" imgH="247685" progId="PBrush">
              <p:embed/>
            </p:oleObj>
          </a:graphicData>
        </a:graphic>
      </p:graphicFrame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200025" cy="209550"/>
          </a:xfrm>
          <a:prstGeom prst="rect">
            <a:avLst/>
          </a:prstGeom>
          <a:noFill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228600" cy="228600"/>
          </a:xfrm>
          <a:prstGeom prst="rect">
            <a:avLst/>
          </a:prstGeom>
          <a:noFill/>
        </p:spPr>
      </p:pic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0" y="0"/>
          <a:ext cx="257175" cy="266700"/>
        </p:xfrm>
        <a:graphic>
          <a:graphicData uri="http://schemas.openxmlformats.org/presentationml/2006/ole">
            <p:oleObj spid="_x0000_s8202" name="BMP 图像" r:id="rId11" imgW="257007" imgH="266737" progId="PBrush">
              <p:embed/>
            </p:oleObj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0" y="0"/>
          <a:ext cx="238125" cy="257175"/>
        </p:xfrm>
        <a:graphic>
          <a:graphicData uri="http://schemas.openxmlformats.org/presentationml/2006/ole">
            <p:oleObj spid="_x0000_s8201" name="BMP 图像" r:id="rId12" imgW="237969" imgH="257007" progId="PBrush">
              <p:embed/>
            </p:oleObj>
          </a:graphicData>
        </a:graphic>
      </p:graphicFrame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0" y="0"/>
          <a:ext cx="285750" cy="257175"/>
        </p:xfrm>
        <a:graphic>
          <a:graphicData uri="http://schemas.openxmlformats.org/presentationml/2006/ole">
            <p:oleObj spid="_x0000_s8200" name="BMP 图像" r:id="rId13" imgW="285866" imgH="257007" progId="PBrush">
              <p:embed/>
            </p:oleObj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0" y="0"/>
          <a:ext cx="285750" cy="257175"/>
        </p:xfrm>
        <a:graphic>
          <a:graphicData uri="http://schemas.openxmlformats.org/presentationml/2006/ole">
            <p:oleObj spid="_x0000_s8199" name="BMP 图像" r:id="rId14" imgW="285866" imgH="257007" progId="PBrush">
              <p:embed/>
            </p:oleObj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0" y="0"/>
          <a:ext cx="247650" cy="247650"/>
        </p:xfrm>
        <a:graphic>
          <a:graphicData uri="http://schemas.openxmlformats.org/presentationml/2006/ole">
            <p:oleObj spid="_x0000_s8198" name="BMP 图像" r:id="rId15" imgW="247685" imgH="247685" progId="PBrush">
              <p:embed/>
            </p:oleObj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0" y="0"/>
          <a:ext cx="257175" cy="266700"/>
        </p:xfrm>
        <a:graphic>
          <a:graphicData uri="http://schemas.openxmlformats.org/presentationml/2006/ole">
            <p:oleObj spid="_x0000_s8197" name="BMP 图像" r:id="rId16" imgW="257007" imgH="266737" progId="PBrush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0" y="0"/>
          <a:ext cx="257175" cy="247650"/>
        </p:xfrm>
        <a:graphic>
          <a:graphicData uri="http://schemas.openxmlformats.org/presentationml/2006/ole">
            <p:oleObj spid="_x0000_s8196" name="BMP 图像" r:id="rId17" imgW="257007" imgH="247685" progId="PBrush">
              <p:embed/>
            </p:oleObj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266700" cy="266700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247650" cy="238125"/>
          </a:xfrm>
          <a:prstGeom prst="rect">
            <a:avLst/>
          </a:prstGeom>
          <a:noFill/>
        </p:spPr>
      </p:pic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0" y="0"/>
          <a:ext cx="266700" cy="285750"/>
        </p:xfrm>
        <a:graphic>
          <a:graphicData uri="http://schemas.openxmlformats.org/presentationml/2006/ole">
            <p:oleObj spid="_x0000_s8193" name="BMP 图像" r:id="rId20" imgW="266737" imgH="285866" progId="PBrush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60722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sz="4600" dirty="0" smtClean="0"/>
              <a:t>2.7 </a:t>
            </a:r>
            <a:r>
              <a:rPr lang="zh-CN" altLang="en-US" sz="4600" dirty="0" smtClean="0"/>
              <a:t>本章小结</a:t>
            </a:r>
            <a:endParaRPr lang="en-US" altLang="zh-CN" sz="4600" dirty="0" smtClean="0"/>
          </a:p>
          <a:p>
            <a:pPr>
              <a:buNone/>
            </a:pPr>
            <a:r>
              <a:rPr lang="zh-CN" altLang="en-US" dirty="0" smtClean="0"/>
              <a:t>          本章首先对主窗口环境进行了讲解，和它同其他三维绘图软件之间的区别。随后分析了该软件的两种基本操作，分别是菜单操作和对话框操作。</a:t>
            </a:r>
          </a:p>
          <a:p>
            <a:pPr>
              <a:buNone/>
            </a:pPr>
            <a:r>
              <a:rPr lang="zh-CN" altLang="en-US" dirty="0" smtClean="0"/>
              <a:t>          我们还讲解了对象的切换显示，同时，基准的显示也是可以切换的，系统和图元的颜色显示设置也是我们涉及的范围。而模型的显示则不仅包括颜色，还包括光照的影响。另外，我们还讲解了如何定义用户界面。</a:t>
            </a:r>
          </a:p>
          <a:p>
            <a:pPr>
              <a:buNone/>
            </a:pPr>
            <a:r>
              <a:rPr lang="zh-CN" altLang="en-US" smtClean="0"/>
              <a:t>           本章又涉及到模型</a:t>
            </a:r>
            <a:r>
              <a:rPr lang="zh-CN" altLang="en-US" dirty="0" smtClean="0"/>
              <a:t>的缩放、动态定位、快速在已有视图中切换操作。                    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en-US" dirty="0" smtClean="0"/>
              <a:t>本章的最后，讲解了数据的交换与文件的打印。使读者对于</a:t>
            </a:r>
            <a:r>
              <a:rPr lang="en-US" dirty="0" err="1" smtClean="0"/>
              <a:t>Creo</a:t>
            </a:r>
            <a:r>
              <a:rPr lang="en-US" dirty="0" smtClean="0"/>
              <a:t> Parametric</a:t>
            </a:r>
            <a:r>
              <a:rPr lang="zh-CN" altLang="en-US" dirty="0" smtClean="0"/>
              <a:t>同其他软件的数据交换有一个初步了解。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11858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2.2.1 </a:t>
            </a:r>
            <a:r>
              <a:rPr lang="zh-CN" altLang="en-US" sz="2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rPr>
              <a:t>工具栏设置</a:t>
            </a:r>
            <a:endParaRPr lang="en-US" altLang="zh-CN" sz="2800" spc="5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latin typeface="黑体" pitchFamily="49" charset="-122"/>
              <a:ea typeface="黑体" pitchFamily="49" charset="-122"/>
              <a:cs typeface="+mj-cs"/>
            </a:endParaRPr>
          </a:p>
          <a:p>
            <a:pPr>
              <a:buNone/>
            </a:pPr>
            <a:r>
              <a:rPr lang="en-US" altLang="zh-CN" sz="2400" dirty="0" smtClean="0"/>
              <a:t>         1.</a:t>
            </a:r>
            <a:r>
              <a:rPr lang="zh-CN" altLang="en-US" sz="2400" dirty="0" smtClean="0"/>
              <a:t>自定面板义功能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571612"/>
            <a:ext cx="6090967" cy="457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571472" y="1571612"/>
          <a:ext cx="142876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4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2.</a:t>
            </a:r>
            <a:r>
              <a:rPr lang="zh-CN" altLang="en-US" sz="2400" dirty="0" smtClean="0"/>
              <a:t>快速访问工具栏设置</a:t>
            </a:r>
            <a:endParaRPr lang="zh-CN" altLang="en-US" sz="24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560" y="1571612"/>
            <a:ext cx="643125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571472" y="1571612"/>
          <a:ext cx="157163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右箭头 4"/>
          <p:cNvSpPr/>
          <p:nvPr/>
        </p:nvSpPr>
        <p:spPr>
          <a:xfrm>
            <a:off x="4415282" y="3200973"/>
            <a:ext cx="313434" cy="319239"/>
          </a:xfrm>
          <a:prstGeom prst="rect">
            <a:avLst/>
          </a:prstGeo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  <a:sp3d z="-6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8229600" cy="614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3.</a:t>
            </a:r>
            <a:r>
              <a:rPr lang="zh-CN" altLang="en-US" sz="2400" dirty="0" smtClean="0"/>
              <a:t>窗口设置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428736"/>
            <a:ext cx="6504209" cy="489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57158" y="1571612"/>
          <a:ext cx="157163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1018</TotalTime>
  <Words>1792</Words>
  <PresentationFormat>全屏显示(4:3)</PresentationFormat>
  <Paragraphs>319</Paragraphs>
  <Slides>60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凤舞九天</vt:lpstr>
      <vt:lpstr>BMP 图像</vt:lpstr>
      <vt:lpstr> 第二章   界面与设置 </vt:lpstr>
      <vt:lpstr>2.1  熟悉主窗口环境</vt:lpstr>
      <vt:lpstr>幻灯片 3</vt:lpstr>
      <vt:lpstr>幻灯片 4</vt:lpstr>
      <vt:lpstr>幻灯片 5</vt:lpstr>
      <vt:lpstr>2.2  基 本 操 作 </vt:lpstr>
      <vt:lpstr>幻灯片 7</vt:lpstr>
      <vt:lpstr>幻灯片 8</vt:lpstr>
      <vt:lpstr>幻灯片 9</vt:lpstr>
      <vt:lpstr>幻灯片 10</vt:lpstr>
      <vt:lpstr>幻灯片 11</vt:lpstr>
      <vt:lpstr>2.3文件管理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第二章   界面与设置 </dc:title>
  <dc:creator>jxq</dc:creator>
  <cp:lastModifiedBy>jxq</cp:lastModifiedBy>
  <cp:revision>80</cp:revision>
  <dcterms:created xsi:type="dcterms:W3CDTF">2014-03-19T10:09:06Z</dcterms:created>
  <dcterms:modified xsi:type="dcterms:W3CDTF">2014-03-23T14:09:15Z</dcterms:modified>
</cp:coreProperties>
</file>