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800" b="1" dirty="0" smtClean="0"/>
              <a:t>表</a:t>
            </a:r>
            <a:r>
              <a:rPr lang="en-US" altLang="zh-CN" sz="3800" b="1" dirty="0" smtClean="0"/>
              <a:t>4</a:t>
            </a:r>
            <a:r>
              <a:rPr lang="en-US" altLang="zh-CN" sz="3800" b="1" dirty="0" smtClean="0"/>
              <a:t>.11  </a:t>
            </a:r>
            <a:r>
              <a:rPr lang="zh-CN" altLang="zh-CN" sz="3800" b="1" dirty="0" smtClean="0"/>
              <a:t>在</a:t>
            </a:r>
            <a:r>
              <a:rPr lang="zh-CN" altLang="zh-CN" sz="3800" b="1" dirty="0"/>
              <a:t>总计行中的其他值的含义</a:t>
            </a:r>
            <a:endParaRPr lang="zh-CN" altLang="en-US" sz="3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794601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</TotalTime>
  <Words>11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表4.11  在总计行中的其他值的含义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22</cp:revision>
  <dcterms:modified xsi:type="dcterms:W3CDTF">2014-03-04T16:15:13Z</dcterms:modified>
</cp:coreProperties>
</file>