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184827-9A07-4243-9DA5-60264A8D3EC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40C9826-DCD8-4656-92A9-F2EF28FA6BE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FB01BC8-FD24-45E6-BDB6-055808247900}" type="parTrans" cxnId="{E0BE5894-E5A6-4E6D-AB28-541DF7E86C34}">
      <dgm:prSet/>
      <dgm:spPr/>
      <dgm:t>
        <a:bodyPr/>
        <a:lstStyle/>
        <a:p>
          <a:endParaRPr lang="zh-CN" altLang="en-US"/>
        </a:p>
      </dgm:t>
    </dgm:pt>
    <dgm:pt modelId="{623154E3-D072-4867-B7F7-3FDE56CEB8BD}" type="sibTrans" cxnId="{E0BE5894-E5A6-4E6D-AB28-541DF7E86C34}">
      <dgm:prSet/>
      <dgm:spPr/>
      <dgm:t>
        <a:bodyPr/>
        <a:lstStyle/>
        <a:p>
          <a:endParaRPr lang="zh-CN" altLang="en-US"/>
        </a:p>
      </dgm:t>
    </dgm:pt>
    <dgm:pt modelId="{1637BF80-C2B0-4003-A103-3400F346BCD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草绘器选项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B1D77A8-ABD1-41C3-87C6-7C7019BDC296}" type="parTrans" cxnId="{E27C4162-A7D3-4EB5-AD07-CE0F7869B38C}">
      <dgm:prSet/>
      <dgm:spPr/>
      <dgm:t>
        <a:bodyPr/>
        <a:lstStyle/>
        <a:p>
          <a:endParaRPr lang="zh-CN" altLang="en-US"/>
        </a:p>
      </dgm:t>
    </dgm:pt>
    <dgm:pt modelId="{E3929ED0-425A-407E-A82D-73612963EE70}" type="sibTrans" cxnId="{E27C4162-A7D3-4EB5-AD07-CE0F7869B38C}">
      <dgm:prSet/>
      <dgm:spPr/>
      <dgm:t>
        <a:bodyPr/>
        <a:lstStyle/>
        <a:p>
          <a:endParaRPr lang="zh-CN" altLang="en-US"/>
        </a:p>
      </dgm:t>
    </dgm:pt>
    <dgm:pt modelId="{1C62284B-766E-48E4-BDD6-ABBDC90A034C}" type="pres">
      <dgm:prSet presAssocID="{6C184827-9A07-4243-9DA5-60264A8D3EC4}" presName="Name0" presStyleCnt="0">
        <dgm:presLayoutVars>
          <dgm:dir/>
          <dgm:resizeHandles val="exact"/>
        </dgm:presLayoutVars>
      </dgm:prSet>
      <dgm:spPr/>
    </dgm:pt>
    <dgm:pt modelId="{2417EB9D-0C09-4A32-BC93-DE28A310E102}" type="pres">
      <dgm:prSet presAssocID="{E40C9826-DCD8-4656-92A9-F2EF28FA6BE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8AEC23-475E-4CB4-BC30-0623F4B01731}" type="pres">
      <dgm:prSet presAssocID="{623154E3-D072-4867-B7F7-3FDE56CEB8BD}" presName="sibTrans" presStyleLbl="sibTrans2D1" presStyleIdx="0" presStyleCnt="1"/>
      <dgm:spPr/>
    </dgm:pt>
    <dgm:pt modelId="{739660A1-44C0-4B2B-8A0E-8DC5F9CB4A19}" type="pres">
      <dgm:prSet presAssocID="{623154E3-D072-4867-B7F7-3FDE56CEB8BD}" presName="connectorText" presStyleLbl="sibTrans2D1" presStyleIdx="0" presStyleCnt="1"/>
      <dgm:spPr/>
    </dgm:pt>
    <dgm:pt modelId="{493DDBC8-3412-4D27-88DA-EC9FCEAEAA4E}" type="pres">
      <dgm:prSet presAssocID="{1637BF80-C2B0-4003-A103-3400F346BCD3}" presName="node" presStyleLbl="node1" presStyleIdx="1" presStyleCnt="2">
        <dgm:presLayoutVars>
          <dgm:bulletEnabled val="1"/>
        </dgm:presLayoutVars>
      </dgm:prSet>
      <dgm:spPr/>
    </dgm:pt>
  </dgm:ptLst>
  <dgm:cxnLst>
    <dgm:cxn modelId="{E0BE5894-E5A6-4E6D-AB28-541DF7E86C34}" srcId="{6C184827-9A07-4243-9DA5-60264A8D3EC4}" destId="{E40C9826-DCD8-4656-92A9-F2EF28FA6BEF}" srcOrd="0" destOrd="0" parTransId="{9FB01BC8-FD24-45E6-BDB6-055808247900}" sibTransId="{623154E3-D072-4867-B7F7-3FDE56CEB8BD}"/>
    <dgm:cxn modelId="{981A2A48-9059-4428-A4BE-2AE91530C388}" type="presOf" srcId="{623154E3-D072-4867-B7F7-3FDE56CEB8BD}" destId="{378AEC23-475E-4CB4-BC30-0623F4B01731}" srcOrd="0" destOrd="0" presId="urn:microsoft.com/office/officeart/2005/8/layout/process1"/>
    <dgm:cxn modelId="{D6E75412-E18A-4033-9637-A54F4F692E6B}" type="presOf" srcId="{1637BF80-C2B0-4003-A103-3400F346BCD3}" destId="{493DDBC8-3412-4D27-88DA-EC9FCEAEAA4E}" srcOrd="0" destOrd="0" presId="urn:microsoft.com/office/officeart/2005/8/layout/process1"/>
    <dgm:cxn modelId="{A2B83703-F785-4A24-B195-8E7DA5187AAB}" type="presOf" srcId="{6C184827-9A07-4243-9DA5-60264A8D3EC4}" destId="{1C62284B-766E-48E4-BDD6-ABBDC90A034C}" srcOrd="0" destOrd="0" presId="urn:microsoft.com/office/officeart/2005/8/layout/process1"/>
    <dgm:cxn modelId="{E27C4162-A7D3-4EB5-AD07-CE0F7869B38C}" srcId="{6C184827-9A07-4243-9DA5-60264A8D3EC4}" destId="{1637BF80-C2B0-4003-A103-3400F346BCD3}" srcOrd="1" destOrd="0" parTransId="{7B1D77A8-ABD1-41C3-87C6-7C7019BDC296}" sibTransId="{E3929ED0-425A-407E-A82D-73612963EE70}"/>
    <dgm:cxn modelId="{063B079A-94EB-441E-B56C-6105C3EB2A8D}" type="presOf" srcId="{E40C9826-DCD8-4656-92A9-F2EF28FA6BEF}" destId="{2417EB9D-0C09-4A32-BC93-DE28A310E102}" srcOrd="0" destOrd="0" presId="urn:microsoft.com/office/officeart/2005/8/layout/process1"/>
    <dgm:cxn modelId="{536728CB-A501-481B-AEB3-E1C4B0EF40AF}" type="presOf" srcId="{623154E3-D072-4867-B7F7-3FDE56CEB8BD}" destId="{739660A1-44C0-4B2B-8A0E-8DC5F9CB4A19}" srcOrd="1" destOrd="0" presId="urn:microsoft.com/office/officeart/2005/8/layout/process1"/>
    <dgm:cxn modelId="{4E47E467-C1D1-4461-8203-B0F50C8CFE5D}" type="presParOf" srcId="{1C62284B-766E-48E4-BDD6-ABBDC90A034C}" destId="{2417EB9D-0C09-4A32-BC93-DE28A310E102}" srcOrd="0" destOrd="0" presId="urn:microsoft.com/office/officeart/2005/8/layout/process1"/>
    <dgm:cxn modelId="{D5D8A105-254A-43A7-B762-61B3344E69DC}" type="presParOf" srcId="{1C62284B-766E-48E4-BDD6-ABBDC90A034C}" destId="{378AEC23-475E-4CB4-BC30-0623F4B01731}" srcOrd="1" destOrd="0" presId="urn:microsoft.com/office/officeart/2005/8/layout/process1"/>
    <dgm:cxn modelId="{D203F342-4D1C-4BD3-AACB-2168EADEE0C5}" type="presParOf" srcId="{378AEC23-475E-4CB4-BC30-0623F4B01731}" destId="{739660A1-44C0-4B2B-8A0E-8DC5F9CB4A19}" srcOrd="0" destOrd="0" presId="urn:microsoft.com/office/officeart/2005/8/layout/process1"/>
    <dgm:cxn modelId="{BE1BE24A-C0B9-4CFA-AD4F-34226A468836}" type="presParOf" srcId="{1C62284B-766E-48E4-BDD6-ABBDC90A034C}" destId="{493DDBC8-3412-4D27-88DA-EC9FCEAEAA4E}" srcOrd="2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99189E4-6BC6-423F-BF56-30AD6E3CBE5E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0BA75E46-4D80-4837-9EF9-EF532E7F5DE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修剪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672BD73-1B36-48AC-98EC-281BA3FCD93F}" type="parTrans" cxnId="{0250F64F-5C09-47A6-961D-A218BCB90E0A}">
      <dgm:prSet/>
      <dgm:spPr/>
      <dgm:t>
        <a:bodyPr/>
        <a:lstStyle/>
        <a:p>
          <a:endParaRPr lang="zh-CN" altLang="en-US"/>
        </a:p>
      </dgm:t>
    </dgm:pt>
    <dgm:pt modelId="{6B2249D8-83E2-4EF5-B216-3E8096B6063C}" type="sibTrans" cxnId="{0250F64F-5C09-47A6-961D-A218BCB90E0A}">
      <dgm:prSet/>
      <dgm:spPr/>
      <dgm:t>
        <a:bodyPr/>
        <a:lstStyle/>
        <a:p>
          <a:endParaRPr lang="zh-CN" altLang="en-US"/>
        </a:p>
      </dgm:t>
    </dgm:pt>
    <dgm:pt modelId="{F3DE7F34-67F8-417B-8066-0C06B91A38CE}" type="pres">
      <dgm:prSet presAssocID="{999189E4-6BC6-423F-BF56-30AD6E3CBE5E}" presName="Name0" presStyleCnt="0">
        <dgm:presLayoutVars>
          <dgm:dir/>
          <dgm:animLvl val="lvl"/>
          <dgm:resizeHandles val="exact"/>
        </dgm:presLayoutVars>
      </dgm:prSet>
      <dgm:spPr/>
    </dgm:pt>
    <dgm:pt modelId="{1EA2346A-5904-49E9-B690-80D3387A1B6D}" type="pres">
      <dgm:prSet presAssocID="{999189E4-6BC6-423F-BF56-30AD6E3CBE5E}" presName="dummy" presStyleCnt="0"/>
      <dgm:spPr/>
    </dgm:pt>
    <dgm:pt modelId="{562963BF-DD9E-4DD3-BD3D-B1DDBC543839}" type="pres">
      <dgm:prSet presAssocID="{999189E4-6BC6-423F-BF56-30AD6E3CBE5E}" presName="linH" presStyleCnt="0"/>
      <dgm:spPr/>
    </dgm:pt>
    <dgm:pt modelId="{9C6D746F-BB8B-40B8-ADB9-350E31338EA9}" type="pres">
      <dgm:prSet presAssocID="{999189E4-6BC6-423F-BF56-30AD6E3CBE5E}" presName="padding1" presStyleCnt="0"/>
      <dgm:spPr/>
    </dgm:pt>
    <dgm:pt modelId="{3BE17073-5130-45AD-90BA-563C7A7649FE}" type="pres">
      <dgm:prSet presAssocID="{0BA75E46-4D80-4837-9EF9-EF532E7F5DEC}" presName="linV" presStyleCnt="0"/>
      <dgm:spPr/>
    </dgm:pt>
    <dgm:pt modelId="{873F24E2-A939-4ED9-9740-26C0B2574F82}" type="pres">
      <dgm:prSet presAssocID="{0BA75E46-4D80-4837-9EF9-EF532E7F5DEC}" presName="spVertical1" presStyleCnt="0"/>
      <dgm:spPr/>
    </dgm:pt>
    <dgm:pt modelId="{F415BC02-08A1-4F7D-8B63-48E8DC20BB10}" type="pres">
      <dgm:prSet presAssocID="{0BA75E46-4D80-4837-9EF9-EF532E7F5DEC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D96AC2-808D-490D-B87D-C93DE5083D71}" type="pres">
      <dgm:prSet presAssocID="{0BA75E46-4D80-4837-9EF9-EF532E7F5DEC}" presName="spVertical2" presStyleCnt="0"/>
      <dgm:spPr/>
    </dgm:pt>
    <dgm:pt modelId="{2F932801-E63A-46E4-A895-A37991541627}" type="pres">
      <dgm:prSet presAssocID="{0BA75E46-4D80-4837-9EF9-EF532E7F5DEC}" presName="spVertical3" presStyleCnt="0"/>
      <dgm:spPr/>
    </dgm:pt>
    <dgm:pt modelId="{A3E3B374-AFEE-4EB9-AB99-E4E42EC09E4C}" type="pres">
      <dgm:prSet presAssocID="{999189E4-6BC6-423F-BF56-30AD6E3CBE5E}" presName="padding2" presStyleCnt="0"/>
      <dgm:spPr/>
    </dgm:pt>
    <dgm:pt modelId="{F0CC5351-8C15-45FB-935C-DB5EA359CEF0}" type="pres">
      <dgm:prSet presAssocID="{999189E4-6BC6-423F-BF56-30AD6E3CBE5E}" presName="negArrow" presStyleCnt="0"/>
      <dgm:spPr/>
    </dgm:pt>
    <dgm:pt modelId="{E90AD5B1-75CB-4777-B58F-29EEE403D2B3}" type="pres">
      <dgm:prSet presAssocID="{999189E4-6BC6-423F-BF56-30AD6E3CBE5E}" presName="backgroundArrow" presStyleLbl="node1" presStyleIdx="0" presStyleCnt="1"/>
      <dgm:spPr/>
    </dgm:pt>
  </dgm:ptLst>
  <dgm:cxnLst>
    <dgm:cxn modelId="{FABD4808-CDEA-427B-98A4-FCD51A706DA8}" type="presOf" srcId="{999189E4-6BC6-423F-BF56-30AD6E3CBE5E}" destId="{F3DE7F34-67F8-417B-8066-0C06B91A38CE}" srcOrd="0" destOrd="0" presId="urn:microsoft.com/office/officeart/2005/8/layout/hProcess3"/>
    <dgm:cxn modelId="{FFABCE4D-D759-412F-BA2C-204A7CFF7F8A}" type="presOf" srcId="{0BA75E46-4D80-4837-9EF9-EF532E7F5DEC}" destId="{F415BC02-08A1-4F7D-8B63-48E8DC20BB10}" srcOrd="0" destOrd="0" presId="urn:microsoft.com/office/officeart/2005/8/layout/hProcess3"/>
    <dgm:cxn modelId="{0250F64F-5C09-47A6-961D-A218BCB90E0A}" srcId="{999189E4-6BC6-423F-BF56-30AD6E3CBE5E}" destId="{0BA75E46-4D80-4837-9EF9-EF532E7F5DEC}" srcOrd="0" destOrd="0" parTransId="{5672BD73-1B36-48AC-98EC-281BA3FCD93F}" sibTransId="{6B2249D8-83E2-4EF5-B216-3E8096B6063C}"/>
    <dgm:cxn modelId="{0967F848-9882-48F1-81E7-C4E61E3FCA72}" type="presParOf" srcId="{F3DE7F34-67F8-417B-8066-0C06B91A38CE}" destId="{1EA2346A-5904-49E9-B690-80D3387A1B6D}" srcOrd="0" destOrd="0" presId="urn:microsoft.com/office/officeart/2005/8/layout/hProcess3"/>
    <dgm:cxn modelId="{C0067F54-F91F-4FE0-9F9E-5DDBA1539F25}" type="presParOf" srcId="{F3DE7F34-67F8-417B-8066-0C06B91A38CE}" destId="{562963BF-DD9E-4DD3-BD3D-B1DDBC543839}" srcOrd="1" destOrd="0" presId="urn:microsoft.com/office/officeart/2005/8/layout/hProcess3"/>
    <dgm:cxn modelId="{C3D09456-6D1F-476B-9B69-71C293E33B69}" type="presParOf" srcId="{562963BF-DD9E-4DD3-BD3D-B1DDBC543839}" destId="{9C6D746F-BB8B-40B8-ADB9-350E31338EA9}" srcOrd="0" destOrd="0" presId="urn:microsoft.com/office/officeart/2005/8/layout/hProcess3"/>
    <dgm:cxn modelId="{4835A82F-8F9F-421D-96D8-4250E0F912CD}" type="presParOf" srcId="{562963BF-DD9E-4DD3-BD3D-B1DDBC543839}" destId="{3BE17073-5130-45AD-90BA-563C7A7649FE}" srcOrd="1" destOrd="0" presId="urn:microsoft.com/office/officeart/2005/8/layout/hProcess3"/>
    <dgm:cxn modelId="{2750DD16-8FC7-481B-A8B3-74D934328BE2}" type="presParOf" srcId="{3BE17073-5130-45AD-90BA-563C7A7649FE}" destId="{873F24E2-A939-4ED9-9740-26C0B2574F82}" srcOrd="0" destOrd="0" presId="urn:microsoft.com/office/officeart/2005/8/layout/hProcess3"/>
    <dgm:cxn modelId="{ACDD4D39-AC2F-441F-B87C-FAB712425687}" type="presParOf" srcId="{3BE17073-5130-45AD-90BA-563C7A7649FE}" destId="{F415BC02-08A1-4F7D-8B63-48E8DC20BB10}" srcOrd="1" destOrd="0" presId="urn:microsoft.com/office/officeart/2005/8/layout/hProcess3"/>
    <dgm:cxn modelId="{3B77D147-D479-4101-ADCF-99D3CE6E24B6}" type="presParOf" srcId="{3BE17073-5130-45AD-90BA-563C7A7649FE}" destId="{6AD96AC2-808D-490D-B87D-C93DE5083D71}" srcOrd="2" destOrd="0" presId="urn:microsoft.com/office/officeart/2005/8/layout/hProcess3"/>
    <dgm:cxn modelId="{CEDCA1FF-E532-433C-9251-D64E7B8820E3}" type="presParOf" srcId="{3BE17073-5130-45AD-90BA-563C7A7649FE}" destId="{2F932801-E63A-46E4-A895-A37991541627}" srcOrd="3" destOrd="0" presId="urn:microsoft.com/office/officeart/2005/8/layout/hProcess3"/>
    <dgm:cxn modelId="{088DB20E-3582-4FE1-BCCD-96F647B50323}" type="presParOf" srcId="{562963BF-DD9E-4DD3-BD3D-B1DDBC543839}" destId="{A3E3B374-AFEE-4EB9-AB99-E4E42EC09E4C}" srcOrd="2" destOrd="0" presId="urn:microsoft.com/office/officeart/2005/8/layout/hProcess3"/>
    <dgm:cxn modelId="{6260A4DB-FE25-401F-BCD4-7E18753030B1}" type="presParOf" srcId="{562963BF-DD9E-4DD3-BD3D-B1DDBC543839}" destId="{F0CC5351-8C15-45FB-935C-DB5EA359CEF0}" srcOrd="3" destOrd="0" presId="urn:microsoft.com/office/officeart/2005/8/layout/hProcess3"/>
    <dgm:cxn modelId="{70DB0FDB-FCD3-415C-B991-06C37CC43F84}" type="presParOf" srcId="{562963BF-DD9E-4DD3-BD3D-B1DDBC543839}" destId="{E90AD5B1-75CB-4777-B58F-29EEE403D2B3}" srcOrd="4" destOrd="0" presId="urn:microsoft.com/office/officeart/2005/8/layout/hProcess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DEB3082-C343-479B-96F4-18ED2D766364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D78CD601-8107-4EA5-B476-D6B5351E804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编辑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A602034-8F6F-40F0-814D-2BE65FBF27DC}" type="parTrans" cxnId="{90DE33D8-4FA4-48B4-893D-9D3C2693F038}">
      <dgm:prSet/>
      <dgm:spPr/>
      <dgm:t>
        <a:bodyPr/>
        <a:lstStyle/>
        <a:p>
          <a:endParaRPr lang="zh-CN" altLang="en-US"/>
        </a:p>
      </dgm:t>
    </dgm:pt>
    <dgm:pt modelId="{DE0D0AA2-C858-486A-AD4F-0D4771385E84}" type="sibTrans" cxnId="{90DE33D8-4FA4-48B4-893D-9D3C2693F038}">
      <dgm:prSet/>
      <dgm:spPr/>
      <dgm:t>
        <a:bodyPr/>
        <a:lstStyle/>
        <a:p>
          <a:endParaRPr lang="zh-CN" altLang="en-US"/>
        </a:p>
      </dgm:t>
    </dgm:pt>
    <dgm:pt modelId="{029C97C3-0B61-4656-A91F-482E1700BDE1}" type="pres">
      <dgm:prSet presAssocID="{4DEB3082-C343-479B-96F4-18ED2D766364}" presName="Name0" presStyleCnt="0">
        <dgm:presLayoutVars>
          <dgm:dir/>
          <dgm:animLvl val="lvl"/>
          <dgm:resizeHandles val="exact"/>
        </dgm:presLayoutVars>
      </dgm:prSet>
      <dgm:spPr/>
    </dgm:pt>
    <dgm:pt modelId="{0B4B22C5-D289-4F9E-A8FE-D9CCF94D101C}" type="pres">
      <dgm:prSet presAssocID="{4DEB3082-C343-479B-96F4-18ED2D766364}" presName="dummy" presStyleCnt="0"/>
      <dgm:spPr/>
    </dgm:pt>
    <dgm:pt modelId="{A9E8FC08-4DF3-47C0-8C8C-8F593C955041}" type="pres">
      <dgm:prSet presAssocID="{4DEB3082-C343-479B-96F4-18ED2D766364}" presName="linH" presStyleCnt="0"/>
      <dgm:spPr/>
    </dgm:pt>
    <dgm:pt modelId="{AB5C50A0-1C24-4804-901A-2CFC9520508A}" type="pres">
      <dgm:prSet presAssocID="{4DEB3082-C343-479B-96F4-18ED2D766364}" presName="padding1" presStyleCnt="0"/>
      <dgm:spPr/>
    </dgm:pt>
    <dgm:pt modelId="{E18AD8BE-C888-49DE-9B01-03346A44D026}" type="pres">
      <dgm:prSet presAssocID="{D78CD601-8107-4EA5-B476-D6B5351E8048}" presName="linV" presStyleCnt="0"/>
      <dgm:spPr/>
    </dgm:pt>
    <dgm:pt modelId="{4586EF6B-01ED-4E96-992B-4835E7258DC4}" type="pres">
      <dgm:prSet presAssocID="{D78CD601-8107-4EA5-B476-D6B5351E8048}" presName="spVertical1" presStyleCnt="0"/>
      <dgm:spPr/>
    </dgm:pt>
    <dgm:pt modelId="{6FDA1965-3AB4-4AFC-B035-960CFE096F06}" type="pres">
      <dgm:prSet presAssocID="{D78CD601-8107-4EA5-B476-D6B5351E8048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068B83EB-6336-4F84-927C-BA8F8D4D8640}" type="pres">
      <dgm:prSet presAssocID="{D78CD601-8107-4EA5-B476-D6B5351E8048}" presName="spVertical2" presStyleCnt="0"/>
      <dgm:spPr/>
    </dgm:pt>
    <dgm:pt modelId="{013FE125-E4FB-4012-8682-D9B89891A9C1}" type="pres">
      <dgm:prSet presAssocID="{D78CD601-8107-4EA5-B476-D6B5351E8048}" presName="spVertical3" presStyleCnt="0"/>
      <dgm:spPr/>
    </dgm:pt>
    <dgm:pt modelId="{54A575DF-2D53-4FA9-A344-AE8E033AEBF8}" type="pres">
      <dgm:prSet presAssocID="{4DEB3082-C343-479B-96F4-18ED2D766364}" presName="padding2" presStyleCnt="0"/>
      <dgm:spPr/>
    </dgm:pt>
    <dgm:pt modelId="{E5B70405-244A-4950-BD42-6A1E6F43917B}" type="pres">
      <dgm:prSet presAssocID="{4DEB3082-C343-479B-96F4-18ED2D766364}" presName="negArrow" presStyleCnt="0"/>
      <dgm:spPr/>
    </dgm:pt>
    <dgm:pt modelId="{EA0F7911-4801-4020-91D8-FBD4D47B011D}" type="pres">
      <dgm:prSet presAssocID="{4DEB3082-C343-479B-96F4-18ED2D766364}" presName="backgroundArrow" presStyleLbl="node1" presStyleIdx="0" presStyleCnt="1"/>
      <dgm:spPr/>
    </dgm:pt>
  </dgm:ptLst>
  <dgm:cxnLst>
    <dgm:cxn modelId="{90DE33D8-4FA4-48B4-893D-9D3C2693F038}" srcId="{4DEB3082-C343-479B-96F4-18ED2D766364}" destId="{D78CD601-8107-4EA5-B476-D6B5351E8048}" srcOrd="0" destOrd="0" parTransId="{3A602034-8F6F-40F0-814D-2BE65FBF27DC}" sibTransId="{DE0D0AA2-C858-486A-AD4F-0D4771385E84}"/>
    <dgm:cxn modelId="{27566524-5FC7-4FB3-993C-C5EF313E6AAF}" type="presOf" srcId="{4DEB3082-C343-479B-96F4-18ED2D766364}" destId="{029C97C3-0B61-4656-A91F-482E1700BDE1}" srcOrd="0" destOrd="0" presId="urn:microsoft.com/office/officeart/2005/8/layout/hProcess3"/>
    <dgm:cxn modelId="{793247BF-C7E7-4A66-852F-D02438672E9A}" type="presOf" srcId="{D78CD601-8107-4EA5-B476-D6B5351E8048}" destId="{6FDA1965-3AB4-4AFC-B035-960CFE096F06}" srcOrd="0" destOrd="0" presId="urn:microsoft.com/office/officeart/2005/8/layout/hProcess3"/>
    <dgm:cxn modelId="{C22EFE1D-71A0-45A7-AB17-F5FCCBB3777B}" type="presParOf" srcId="{029C97C3-0B61-4656-A91F-482E1700BDE1}" destId="{0B4B22C5-D289-4F9E-A8FE-D9CCF94D101C}" srcOrd="0" destOrd="0" presId="urn:microsoft.com/office/officeart/2005/8/layout/hProcess3"/>
    <dgm:cxn modelId="{E43082CB-B7F7-4403-92F5-C714622C0E06}" type="presParOf" srcId="{029C97C3-0B61-4656-A91F-482E1700BDE1}" destId="{A9E8FC08-4DF3-47C0-8C8C-8F593C955041}" srcOrd="1" destOrd="0" presId="urn:microsoft.com/office/officeart/2005/8/layout/hProcess3"/>
    <dgm:cxn modelId="{E0974A5F-E1FD-4F2B-BE39-CD187849BD4A}" type="presParOf" srcId="{A9E8FC08-4DF3-47C0-8C8C-8F593C955041}" destId="{AB5C50A0-1C24-4804-901A-2CFC9520508A}" srcOrd="0" destOrd="0" presId="urn:microsoft.com/office/officeart/2005/8/layout/hProcess3"/>
    <dgm:cxn modelId="{AB1C4777-B99D-47DA-AD12-F571420F91E3}" type="presParOf" srcId="{A9E8FC08-4DF3-47C0-8C8C-8F593C955041}" destId="{E18AD8BE-C888-49DE-9B01-03346A44D026}" srcOrd="1" destOrd="0" presId="urn:microsoft.com/office/officeart/2005/8/layout/hProcess3"/>
    <dgm:cxn modelId="{A0C0C294-4F74-41D1-AA15-902B065370D0}" type="presParOf" srcId="{E18AD8BE-C888-49DE-9B01-03346A44D026}" destId="{4586EF6B-01ED-4E96-992B-4835E7258DC4}" srcOrd="0" destOrd="0" presId="urn:microsoft.com/office/officeart/2005/8/layout/hProcess3"/>
    <dgm:cxn modelId="{F8E77D37-4A81-4CC2-AFBA-87BA9C5FFE97}" type="presParOf" srcId="{E18AD8BE-C888-49DE-9B01-03346A44D026}" destId="{6FDA1965-3AB4-4AFC-B035-960CFE096F06}" srcOrd="1" destOrd="0" presId="urn:microsoft.com/office/officeart/2005/8/layout/hProcess3"/>
    <dgm:cxn modelId="{9BB8FEF6-81EE-4D9E-B377-201A836DC538}" type="presParOf" srcId="{E18AD8BE-C888-49DE-9B01-03346A44D026}" destId="{068B83EB-6336-4F84-927C-BA8F8D4D8640}" srcOrd="2" destOrd="0" presId="urn:microsoft.com/office/officeart/2005/8/layout/hProcess3"/>
    <dgm:cxn modelId="{C0FEA033-8389-4E80-AA6D-F9BB787B0280}" type="presParOf" srcId="{E18AD8BE-C888-49DE-9B01-03346A44D026}" destId="{013FE125-E4FB-4012-8682-D9B89891A9C1}" srcOrd="3" destOrd="0" presId="urn:microsoft.com/office/officeart/2005/8/layout/hProcess3"/>
    <dgm:cxn modelId="{22779553-BB9B-44DE-8D17-72E257CE28BF}" type="presParOf" srcId="{A9E8FC08-4DF3-47C0-8C8C-8F593C955041}" destId="{54A575DF-2D53-4FA9-A344-AE8E033AEBF8}" srcOrd="2" destOrd="0" presId="urn:microsoft.com/office/officeart/2005/8/layout/hProcess3"/>
    <dgm:cxn modelId="{AC1B6DD2-5FDF-4F6F-B21E-C41BF47EF982}" type="presParOf" srcId="{A9E8FC08-4DF3-47C0-8C8C-8F593C955041}" destId="{E5B70405-244A-4950-BD42-6A1E6F43917B}" srcOrd="3" destOrd="0" presId="urn:microsoft.com/office/officeart/2005/8/layout/hProcess3"/>
    <dgm:cxn modelId="{B19C27FF-9D1E-4FAE-A494-C77BC2E3EEA5}" type="presParOf" srcId="{A9E8FC08-4DF3-47C0-8C8C-8F593C955041}" destId="{EA0F7911-4801-4020-91D8-FBD4D47B011D}" srcOrd="4" destOrd="0" presId="urn:microsoft.com/office/officeart/2005/8/layout/hProcess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56D58AE-BF97-493C-A010-DC6A434BCDB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7AC01A1-C6A6-40C1-8DFF-398AD95D043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编辑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2131205-9BAC-4843-8B85-E53E03DB2319}" type="parTrans" cxnId="{0F13CDE4-8F62-49EB-9459-168A8686783A}">
      <dgm:prSet/>
      <dgm:spPr/>
      <dgm:t>
        <a:bodyPr/>
        <a:lstStyle/>
        <a:p>
          <a:endParaRPr lang="zh-CN" altLang="en-US"/>
        </a:p>
      </dgm:t>
    </dgm:pt>
    <dgm:pt modelId="{CA09236F-28DE-4F1D-8EF4-33D17D7ECC33}" type="sibTrans" cxnId="{0F13CDE4-8F62-49EB-9459-168A8686783A}">
      <dgm:prSet/>
      <dgm:spPr/>
      <dgm:t>
        <a:bodyPr/>
        <a:lstStyle/>
        <a:p>
          <a:endParaRPr lang="zh-CN" altLang="en-US"/>
        </a:p>
      </dgm:t>
    </dgm:pt>
    <dgm:pt modelId="{441497D1-AA47-4A5D-B775-B217E85E455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剖面线</a:t>
          </a:r>
          <a:r>
            <a:rPr lang="en-US" altLang="zh-CN" dirty="0" smtClean="0"/>
            <a:t>/</a:t>
          </a:r>
          <a:r>
            <a:rPr lang="zh-CN" altLang="en-US" dirty="0" smtClean="0"/>
            <a:t>填充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76616E3-10E3-4930-911F-0752CBD4A957}" type="parTrans" cxnId="{6F9DEC46-0634-473D-A3D3-F2B7F0309FD9}">
      <dgm:prSet/>
      <dgm:spPr/>
      <dgm:t>
        <a:bodyPr/>
        <a:lstStyle/>
        <a:p>
          <a:endParaRPr lang="zh-CN" altLang="en-US"/>
        </a:p>
      </dgm:t>
    </dgm:pt>
    <dgm:pt modelId="{6B0BA32F-58E5-4AB4-BB32-B734F96641B7}" type="sibTrans" cxnId="{6F9DEC46-0634-473D-A3D3-F2B7F0309FD9}">
      <dgm:prSet/>
      <dgm:spPr/>
      <dgm:t>
        <a:bodyPr/>
        <a:lstStyle/>
        <a:p>
          <a:endParaRPr lang="zh-CN" altLang="en-US"/>
        </a:p>
      </dgm:t>
    </dgm:pt>
    <dgm:pt modelId="{40096DEB-3ECE-450B-B162-29CA53046CD5}" type="pres">
      <dgm:prSet presAssocID="{D56D58AE-BF97-493C-A010-DC6A434BCDB2}" presName="Name0" presStyleCnt="0">
        <dgm:presLayoutVars>
          <dgm:dir/>
          <dgm:resizeHandles val="exact"/>
        </dgm:presLayoutVars>
      </dgm:prSet>
      <dgm:spPr/>
    </dgm:pt>
    <dgm:pt modelId="{8917A015-A92F-4EAC-A9ED-F59EE2F91CEB}" type="pres">
      <dgm:prSet presAssocID="{C7AC01A1-C6A6-40C1-8DFF-398AD95D043F}" presName="node" presStyleLbl="node1" presStyleIdx="0" presStyleCnt="2">
        <dgm:presLayoutVars>
          <dgm:bulletEnabled val="1"/>
        </dgm:presLayoutVars>
      </dgm:prSet>
      <dgm:spPr/>
    </dgm:pt>
    <dgm:pt modelId="{DDDF707F-F62C-46AE-A70F-51A55EF42DD9}" type="pres">
      <dgm:prSet presAssocID="{CA09236F-28DE-4F1D-8EF4-33D17D7ECC33}" presName="sibTrans" presStyleLbl="sibTrans2D1" presStyleIdx="0" presStyleCnt="1"/>
      <dgm:spPr/>
    </dgm:pt>
    <dgm:pt modelId="{934FC2F2-82F3-4249-8C32-93AF0EFDCF41}" type="pres">
      <dgm:prSet presAssocID="{CA09236F-28DE-4F1D-8EF4-33D17D7ECC33}" presName="connectorText" presStyleLbl="sibTrans2D1" presStyleIdx="0" presStyleCnt="1"/>
      <dgm:spPr/>
    </dgm:pt>
    <dgm:pt modelId="{1FE837B4-5EF9-4CFF-B133-04402A234EED}" type="pres">
      <dgm:prSet presAssocID="{441497D1-AA47-4A5D-B775-B217E85E4558}" presName="node" presStyleLbl="node1" presStyleIdx="1" presStyleCnt="2">
        <dgm:presLayoutVars>
          <dgm:bulletEnabled val="1"/>
        </dgm:presLayoutVars>
      </dgm:prSet>
      <dgm:spPr/>
    </dgm:pt>
  </dgm:ptLst>
  <dgm:cxnLst>
    <dgm:cxn modelId="{545D408D-D3EB-485B-BA0F-A7EEF0374EF1}" type="presOf" srcId="{CA09236F-28DE-4F1D-8EF4-33D17D7ECC33}" destId="{934FC2F2-82F3-4249-8C32-93AF0EFDCF41}" srcOrd="1" destOrd="0" presId="urn:microsoft.com/office/officeart/2005/8/layout/process1"/>
    <dgm:cxn modelId="{F2C30C0D-CE62-4F6E-8A65-61193D5A2844}" type="presOf" srcId="{CA09236F-28DE-4F1D-8EF4-33D17D7ECC33}" destId="{DDDF707F-F62C-46AE-A70F-51A55EF42DD9}" srcOrd="0" destOrd="0" presId="urn:microsoft.com/office/officeart/2005/8/layout/process1"/>
    <dgm:cxn modelId="{6F9DEC46-0634-473D-A3D3-F2B7F0309FD9}" srcId="{D56D58AE-BF97-493C-A010-DC6A434BCDB2}" destId="{441497D1-AA47-4A5D-B775-B217E85E4558}" srcOrd="1" destOrd="0" parTransId="{E76616E3-10E3-4930-911F-0752CBD4A957}" sibTransId="{6B0BA32F-58E5-4AB4-BB32-B734F96641B7}"/>
    <dgm:cxn modelId="{CC56CEAE-FA78-4742-A260-ECB945CB03D1}" type="presOf" srcId="{441497D1-AA47-4A5D-B775-B217E85E4558}" destId="{1FE837B4-5EF9-4CFF-B133-04402A234EED}" srcOrd="0" destOrd="0" presId="urn:microsoft.com/office/officeart/2005/8/layout/process1"/>
    <dgm:cxn modelId="{94DF4D25-D75F-491A-B813-3A69EC86D613}" type="presOf" srcId="{C7AC01A1-C6A6-40C1-8DFF-398AD95D043F}" destId="{8917A015-A92F-4EAC-A9ED-F59EE2F91CEB}" srcOrd="0" destOrd="0" presId="urn:microsoft.com/office/officeart/2005/8/layout/process1"/>
    <dgm:cxn modelId="{0F13CDE4-8F62-49EB-9459-168A8686783A}" srcId="{D56D58AE-BF97-493C-A010-DC6A434BCDB2}" destId="{C7AC01A1-C6A6-40C1-8DFF-398AD95D043F}" srcOrd="0" destOrd="0" parTransId="{F2131205-9BAC-4843-8B85-E53E03DB2319}" sibTransId="{CA09236F-28DE-4F1D-8EF4-33D17D7ECC33}"/>
    <dgm:cxn modelId="{188FCF28-66CC-47BD-B4C4-B013FAA5E8A4}" type="presOf" srcId="{D56D58AE-BF97-493C-A010-DC6A434BCDB2}" destId="{40096DEB-3ECE-450B-B162-29CA53046CD5}" srcOrd="0" destOrd="0" presId="urn:microsoft.com/office/officeart/2005/8/layout/process1"/>
    <dgm:cxn modelId="{A5F2C26B-B578-4843-868B-533C1D6B9F91}" type="presParOf" srcId="{40096DEB-3ECE-450B-B162-29CA53046CD5}" destId="{8917A015-A92F-4EAC-A9ED-F59EE2F91CEB}" srcOrd="0" destOrd="0" presId="urn:microsoft.com/office/officeart/2005/8/layout/process1"/>
    <dgm:cxn modelId="{9AA753F0-4E4C-4296-95E1-BC029DA3D9C8}" type="presParOf" srcId="{40096DEB-3ECE-450B-B162-29CA53046CD5}" destId="{DDDF707F-F62C-46AE-A70F-51A55EF42DD9}" srcOrd="1" destOrd="0" presId="urn:microsoft.com/office/officeart/2005/8/layout/process1"/>
    <dgm:cxn modelId="{DDD6E6EF-E26C-4971-9F0D-67197B869A57}" type="presParOf" srcId="{DDDF707F-F62C-46AE-A70F-51A55EF42DD9}" destId="{934FC2F2-82F3-4249-8C32-93AF0EFDCF41}" srcOrd="0" destOrd="0" presId="urn:microsoft.com/office/officeart/2005/8/layout/process1"/>
    <dgm:cxn modelId="{680C18A5-285E-409A-8812-C6307B021F4B}" type="presParOf" srcId="{40096DEB-3ECE-450B-B162-29CA53046CD5}" destId="{1FE837B4-5EF9-4CFF-B133-04402A234EED}" srcOrd="2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2162B7-586F-4AD5-B62D-C0D07E774D2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8D3CBBD-8250-4781-B46E-BB78A639033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捕捉参考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CF3AF3F-8CA0-447C-B2B1-0F1918496954}" type="parTrans" cxnId="{CE972038-9364-4121-927A-6CD1330BD80C}">
      <dgm:prSet/>
      <dgm:spPr/>
      <dgm:t>
        <a:bodyPr/>
        <a:lstStyle/>
        <a:p>
          <a:endParaRPr lang="zh-CN" altLang="en-US"/>
        </a:p>
      </dgm:t>
    </dgm:pt>
    <dgm:pt modelId="{99FBB229-5549-4487-9DF2-92128DEA7580}" type="sibTrans" cxnId="{CE972038-9364-4121-927A-6CD1330BD80C}">
      <dgm:prSet/>
      <dgm:spPr/>
      <dgm:t>
        <a:bodyPr/>
        <a:lstStyle/>
        <a:p>
          <a:endParaRPr lang="zh-CN" altLang="en-US"/>
        </a:p>
      </dgm:t>
    </dgm:pt>
    <dgm:pt modelId="{298BB862-F2DE-4690-9770-14C92710157E}" type="pres">
      <dgm:prSet presAssocID="{802162B7-586F-4AD5-B62D-C0D07E774D2C}" presName="Name0" presStyleCnt="0">
        <dgm:presLayoutVars>
          <dgm:dir/>
          <dgm:resizeHandles val="exact"/>
        </dgm:presLayoutVars>
      </dgm:prSet>
      <dgm:spPr/>
    </dgm:pt>
    <dgm:pt modelId="{49E52366-0CE1-408D-8E2C-92EDD14A9AAC}" type="pres">
      <dgm:prSet presAssocID="{08D3CBBD-8250-4781-B46E-BB78A639033B}" presName="node" presStyleLbl="node1" presStyleIdx="0" presStyleCnt="1">
        <dgm:presLayoutVars>
          <dgm:bulletEnabled val="1"/>
        </dgm:presLayoutVars>
      </dgm:prSet>
      <dgm:spPr/>
    </dgm:pt>
  </dgm:ptLst>
  <dgm:cxnLst>
    <dgm:cxn modelId="{8FC3F671-844B-4300-836D-BAD61EF601DB}" type="presOf" srcId="{08D3CBBD-8250-4781-B46E-BB78A639033B}" destId="{49E52366-0CE1-408D-8E2C-92EDD14A9AAC}" srcOrd="0" destOrd="0" presId="urn:microsoft.com/office/officeart/2005/8/layout/process1"/>
    <dgm:cxn modelId="{55B42566-B39C-4F22-A213-8FBE4BD21667}" type="presOf" srcId="{802162B7-586F-4AD5-B62D-C0D07E774D2C}" destId="{298BB862-F2DE-4690-9770-14C92710157E}" srcOrd="0" destOrd="0" presId="urn:microsoft.com/office/officeart/2005/8/layout/process1"/>
    <dgm:cxn modelId="{CE972038-9364-4121-927A-6CD1330BD80C}" srcId="{802162B7-586F-4AD5-B62D-C0D07E774D2C}" destId="{08D3CBBD-8250-4781-B46E-BB78A639033B}" srcOrd="0" destOrd="0" parTransId="{1CF3AF3F-8CA0-447C-B2B1-0F1918496954}" sibTransId="{99FBB229-5549-4487-9DF2-92128DEA7580}"/>
    <dgm:cxn modelId="{707BAE06-44C9-407E-B9AA-FF098C3DE488}" type="presParOf" srcId="{298BB862-F2DE-4690-9770-14C92710157E}" destId="{49E52366-0CE1-408D-8E2C-92EDD14A9AAC}" srcOrd="0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65E3AF-5D1B-4468-A184-A6DB10D270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4EC9702-93F6-4693-A5C1-D000D4AF93B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0E899F2-DC09-4F78-863D-6A1EF1D9D911}" type="parTrans" cxnId="{905C8B20-3EC9-462C-96E3-289429FB5E01}">
      <dgm:prSet/>
      <dgm:spPr/>
      <dgm:t>
        <a:bodyPr/>
        <a:lstStyle/>
        <a:p>
          <a:endParaRPr lang="zh-CN" altLang="en-US"/>
        </a:p>
      </dgm:t>
    </dgm:pt>
    <dgm:pt modelId="{80F64DD3-3AD8-4B3F-B651-DB4FE01F3C4D}" type="sibTrans" cxnId="{905C8B20-3EC9-462C-96E3-289429FB5E01}">
      <dgm:prSet/>
      <dgm:spPr/>
      <dgm:t>
        <a:bodyPr/>
        <a:lstStyle/>
        <a:p>
          <a:endParaRPr lang="zh-CN" altLang="en-US"/>
        </a:p>
      </dgm:t>
    </dgm:pt>
    <dgm:pt modelId="{80115CD2-10B2-43C4-A766-5EBF2E1DE0B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构造线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A67E4B4-B589-4831-AA12-0DA140454664}" type="parTrans" cxnId="{9B46DB94-FBFE-4B4A-9FDF-F8FBED576436}">
      <dgm:prSet/>
      <dgm:spPr/>
      <dgm:t>
        <a:bodyPr/>
        <a:lstStyle/>
        <a:p>
          <a:endParaRPr lang="zh-CN" altLang="en-US"/>
        </a:p>
      </dgm:t>
    </dgm:pt>
    <dgm:pt modelId="{30BEC00A-FD1F-47E3-A549-0460C43D141E}" type="sibTrans" cxnId="{9B46DB94-FBFE-4B4A-9FDF-F8FBED576436}">
      <dgm:prSet/>
      <dgm:spPr/>
      <dgm:t>
        <a:bodyPr/>
        <a:lstStyle/>
        <a:p>
          <a:endParaRPr lang="zh-CN" altLang="en-US"/>
        </a:p>
      </dgm:t>
    </dgm:pt>
    <dgm:pt modelId="{5090CBFC-84BB-44E9-BE44-AB9423D608A6}" type="pres">
      <dgm:prSet presAssocID="{7365E3AF-5D1B-4468-A184-A6DB10D2703E}" presName="Name0" presStyleCnt="0">
        <dgm:presLayoutVars>
          <dgm:dir/>
          <dgm:resizeHandles val="exact"/>
        </dgm:presLayoutVars>
      </dgm:prSet>
      <dgm:spPr/>
    </dgm:pt>
    <dgm:pt modelId="{53139163-6750-4E3E-977B-C41B28290E14}" type="pres">
      <dgm:prSet presAssocID="{64EC9702-93F6-4693-A5C1-D000D4AF93BA}" presName="node" presStyleLbl="node1" presStyleIdx="0" presStyleCnt="2">
        <dgm:presLayoutVars>
          <dgm:bulletEnabled val="1"/>
        </dgm:presLayoutVars>
      </dgm:prSet>
      <dgm:spPr/>
    </dgm:pt>
    <dgm:pt modelId="{7DE298D8-CBB8-4B18-9C0F-03EAC57EA802}" type="pres">
      <dgm:prSet presAssocID="{80F64DD3-3AD8-4B3F-B651-DB4FE01F3C4D}" presName="sibTrans" presStyleLbl="sibTrans2D1" presStyleIdx="0" presStyleCnt="1"/>
      <dgm:spPr/>
    </dgm:pt>
    <dgm:pt modelId="{7E5C169D-AB0B-413B-BC79-766243169579}" type="pres">
      <dgm:prSet presAssocID="{80F64DD3-3AD8-4B3F-B651-DB4FE01F3C4D}" presName="connectorText" presStyleLbl="sibTrans2D1" presStyleIdx="0" presStyleCnt="1"/>
      <dgm:spPr/>
    </dgm:pt>
    <dgm:pt modelId="{735C68B6-BE68-430A-9846-C620B222A54B}" type="pres">
      <dgm:prSet presAssocID="{80115CD2-10B2-43C4-A766-5EBF2E1DE0B7}" presName="node" presStyleLbl="node1" presStyleIdx="1" presStyleCnt="2">
        <dgm:presLayoutVars>
          <dgm:bulletEnabled val="1"/>
        </dgm:presLayoutVars>
      </dgm:prSet>
      <dgm:spPr/>
    </dgm:pt>
  </dgm:ptLst>
  <dgm:cxnLst>
    <dgm:cxn modelId="{F557AB8C-6A24-43E5-B822-0F22EC25BA7F}" type="presOf" srcId="{80115CD2-10B2-43C4-A766-5EBF2E1DE0B7}" destId="{735C68B6-BE68-430A-9846-C620B222A54B}" srcOrd="0" destOrd="0" presId="urn:microsoft.com/office/officeart/2005/8/layout/process1"/>
    <dgm:cxn modelId="{0DC84C83-DB22-483B-8B15-905B70D6698A}" type="presOf" srcId="{80F64DD3-3AD8-4B3F-B651-DB4FE01F3C4D}" destId="{7DE298D8-CBB8-4B18-9C0F-03EAC57EA802}" srcOrd="0" destOrd="0" presId="urn:microsoft.com/office/officeart/2005/8/layout/process1"/>
    <dgm:cxn modelId="{F1583BA8-14D2-411C-8909-4EDA376E71B6}" type="presOf" srcId="{7365E3AF-5D1B-4468-A184-A6DB10D2703E}" destId="{5090CBFC-84BB-44E9-BE44-AB9423D608A6}" srcOrd="0" destOrd="0" presId="urn:microsoft.com/office/officeart/2005/8/layout/process1"/>
    <dgm:cxn modelId="{9B46DB94-FBFE-4B4A-9FDF-F8FBED576436}" srcId="{7365E3AF-5D1B-4468-A184-A6DB10D2703E}" destId="{80115CD2-10B2-43C4-A766-5EBF2E1DE0B7}" srcOrd="1" destOrd="0" parTransId="{DA67E4B4-B589-4831-AA12-0DA140454664}" sibTransId="{30BEC00A-FD1F-47E3-A549-0460C43D141E}"/>
    <dgm:cxn modelId="{905C8B20-3EC9-462C-96E3-289429FB5E01}" srcId="{7365E3AF-5D1B-4468-A184-A6DB10D2703E}" destId="{64EC9702-93F6-4693-A5C1-D000D4AF93BA}" srcOrd="0" destOrd="0" parTransId="{E0E899F2-DC09-4F78-863D-6A1EF1D9D911}" sibTransId="{80F64DD3-3AD8-4B3F-B651-DB4FE01F3C4D}"/>
    <dgm:cxn modelId="{D83D139D-2299-4488-96E9-C37A208420E5}" type="presOf" srcId="{80F64DD3-3AD8-4B3F-B651-DB4FE01F3C4D}" destId="{7E5C169D-AB0B-413B-BC79-766243169579}" srcOrd="1" destOrd="0" presId="urn:microsoft.com/office/officeart/2005/8/layout/process1"/>
    <dgm:cxn modelId="{F7B485BA-44CE-49C3-A18C-7A50C7E9F6DD}" type="presOf" srcId="{64EC9702-93F6-4693-A5C1-D000D4AF93BA}" destId="{53139163-6750-4E3E-977B-C41B28290E14}" srcOrd="0" destOrd="0" presId="urn:microsoft.com/office/officeart/2005/8/layout/process1"/>
    <dgm:cxn modelId="{829D7D6D-9A96-4898-A8EA-EFA87CA36C9F}" type="presParOf" srcId="{5090CBFC-84BB-44E9-BE44-AB9423D608A6}" destId="{53139163-6750-4E3E-977B-C41B28290E14}" srcOrd="0" destOrd="0" presId="urn:microsoft.com/office/officeart/2005/8/layout/process1"/>
    <dgm:cxn modelId="{85AB6EC4-20D5-457C-8B08-6E2D751F9BD6}" type="presParOf" srcId="{5090CBFC-84BB-44E9-BE44-AB9423D608A6}" destId="{7DE298D8-CBB8-4B18-9C0F-03EAC57EA802}" srcOrd="1" destOrd="0" presId="urn:microsoft.com/office/officeart/2005/8/layout/process1"/>
    <dgm:cxn modelId="{180705EC-7C97-412B-B44C-58A83E5B5FED}" type="presParOf" srcId="{7DE298D8-CBB8-4B18-9C0F-03EAC57EA802}" destId="{7E5C169D-AB0B-413B-BC79-766243169579}" srcOrd="0" destOrd="0" presId="urn:microsoft.com/office/officeart/2005/8/layout/process1"/>
    <dgm:cxn modelId="{21BDB722-C358-4339-8B2E-A8C22DB948A1}" type="presParOf" srcId="{5090CBFC-84BB-44E9-BE44-AB9423D608A6}" destId="{735C68B6-BE68-430A-9846-C620B222A54B}" srcOrd="2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8F13E3-35DE-434B-9EEF-DEEB25E047A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DF5C11F-8DEF-4412-AC0A-5CF373F3192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B42CB8D-5C63-4EC7-9D14-E496ADBB6FDD}" type="parTrans" cxnId="{74921EA4-D799-471C-A022-99437FC07EE0}">
      <dgm:prSet/>
      <dgm:spPr/>
      <dgm:t>
        <a:bodyPr/>
        <a:lstStyle/>
        <a:p>
          <a:endParaRPr lang="zh-CN" altLang="en-US"/>
        </a:p>
      </dgm:t>
    </dgm:pt>
    <dgm:pt modelId="{2870D2B3-E713-47B5-B5C0-E594CE2286A0}" type="sibTrans" cxnId="{74921EA4-D799-471C-A022-99437FC07EE0}">
      <dgm:prSet/>
      <dgm:spPr/>
      <dgm:t>
        <a:bodyPr/>
        <a:lstStyle/>
        <a:p>
          <a:endParaRPr lang="zh-CN" altLang="en-US"/>
        </a:p>
      </dgm:t>
    </dgm:pt>
    <dgm:pt modelId="{6AF53B4F-2DE0-4CE9-BA3A-95B76FD7A6A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相交对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2435EA7-7024-499F-9548-B78EF8909929}" type="parTrans" cxnId="{7920DD1A-74A1-4534-9184-56D9898B6E9D}">
      <dgm:prSet/>
      <dgm:spPr/>
      <dgm:t>
        <a:bodyPr/>
        <a:lstStyle/>
        <a:p>
          <a:endParaRPr lang="zh-CN" altLang="en-US"/>
        </a:p>
      </dgm:t>
    </dgm:pt>
    <dgm:pt modelId="{F10BD89F-5F7B-4F5C-BD2F-8B13CD1D59A3}" type="sibTrans" cxnId="{7920DD1A-74A1-4534-9184-56D9898B6E9D}">
      <dgm:prSet/>
      <dgm:spPr/>
      <dgm:t>
        <a:bodyPr/>
        <a:lstStyle/>
        <a:p>
          <a:endParaRPr lang="zh-CN" altLang="en-US"/>
        </a:p>
      </dgm:t>
    </dgm:pt>
    <dgm:pt modelId="{DB0C380D-BBF4-486E-AA4E-353FEE904671}" type="pres">
      <dgm:prSet presAssocID="{228F13E3-35DE-434B-9EEF-DEEB25E047AE}" presName="Name0" presStyleCnt="0">
        <dgm:presLayoutVars>
          <dgm:dir/>
          <dgm:resizeHandles val="exact"/>
        </dgm:presLayoutVars>
      </dgm:prSet>
      <dgm:spPr/>
    </dgm:pt>
    <dgm:pt modelId="{A2121E2E-C7EF-4A90-8446-E15DDD778B3A}" type="pres">
      <dgm:prSet presAssocID="{9DF5C11F-8DEF-4412-AC0A-5CF373F31928}" presName="node" presStyleLbl="node1" presStyleIdx="0" presStyleCnt="2">
        <dgm:presLayoutVars>
          <dgm:bulletEnabled val="1"/>
        </dgm:presLayoutVars>
      </dgm:prSet>
      <dgm:spPr/>
    </dgm:pt>
    <dgm:pt modelId="{FD22CC19-B497-4FAB-820E-7AE91866DF79}" type="pres">
      <dgm:prSet presAssocID="{2870D2B3-E713-47B5-B5C0-E594CE2286A0}" presName="sibTrans" presStyleLbl="sibTrans2D1" presStyleIdx="0" presStyleCnt="1"/>
      <dgm:spPr/>
    </dgm:pt>
    <dgm:pt modelId="{57B83F82-CFBB-4D2A-A7D3-6A4A9FD5B1EA}" type="pres">
      <dgm:prSet presAssocID="{2870D2B3-E713-47B5-B5C0-E594CE2286A0}" presName="connectorText" presStyleLbl="sibTrans2D1" presStyleIdx="0" presStyleCnt="1"/>
      <dgm:spPr/>
    </dgm:pt>
    <dgm:pt modelId="{EE7CB76C-EA20-447B-9E0F-BFF91C55736E}" type="pres">
      <dgm:prSet presAssocID="{6AF53B4F-2DE0-4CE9-BA3A-95B76FD7A6AC}" presName="node" presStyleLbl="node1" presStyleIdx="1" presStyleCnt="2">
        <dgm:presLayoutVars>
          <dgm:bulletEnabled val="1"/>
        </dgm:presLayoutVars>
      </dgm:prSet>
      <dgm:spPr/>
    </dgm:pt>
  </dgm:ptLst>
  <dgm:cxnLst>
    <dgm:cxn modelId="{80328BC0-7892-412D-8CE7-973BC20B31BD}" type="presOf" srcId="{228F13E3-35DE-434B-9EEF-DEEB25E047AE}" destId="{DB0C380D-BBF4-486E-AA4E-353FEE904671}" srcOrd="0" destOrd="0" presId="urn:microsoft.com/office/officeart/2005/8/layout/process1"/>
    <dgm:cxn modelId="{74921EA4-D799-471C-A022-99437FC07EE0}" srcId="{228F13E3-35DE-434B-9EEF-DEEB25E047AE}" destId="{9DF5C11F-8DEF-4412-AC0A-5CF373F31928}" srcOrd="0" destOrd="0" parTransId="{7B42CB8D-5C63-4EC7-9D14-E496ADBB6FDD}" sibTransId="{2870D2B3-E713-47B5-B5C0-E594CE2286A0}"/>
    <dgm:cxn modelId="{D7EF467B-675A-4E55-A39B-CA231C9682C1}" type="presOf" srcId="{9DF5C11F-8DEF-4412-AC0A-5CF373F31928}" destId="{A2121E2E-C7EF-4A90-8446-E15DDD778B3A}" srcOrd="0" destOrd="0" presId="urn:microsoft.com/office/officeart/2005/8/layout/process1"/>
    <dgm:cxn modelId="{00C13ECC-2333-4F95-B1A0-6D868CD070DE}" type="presOf" srcId="{6AF53B4F-2DE0-4CE9-BA3A-95B76FD7A6AC}" destId="{EE7CB76C-EA20-447B-9E0F-BFF91C55736E}" srcOrd="0" destOrd="0" presId="urn:microsoft.com/office/officeart/2005/8/layout/process1"/>
    <dgm:cxn modelId="{7920DD1A-74A1-4534-9184-56D9898B6E9D}" srcId="{228F13E3-35DE-434B-9EEF-DEEB25E047AE}" destId="{6AF53B4F-2DE0-4CE9-BA3A-95B76FD7A6AC}" srcOrd="1" destOrd="0" parTransId="{A2435EA7-7024-499F-9548-B78EF8909929}" sibTransId="{F10BD89F-5F7B-4F5C-BD2F-8B13CD1D59A3}"/>
    <dgm:cxn modelId="{738AEFEF-1686-41CD-A424-4F2CF77B1E84}" type="presOf" srcId="{2870D2B3-E713-47B5-B5C0-E594CE2286A0}" destId="{FD22CC19-B497-4FAB-820E-7AE91866DF79}" srcOrd="0" destOrd="0" presId="urn:microsoft.com/office/officeart/2005/8/layout/process1"/>
    <dgm:cxn modelId="{ACB94A26-7795-4C23-82A0-D74DFC981CA9}" type="presOf" srcId="{2870D2B3-E713-47B5-B5C0-E594CE2286A0}" destId="{57B83F82-CFBB-4D2A-A7D3-6A4A9FD5B1EA}" srcOrd="1" destOrd="0" presId="urn:microsoft.com/office/officeart/2005/8/layout/process1"/>
    <dgm:cxn modelId="{98F3F049-B149-443B-8890-9591218F5E0E}" type="presParOf" srcId="{DB0C380D-BBF4-486E-AA4E-353FEE904671}" destId="{A2121E2E-C7EF-4A90-8446-E15DDD778B3A}" srcOrd="0" destOrd="0" presId="urn:microsoft.com/office/officeart/2005/8/layout/process1"/>
    <dgm:cxn modelId="{CB6DAC5D-0777-4365-A01E-4D0CE7CF5568}" type="presParOf" srcId="{DB0C380D-BBF4-486E-AA4E-353FEE904671}" destId="{FD22CC19-B497-4FAB-820E-7AE91866DF79}" srcOrd="1" destOrd="0" presId="urn:microsoft.com/office/officeart/2005/8/layout/process1"/>
    <dgm:cxn modelId="{4E6E01AB-9022-4384-856F-B7B993B68DBF}" type="presParOf" srcId="{FD22CC19-B497-4FAB-820E-7AE91866DF79}" destId="{57B83F82-CFBB-4D2A-A7D3-6A4A9FD5B1EA}" srcOrd="0" destOrd="0" presId="urn:microsoft.com/office/officeart/2005/8/layout/process1"/>
    <dgm:cxn modelId="{6F8DC161-96F5-469E-BA9E-3DFDF8980D92}" type="presParOf" srcId="{DB0C380D-BBF4-486E-AA4E-353FEE904671}" destId="{EE7CB76C-EA20-447B-9E0F-BFF91C55736E}" srcOrd="2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6C491DA-6F5E-41F8-AFDA-E1CB5B03770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6F8B8E5-B8BD-4B4F-B317-DBCDBE78795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787CE24-6D22-4A05-B7AB-B135820909CA}" type="parTrans" cxnId="{780D9E23-EC4B-4510-9D2B-428715F65D95}">
      <dgm:prSet/>
      <dgm:spPr/>
      <dgm:t>
        <a:bodyPr/>
        <a:lstStyle/>
        <a:p>
          <a:endParaRPr lang="zh-CN" altLang="en-US"/>
        </a:p>
      </dgm:t>
    </dgm:pt>
    <dgm:pt modelId="{2BC12059-25E7-4814-BDE0-23221FC41636}" type="sibTrans" cxnId="{780D9E23-EC4B-4510-9D2B-428715F65D95}">
      <dgm:prSet/>
      <dgm:spPr/>
      <dgm:t>
        <a:bodyPr/>
        <a:lstStyle/>
        <a:p>
          <a:endParaRPr lang="zh-CN" altLang="en-US"/>
        </a:p>
      </dgm:t>
    </dgm:pt>
    <dgm:pt modelId="{042415AB-2C63-493C-890B-366023801F1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样条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B3678F6-4BB1-4C64-BE53-39E717992D5D}" type="parTrans" cxnId="{08C01734-2941-43B9-9399-368108AF568C}">
      <dgm:prSet/>
      <dgm:spPr/>
      <dgm:t>
        <a:bodyPr/>
        <a:lstStyle/>
        <a:p>
          <a:endParaRPr lang="zh-CN" altLang="en-US"/>
        </a:p>
      </dgm:t>
    </dgm:pt>
    <dgm:pt modelId="{020E2B1F-1A81-48F6-AF92-F1E5A06AEFA9}" type="sibTrans" cxnId="{08C01734-2941-43B9-9399-368108AF568C}">
      <dgm:prSet/>
      <dgm:spPr/>
      <dgm:t>
        <a:bodyPr/>
        <a:lstStyle/>
        <a:p>
          <a:endParaRPr lang="zh-CN" altLang="en-US"/>
        </a:p>
      </dgm:t>
    </dgm:pt>
    <dgm:pt modelId="{EC2BFE1C-C311-44AD-8EDF-6C92E9ABA7D6}" type="pres">
      <dgm:prSet presAssocID="{D6C491DA-6F5E-41F8-AFDA-E1CB5B03770F}" presName="Name0" presStyleCnt="0">
        <dgm:presLayoutVars>
          <dgm:dir/>
          <dgm:resizeHandles val="exact"/>
        </dgm:presLayoutVars>
      </dgm:prSet>
      <dgm:spPr/>
    </dgm:pt>
    <dgm:pt modelId="{48506548-AEDA-4580-A95B-D6245A066BBC}" type="pres">
      <dgm:prSet presAssocID="{96F8B8E5-B8BD-4B4F-B317-DBCDBE78795A}" presName="node" presStyleLbl="node1" presStyleIdx="0" presStyleCnt="2">
        <dgm:presLayoutVars>
          <dgm:bulletEnabled val="1"/>
        </dgm:presLayoutVars>
      </dgm:prSet>
      <dgm:spPr/>
    </dgm:pt>
    <dgm:pt modelId="{6D447862-1CA6-4799-BB1C-043A723AB65C}" type="pres">
      <dgm:prSet presAssocID="{2BC12059-25E7-4814-BDE0-23221FC41636}" presName="sibTrans" presStyleLbl="sibTrans2D1" presStyleIdx="0" presStyleCnt="1"/>
      <dgm:spPr/>
    </dgm:pt>
    <dgm:pt modelId="{4C3E55E8-8DD4-4C45-B7BB-10D4C66BB422}" type="pres">
      <dgm:prSet presAssocID="{2BC12059-25E7-4814-BDE0-23221FC41636}" presName="connectorText" presStyleLbl="sibTrans2D1" presStyleIdx="0" presStyleCnt="1"/>
      <dgm:spPr/>
    </dgm:pt>
    <dgm:pt modelId="{AEA23B0F-72C3-4551-9D7B-8B0B5D5E9092}" type="pres">
      <dgm:prSet presAssocID="{042415AB-2C63-493C-890B-366023801F1A}" presName="node" presStyleLbl="node1" presStyleIdx="1" presStyleCnt="2">
        <dgm:presLayoutVars>
          <dgm:bulletEnabled val="1"/>
        </dgm:presLayoutVars>
      </dgm:prSet>
      <dgm:spPr/>
    </dgm:pt>
  </dgm:ptLst>
  <dgm:cxnLst>
    <dgm:cxn modelId="{B098C8DC-A67B-492D-9A65-B548DF6BFAC7}" type="presOf" srcId="{96F8B8E5-B8BD-4B4F-B317-DBCDBE78795A}" destId="{48506548-AEDA-4580-A95B-D6245A066BBC}" srcOrd="0" destOrd="0" presId="urn:microsoft.com/office/officeart/2005/8/layout/process1"/>
    <dgm:cxn modelId="{08C01734-2941-43B9-9399-368108AF568C}" srcId="{D6C491DA-6F5E-41F8-AFDA-E1CB5B03770F}" destId="{042415AB-2C63-493C-890B-366023801F1A}" srcOrd="1" destOrd="0" parTransId="{9B3678F6-4BB1-4C64-BE53-39E717992D5D}" sibTransId="{020E2B1F-1A81-48F6-AF92-F1E5A06AEFA9}"/>
    <dgm:cxn modelId="{780D9E23-EC4B-4510-9D2B-428715F65D95}" srcId="{D6C491DA-6F5E-41F8-AFDA-E1CB5B03770F}" destId="{96F8B8E5-B8BD-4B4F-B317-DBCDBE78795A}" srcOrd="0" destOrd="0" parTransId="{5787CE24-6D22-4A05-B7AB-B135820909CA}" sibTransId="{2BC12059-25E7-4814-BDE0-23221FC41636}"/>
    <dgm:cxn modelId="{3411AD12-B19B-4A1C-BEA3-9C191F19048B}" type="presOf" srcId="{2BC12059-25E7-4814-BDE0-23221FC41636}" destId="{6D447862-1CA6-4799-BB1C-043A723AB65C}" srcOrd="0" destOrd="0" presId="urn:microsoft.com/office/officeart/2005/8/layout/process1"/>
    <dgm:cxn modelId="{04FC4EEB-B9D5-4CAB-8BD6-3ECD7F4105BD}" type="presOf" srcId="{2BC12059-25E7-4814-BDE0-23221FC41636}" destId="{4C3E55E8-8DD4-4C45-B7BB-10D4C66BB422}" srcOrd="1" destOrd="0" presId="urn:microsoft.com/office/officeart/2005/8/layout/process1"/>
    <dgm:cxn modelId="{B43FB264-F6A3-45EE-9545-094CB16C6040}" type="presOf" srcId="{D6C491DA-6F5E-41F8-AFDA-E1CB5B03770F}" destId="{EC2BFE1C-C311-44AD-8EDF-6C92E9ABA7D6}" srcOrd="0" destOrd="0" presId="urn:microsoft.com/office/officeart/2005/8/layout/process1"/>
    <dgm:cxn modelId="{2610F6D1-18AC-436F-8CD5-37351C36E20D}" type="presOf" srcId="{042415AB-2C63-493C-890B-366023801F1A}" destId="{AEA23B0F-72C3-4551-9D7B-8B0B5D5E9092}" srcOrd="0" destOrd="0" presId="urn:microsoft.com/office/officeart/2005/8/layout/process1"/>
    <dgm:cxn modelId="{0B57F02C-E1FF-4F62-A72E-485A97D951DC}" type="presParOf" srcId="{EC2BFE1C-C311-44AD-8EDF-6C92E9ABA7D6}" destId="{48506548-AEDA-4580-A95B-D6245A066BBC}" srcOrd="0" destOrd="0" presId="urn:microsoft.com/office/officeart/2005/8/layout/process1"/>
    <dgm:cxn modelId="{4518188F-6DFB-427D-87FC-F96F424F5E12}" type="presParOf" srcId="{EC2BFE1C-C311-44AD-8EDF-6C92E9ABA7D6}" destId="{6D447862-1CA6-4799-BB1C-043A723AB65C}" srcOrd="1" destOrd="0" presId="urn:microsoft.com/office/officeart/2005/8/layout/process1"/>
    <dgm:cxn modelId="{4FC1D81F-5F40-480D-BA66-B54394A2FCF2}" type="presParOf" srcId="{6D447862-1CA6-4799-BB1C-043A723AB65C}" destId="{4C3E55E8-8DD4-4C45-B7BB-10D4C66BB422}" srcOrd="0" destOrd="0" presId="urn:microsoft.com/office/officeart/2005/8/layout/process1"/>
    <dgm:cxn modelId="{1BDEAC1A-6E74-4F50-AF2B-614FD430E38A}" type="presParOf" srcId="{EC2BFE1C-C311-44AD-8EDF-6C92E9ABA7D6}" destId="{AEA23B0F-72C3-4551-9D7B-8B0B5D5E9092}" srcOrd="2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A779B80-63BD-43C4-9A21-9313CA5B7B1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10636FF-24F2-492F-9F65-90E0E125A16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图元选择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800EC2B-796D-41DD-82F4-C847CDBD8CE6}" type="parTrans" cxnId="{191D976C-A5AB-4F12-98E6-3F15637766E7}">
      <dgm:prSet/>
      <dgm:spPr/>
      <dgm:t>
        <a:bodyPr/>
        <a:lstStyle/>
        <a:p>
          <a:endParaRPr lang="zh-CN" altLang="en-US"/>
        </a:p>
      </dgm:t>
    </dgm:pt>
    <dgm:pt modelId="{86C926D2-A77D-4F9A-8594-8195B37BDA22}" type="sibTrans" cxnId="{191D976C-A5AB-4F12-98E6-3F15637766E7}">
      <dgm:prSet/>
      <dgm:spPr/>
      <dgm:t>
        <a:bodyPr/>
        <a:lstStyle/>
        <a:p>
          <a:endParaRPr lang="zh-CN" altLang="en-US"/>
        </a:p>
      </dgm:t>
    </dgm:pt>
    <dgm:pt modelId="{8F329471-6EF8-4761-8B39-2150CE038074}" type="pres">
      <dgm:prSet presAssocID="{FA779B80-63BD-43C4-9A21-9313CA5B7B10}" presName="Name0" presStyleCnt="0">
        <dgm:presLayoutVars>
          <dgm:dir/>
          <dgm:resizeHandles val="exact"/>
        </dgm:presLayoutVars>
      </dgm:prSet>
      <dgm:spPr/>
    </dgm:pt>
    <dgm:pt modelId="{C428C9E1-334B-4DCF-AD2B-61876FE756EE}" type="pres">
      <dgm:prSet presAssocID="{210636FF-24F2-492F-9F65-90E0E125A168}" presName="node" presStyleLbl="node1" presStyleIdx="0" presStyleCnt="1">
        <dgm:presLayoutVars>
          <dgm:bulletEnabled val="1"/>
        </dgm:presLayoutVars>
      </dgm:prSet>
      <dgm:spPr/>
    </dgm:pt>
  </dgm:ptLst>
  <dgm:cxnLst>
    <dgm:cxn modelId="{191D976C-A5AB-4F12-98E6-3F15637766E7}" srcId="{FA779B80-63BD-43C4-9A21-9313CA5B7B10}" destId="{210636FF-24F2-492F-9F65-90E0E125A168}" srcOrd="0" destOrd="0" parTransId="{C800EC2B-796D-41DD-82F4-C847CDBD8CE6}" sibTransId="{86C926D2-A77D-4F9A-8594-8195B37BDA22}"/>
    <dgm:cxn modelId="{1D4132C0-04D0-4BD6-91E7-4A094A4BB22D}" type="presOf" srcId="{FA779B80-63BD-43C4-9A21-9313CA5B7B10}" destId="{8F329471-6EF8-4761-8B39-2150CE038074}" srcOrd="0" destOrd="0" presId="urn:microsoft.com/office/officeart/2005/8/layout/process1"/>
    <dgm:cxn modelId="{9C08BF50-EA0B-409D-91BA-41188BCAFAC4}" type="presOf" srcId="{210636FF-24F2-492F-9F65-90E0E125A168}" destId="{C428C9E1-334B-4DCF-AD2B-61876FE756EE}" srcOrd="0" destOrd="0" presId="urn:microsoft.com/office/officeart/2005/8/layout/process1"/>
    <dgm:cxn modelId="{A0295760-9F30-4C96-B4B8-6C8101D70017}" type="presParOf" srcId="{8F329471-6EF8-4761-8B39-2150CE038074}" destId="{C428C9E1-334B-4DCF-AD2B-61876FE756EE}" srcOrd="0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87A4DE3-B7B8-4A84-A67B-84A0E424F0F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0FF9A8F-981B-47F4-A8B4-8F4C3A0018F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F7F9906-2F82-49AA-B772-6D942FEB4C83}" type="parTrans" cxnId="{8E6D2AFD-71C9-4C77-A6C7-F587D3B885B4}">
      <dgm:prSet/>
      <dgm:spPr/>
      <dgm:t>
        <a:bodyPr/>
        <a:lstStyle/>
        <a:p>
          <a:endParaRPr lang="zh-CN" altLang="en-US"/>
        </a:p>
      </dgm:t>
    </dgm:pt>
    <dgm:pt modelId="{B55CF52B-F1DF-4218-ACA2-D2CB80DDD779}" type="sibTrans" cxnId="{8E6D2AFD-71C9-4C77-A6C7-F587D3B885B4}">
      <dgm:prSet/>
      <dgm:spPr/>
      <dgm:t>
        <a:bodyPr/>
        <a:lstStyle/>
        <a:p>
          <a:endParaRPr lang="zh-CN" altLang="en-US"/>
        </a:p>
      </dgm:t>
    </dgm:pt>
    <dgm:pt modelId="{6D4E07A7-A2C5-4347-8C15-782EB42ABB0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编辑样条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37E4AA0-DA92-4694-B05E-DC5868A4DD0E}" type="parTrans" cxnId="{CA14A4FC-FF80-4294-9494-598814C62D6F}">
      <dgm:prSet/>
      <dgm:spPr/>
      <dgm:t>
        <a:bodyPr/>
        <a:lstStyle/>
        <a:p>
          <a:endParaRPr lang="zh-CN" altLang="en-US"/>
        </a:p>
      </dgm:t>
    </dgm:pt>
    <dgm:pt modelId="{432D3BB8-B02E-4D53-9D30-4A9D588637B1}" type="sibTrans" cxnId="{CA14A4FC-FF80-4294-9494-598814C62D6F}">
      <dgm:prSet/>
      <dgm:spPr/>
      <dgm:t>
        <a:bodyPr/>
        <a:lstStyle/>
        <a:p>
          <a:endParaRPr lang="zh-CN" altLang="en-US"/>
        </a:p>
      </dgm:t>
    </dgm:pt>
    <dgm:pt modelId="{B832E920-13B6-468D-923A-797EA491CE2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修改样条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66D3FC4-0CE4-4094-83FB-9ECC23E961D9}" type="parTrans" cxnId="{A257F1F8-115D-4084-9247-776498C656E3}">
      <dgm:prSet/>
      <dgm:spPr/>
      <dgm:t>
        <a:bodyPr/>
        <a:lstStyle/>
        <a:p>
          <a:endParaRPr lang="zh-CN" altLang="en-US"/>
        </a:p>
      </dgm:t>
    </dgm:pt>
    <dgm:pt modelId="{EA2A05D7-ED7C-4AA8-92AB-BEB3A8A722F9}" type="sibTrans" cxnId="{A257F1F8-115D-4084-9247-776498C656E3}">
      <dgm:prSet/>
      <dgm:spPr/>
      <dgm:t>
        <a:bodyPr/>
        <a:lstStyle/>
        <a:p>
          <a:endParaRPr lang="zh-CN" altLang="en-US"/>
        </a:p>
      </dgm:t>
    </dgm:pt>
    <dgm:pt modelId="{88D8934A-87E9-43C7-B7DB-5C2A8241E11E}" type="pres">
      <dgm:prSet presAssocID="{987A4DE3-B7B8-4A84-A67B-84A0E424F0F1}" presName="Name0" presStyleCnt="0">
        <dgm:presLayoutVars>
          <dgm:dir/>
          <dgm:resizeHandles val="exact"/>
        </dgm:presLayoutVars>
      </dgm:prSet>
      <dgm:spPr/>
    </dgm:pt>
    <dgm:pt modelId="{183B74C7-3126-4B53-AFFF-7C83B66650DD}" type="pres">
      <dgm:prSet presAssocID="{F0FF9A8F-981B-47F4-A8B4-8F4C3A0018FC}" presName="node" presStyleLbl="node1" presStyleIdx="0" presStyleCnt="3">
        <dgm:presLayoutVars>
          <dgm:bulletEnabled val="1"/>
        </dgm:presLayoutVars>
      </dgm:prSet>
      <dgm:spPr/>
    </dgm:pt>
    <dgm:pt modelId="{4D82213D-9AA7-4BE3-B81A-03338DEC3AC2}" type="pres">
      <dgm:prSet presAssocID="{B55CF52B-F1DF-4218-ACA2-D2CB80DDD779}" presName="sibTrans" presStyleLbl="sibTrans2D1" presStyleIdx="0" presStyleCnt="2"/>
      <dgm:spPr/>
    </dgm:pt>
    <dgm:pt modelId="{52B4FBE1-7FA6-41C1-8423-2DD5D5327C0B}" type="pres">
      <dgm:prSet presAssocID="{B55CF52B-F1DF-4218-ACA2-D2CB80DDD779}" presName="connectorText" presStyleLbl="sibTrans2D1" presStyleIdx="0" presStyleCnt="2"/>
      <dgm:spPr/>
    </dgm:pt>
    <dgm:pt modelId="{E8E0BDFF-581B-4A8F-A90B-C2834C3F038E}" type="pres">
      <dgm:prSet presAssocID="{6D4E07A7-A2C5-4347-8C15-782EB42ABB00}" presName="node" presStyleLbl="node1" presStyleIdx="1" presStyleCnt="3">
        <dgm:presLayoutVars>
          <dgm:bulletEnabled val="1"/>
        </dgm:presLayoutVars>
      </dgm:prSet>
      <dgm:spPr/>
    </dgm:pt>
    <dgm:pt modelId="{1CF146D0-968A-496A-9895-A7645D24DB04}" type="pres">
      <dgm:prSet presAssocID="{432D3BB8-B02E-4D53-9D30-4A9D588637B1}" presName="sibTrans" presStyleLbl="sibTrans2D1" presStyleIdx="1" presStyleCnt="2"/>
      <dgm:spPr/>
    </dgm:pt>
    <dgm:pt modelId="{9102F9C5-2C79-444D-893E-6D26DFC9A120}" type="pres">
      <dgm:prSet presAssocID="{432D3BB8-B02E-4D53-9D30-4A9D588637B1}" presName="connectorText" presStyleLbl="sibTrans2D1" presStyleIdx="1" presStyleCnt="2"/>
      <dgm:spPr/>
    </dgm:pt>
    <dgm:pt modelId="{28CC7045-717E-4E6F-9CEB-9E07690F792E}" type="pres">
      <dgm:prSet presAssocID="{B832E920-13B6-468D-923A-797EA491CE20}" presName="node" presStyleLbl="node1" presStyleIdx="2" presStyleCnt="3">
        <dgm:presLayoutVars>
          <dgm:bulletEnabled val="1"/>
        </dgm:presLayoutVars>
      </dgm:prSet>
      <dgm:spPr/>
    </dgm:pt>
  </dgm:ptLst>
  <dgm:cxnLst>
    <dgm:cxn modelId="{43BF353F-A1D8-47E5-B956-B2D33D5F765E}" type="presOf" srcId="{B55CF52B-F1DF-4218-ACA2-D2CB80DDD779}" destId="{4D82213D-9AA7-4BE3-B81A-03338DEC3AC2}" srcOrd="0" destOrd="0" presId="urn:microsoft.com/office/officeart/2005/8/layout/process1"/>
    <dgm:cxn modelId="{919A86BA-D4AB-45DD-B21A-420014C5C59F}" type="presOf" srcId="{B832E920-13B6-468D-923A-797EA491CE20}" destId="{28CC7045-717E-4E6F-9CEB-9E07690F792E}" srcOrd="0" destOrd="0" presId="urn:microsoft.com/office/officeart/2005/8/layout/process1"/>
    <dgm:cxn modelId="{6B27BE51-DD80-4B5C-B259-90A4FA975BC7}" type="presOf" srcId="{6D4E07A7-A2C5-4347-8C15-782EB42ABB00}" destId="{E8E0BDFF-581B-4A8F-A90B-C2834C3F038E}" srcOrd="0" destOrd="0" presId="urn:microsoft.com/office/officeart/2005/8/layout/process1"/>
    <dgm:cxn modelId="{CA14A4FC-FF80-4294-9494-598814C62D6F}" srcId="{987A4DE3-B7B8-4A84-A67B-84A0E424F0F1}" destId="{6D4E07A7-A2C5-4347-8C15-782EB42ABB00}" srcOrd="1" destOrd="0" parTransId="{337E4AA0-DA92-4694-B05E-DC5868A4DD0E}" sibTransId="{432D3BB8-B02E-4D53-9D30-4A9D588637B1}"/>
    <dgm:cxn modelId="{23232CB3-201C-4671-BF15-EEEB1E277AE9}" type="presOf" srcId="{432D3BB8-B02E-4D53-9D30-4A9D588637B1}" destId="{1CF146D0-968A-496A-9895-A7645D24DB04}" srcOrd="0" destOrd="0" presId="urn:microsoft.com/office/officeart/2005/8/layout/process1"/>
    <dgm:cxn modelId="{A9CC0287-C1CE-4A91-9512-F82268B1BD89}" type="presOf" srcId="{B55CF52B-F1DF-4218-ACA2-D2CB80DDD779}" destId="{52B4FBE1-7FA6-41C1-8423-2DD5D5327C0B}" srcOrd="1" destOrd="0" presId="urn:microsoft.com/office/officeart/2005/8/layout/process1"/>
    <dgm:cxn modelId="{A257F1F8-115D-4084-9247-776498C656E3}" srcId="{987A4DE3-B7B8-4A84-A67B-84A0E424F0F1}" destId="{B832E920-13B6-468D-923A-797EA491CE20}" srcOrd="2" destOrd="0" parTransId="{066D3FC4-0CE4-4094-83FB-9ECC23E961D9}" sibTransId="{EA2A05D7-ED7C-4AA8-92AB-BEB3A8A722F9}"/>
    <dgm:cxn modelId="{6EF5F7D5-F7FA-4BE2-94A5-5112540FFD38}" type="presOf" srcId="{F0FF9A8F-981B-47F4-A8B4-8F4C3A0018FC}" destId="{183B74C7-3126-4B53-AFFF-7C83B66650DD}" srcOrd="0" destOrd="0" presId="urn:microsoft.com/office/officeart/2005/8/layout/process1"/>
    <dgm:cxn modelId="{73FBD5CA-C3C8-46B7-8488-EC9557B2580F}" type="presOf" srcId="{987A4DE3-B7B8-4A84-A67B-84A0E424F0F1}" destId="{88D8934A-87E9-43C7-B7DB-5C2A8241E11E}" srcOrd="0" destOrd="0" presId="urn:microsoft.com/office/officeart/2005/8/layout/process1"/>
    <dgm:cxn modelId="{8E6D2AFD-71C9-4C77-A6C7-F587D3B885B4}" srcId="{987A4DE3-B7B8-4A84-A67B-84A0E424F0F1}" destId="{F0FF9A8F-981B-47F4-A8B4-8F4C3A0018FC}" srcOrd="0" destOrd="0" parTransId="{6F7F9906-2F82-49AA-B772-6D942FEB4C83}" sibTransId="{B55CF52B-F1DF-4218-ACA2-D2CB80DDD779}"/>
    <dgm:cxn modelId="{1D8B8B09-F97B-43B1-8C80-68E04714175B}" type="presOf" srcId="{432D3BB8-B02E-4D53-9D30-4A9D588637B1}" destId="{9102F9C5-2C79-444D-893E-6D26DFC9A120}" srcOrd="1" destOrd="0" presId="urn:microsoft.com/office/officeart/2005/8/layout/process1"/>
    <dgm:cxn modelId="{2A7C5841-1DCC-4695-8632-ADFA53DEFD20}" type="presParOf" srcId="{88D8934A-87E9-43C7-B7DB-5C2A8241E11E}" destId="{183B74C7-3126-4B53-AFFF-7C83B66650DD}" srcOrd="0" destOrd="0" presId="urn:microsoft.com/office/officeart/2005/8/layout/process1"/>
    <dgm:cxn modelId="{FB5CB8BA-44A7-4566-B2F4-546B5F4F7F44}" type="presParOf" srcId="{88D8934A-87E9-43C7-B7DB-5C2A8241E11E}" destId="{4D82213D-9AA7-4BE3-B81A-03338DEC3AC2}" srcOrd="1" destOrd="0" presId="urn:microsoft.com/office/officeart/2005/8/layout/process1"/>
    <dgm:cxn modelId="{EF4961C2-9AF7-4547-85D6-1F4C25C94C2B}" type="presParOf" srcId="{4D82213D-9AA7-4BE3-B81A-03338DEC3AC2}" destId="{52B4FBE1-7FA6-41C1-8423-2DD5D5327C0B}" srcOrd="0" destOrd="0" presId="urn:microsoft.com/office/officeart/2005/8/layout/process1"/>
    <dgm:cxn modelId="{05AB8A58-96CA-4127-9B63-08D92A29106A}" type="presParOf" srcId="{88D8934A-87E9-43C7-B7DB-5C2A8241E11E}" destId="{E8E0BDFF-581B-4A8F-A90B-C2834C3F038E}" srcOrd="2" destOrd="0" presId="urn:microsoft.com/office/officeart/2005/8/layout/process1"/>
    <dgm:cxn modelId="{72E1EE84-E5E8-4B71-AC22-EF7AD22C36E1}" type="presParOf" srcId="{88D8934A-87E9-43C7-B7DB-5C2A8241E11E}" destId="{1CF146D0-968A-496A-9895-A7645D24DB04}" srcOrd="3" destOrd="0" presId="urn:microsoft.com/office/officeart/2005/8/layout/process1"/>
    <dgm:cxn modelId="{68C7B591-B91F-4DB0-B8B7-CBFDBA1DD094}" type="presParOf" srcId="{1CF146D0-968A-496A-9895-A7645D24DB04}" destId="{9102F9C5-2C79-444D-893E-6D26DFC9A120}" srcOrd="0" destOrd="0" presId="urn:microsoft.com/office/officeart/2005/8/layout/process1"/>
    <dgm:cxn modelId="{8D34ADA9-1780-4B78-949F-BC62B237668F}" type="presParOf" srcId="{88D8934A-87E9-43C7-B7DB-5C2A8241E11E}" destId="{28CC7045-717E-4E6F-9CEB-9E07690F792E}" srcOrd="4" destOrd="0" presId="urn:microsoft.com/office/officeart/2005/8/layout/process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2918968-54C3-43D7-8ADC-ACCB99A8876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83618DF-B3AF-49F0-8D68-C86C5D92710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A335A62-C926-4B8A-8D22-A11A38FB4FCF}" type="parTrans" cxnId="{1C54EB84-C256-44C5-A1BD-ECCC46FA94F0}">
      <dgm:prSet/>
      <dgm:spPr/>
      <dgm:t>
        <a:bodyPr/>
        <a:lstStyle/>
        <a:p>
          <a:endParaRPr lang="zh-CN" altLang="en-US"/>
        </a:p>
      </dgm:t>
    </dgm:pt>
    <dgm:pt modelId="{D0CD6E46-9C2A-4F4D-A68F-2778D6842E28}" type="sibTrans" cxnId="{1C54EB84-C256-44C5-A1BD-ECCC46FA94F0}">
      <dgm:prSet/>
      <dgm:spPr/>
      <dgm:t>
        <a:bodyPr/>
        <a:lstStyle/>
        <a:p>
          <a:endParaRPr lang="zh-CN" altLang="en-US"/>
        </a:p>
      </dgm:t>
    </dgm:pt>
    <dgm:pt modelId="{A479D6BB-9C7F-4D1F-B024-FEE7366DB95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倒角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0FD3B47-8659-4593-8C40-7B9B70B370B7}" type="parTrans" cxnId="{F1428E15-5647-4FB0-A2EB-D9B23C106A0F}">
      <dgm:prSet/>
      <dgm:spPr/>
      <dgm:t>
        <a:bodyPr/>
        <a:lstStyle/>
        <a:p>
          <a:endParaRPr lang="zh-CN" altLang="en-US"/>
        </a:p>
      </dgm:t>
    </dgm:pt>
    <dgm:pt modelId="{38454573-862F-4AB4-9C59-255AB9E04805}" type="sibTrans" cxnId="{F1428E15-5647-4FB0-A2EB-D9B23C106A0F}">
      <dgm:prSet/>
      <dgm:spPr/>
      <dgm:t>
        <a:bodyPr/>
        <a:lstStyle/>
        <a:p>
          <a:endParaRPr lang="zh-CN" altLang="en-US"/>
        </a:p>
      </dgm:t>
    </dgm:pt>
    <dgm:pt modelId="{E86CDDB7-4E98-41D8-83B5-E3A3161C43A6}" type="pres">
      <dgm:prSet presAssocID="{F2918968-54C3-43D7-8ADC-ACCB99A8876E}" presName="Name0" presStyleCnt="0">
        <dgm:presLayoutVars>
          <dgm:dir/>
          <dgm:resizeHandles val="exact"/>
        </dgm:presLayoutVars>
      </dgm:prSet>
      <dgm:spPr/>
    </dgm:pt>
    <dgm:pt modelId="{6808F3B8-D0C4-407B-92E1-C254B44F3B06}" type="pres">
      <dgm:prSet presAssocID="{E83618DF-B3AF-49F0-8D68-C86C5D92710A}" presName="node" presStyleLbl="node1" presStyleIdx="0" presStyleCnt="2">
        <dgm:presLayoutVars>
          <dgm:bulletEnabled val="1"/>
        </dgm:presLayoutVars>
      </dgm:prSet>
      <dgm:spPr/>
    </dgm:pt>
    <dgm:pt modelId="{D6C516A9-2753-4FFF-9AC6-388067F0E053}" type="pres">
      <dgm:prSet presAssocID="{D0CD6E46-9C2A-4F4D-A68F-2778D6842E28}" presName="sibTrans" presStyleLbl="sibTrans2D1" presStyleIdx="0" presStyleCnt="1"/>
      <dgm:spPr/>
    </dgm:pt>
    <dgm:pt modelId="{E54D9290-2A15-45B7-A487-7B28A5EF6A87}" type="pres">
      <dgm:prSet presAssocID="{D0CD6E46-9C2A-4F4D-A68F-2778D6842E28}" presName="connectorText" presStyleLbl="sibTrans2D1" presStyleIdx="0" presStyleCnt="1"/>
      <dgm:spPr/>
    </dgm:pt>
    <dgm:pt modelId="{729D7047-473C-40F5-A17A-C133C245C60C}" type="pres">
      <dgm:prSet presAssocID="{A479D6BB-9C7F-4D1F-B024-FEE7366DB95B}" presName="node" presStyleLbl="node1" presStyleIdx="1" presStyleCnt="2">
        <dgm:presLayoutVars>
          <dgm:bulletEnabled val="1"/>
        </dgm:presLayoutVars>
      </dgm:prSet>
      <dgm:spPr/>
    </dgm:pt>
  </dgm:ptLst>
  <dgm:cxnLst>
    <dgm:cxn modelId="{1C54EB84-C256-44C5-A1BD-ECCC46FA94F0}" srcId="{F2918968-54C3-43D7-8ADC-ACCB99A8876E}" destId="{E83618DF-B3AF-49F0-8D68-C86C5D92710A}" srcOrd="0" destOrd="0" parTransId="{5A335A62-C926-4B8A-8D22-A11A38FB4FCF}" sibTransId="{D0CD6E46-9C2A-4F4D-A68F-2778D6842E28}"/>
    <dgm:cxn modelId="{F1428E15-5647-4FB0-A2EB-D9B23C106A0F}" srcId="{F2918968-54C3-43D7-8ADC-ACCB99A8876E}" destId="{A479D6BB-9C7F-4D1F-B024-FEE7366DB95B}" srcOrd="1" destOrd="0" parTransId="{D0FD3B47-8659-4593-8C40-7B9B70B370B7}" sibTransId="{38454573-862F-4AB4-9C59-255AB9E04805}"/>
    <dgm:cxn modelId="{9E40B55D-8920-459A-BCF8-3C45A7A91166}" type="presOf" srcId="{D0CD6E46-9C2A-4F4D-A68F-2778D6842E28}" destId="{E54D9290-2A15-45B7-A487-7B28A5EF6A87}" srcOrd="1" destOrd="0" presId="urn:microsoft.com/office/officeart/2005/8/layout/process1"/>
    <dgm:cxn modelId="{59998079-BA6A-4F17-BFB0-5EBB6BCF045E}" type="presOf" srcId="{E83618DF-B3AF-49F0-8D68-C86C5D92710A}" destId="{6808F3B8-D0C4-407B-92E1-C254B44F3B06}" srcOrd="0" destOrd="0" presId="urn:microsoft.com/office/officeart/2005/8/layout/process1"/>
    <dgm:cxn modelId="{43282F64-3522-44C1-9F59-7916B455802A}" type="presOf" srcId="{F2918968-54C3-43D7-8ADC-ACCB99A8876E}" destId="{E86CDDB7-4E98-41D8-83B5-E3A3161C43A6}" srcOrd="0" destOrd="0" presId="urn:microsoft.com/office/officeart/2005/8/layout/process1"/>
    <dgm:cxn modelId="{B2D58716-3F19-4A70-85BB-E037D311E3BF}" type="presOf" srcId="{A479D6BB-9C7F-4D1F-B024-FEE7366DB95B}" destId="{729D7047-473C-40F5-A17A-C133C245C60C}" srcOrd="0" destOrd="0" presId="urn:microsoft.com/office/officeart/2005/8/layout/process1"/>
    <dgm:cxn modelId="{33513030-25F5-4D35-B32A-7336607D668B}" type="presOf" srcId="{D0CD6E46-9C2A-4F4D-A68F-2778D6842E28}" destId="{D6C516A9-2753-4FFF-9AC6-388067F0E053}" srcOrd="0" destOrd="0" presId="urn:microsoft.com/office/officeart/2005/8/layout/process1"/>
    <dgm:cxn modelId="{BD280C44-8A41-4A95-B403-C9942E6A90E9}" type="presParOf" srcId="{E86CDDB7-4E98-41D8-83B5-E3A3161C43A6}" destId="{6808F3B8-D0C4-407B-92E1-C254B44F3B06}" srcOrd="0" destOrd="0" presId="urn:microsoft.com/office/officeart/2005/8/layout/process1"/>
    <dgm:cxn modelId="{3468478B-54A6-4F70-B0BC-F839FFC6AEA6}" type="presParOf" srcId="{E86CDDB7-4E98-41D8-83B5-E3A3161C43A6}" destId="{D6C516A9-2753-4FFF-9AC6-388067F0E053}" srcOrd="1" destOrd="0" presId="urn:microsoft.com/office/officeart/2005/8/layout/process1"/>
    <dgm:cxn modelId="{1F72559D-1112-4757-948F-512C119BD1E3}" type="presParOf" srcId="{D6C516A9-2753-4FFF-9AC6-388067F0E053}" destId="{E54D9290-2A15-45B7-A487-7B28A5EF6A87}" srcOrd="0" destOrd="0" presId="urn:microsoft.com/office/officeart/2005/8/layout/process1"/>
    <dgm:cxn modelId="{06FA1553-2C12-4649-9964-FBD8C65B4D18}" type="presParOf" srcId="{E86CDDB7-4E98-41D8-83B5-E3A3161C43A6}" destId="{729D7047-473C-40F5-A17A-C133C245C60C}" srcOrd="2" destOrd="0" presId="urn:microsoft.com/office/officeart/2005/8/layout/process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13029CB-71B4-43F4-B08F-6DE18CE7554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D39D01C-8EFF-4235-8910-8D565C26464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图元选择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C10B9E2-2E48-4868-B821-8436C5E8AFE0}" type="parTrans" cxnId="{E2157B81-0CDA-419C-9764-629138B7D679}">
      <dgm:prSet/>
      <dgm:spPr/>
      <dgm:t>
        <a:bodyPr/>
        <a:lstStyle/>
        <a:p>
          <a:endParaRPr lang="zh-CN" altLang="en-US"/>
        </a:p>
      </dgm:t>
    </dgm:pt>
    <dgm:pt modelId="{BA6D753A-A6F6-4735-B638-FA9C924D8F9B}" type="sibTrans" cxnId="{E2157B81-0CDA-419C-9764-629138B7D679}">
      <dgm:prSet/>
      <dgm:spPr/>
      <dgm:t>
        <a:bodyPr/>
        <a:lstStyle/>
        <a:p>
          <a:endParaRPr lang="zh-CN" altLang="en-US"/>
        </a:p>
      </dgm:t>
    </dgm:pt>
    <dgm:pt modelId="{C7F72735-6BFC-48B9-90EB-3C5C2A25661F}" type="pres">
      <dgm:prSet presAssocID="{E13029CB-71B4-43F4-B08F-6DE18CE75541}" presName="Name0" presStyleCnt="0">
        <dgm:presLayoutVars>
          <dgm:dir/>
          <dgm:resizeHandles val="exact"/>
        </dgm:presLayoutVars>
      </dgm:prSet>
      <dgm:spPr/>
    </dgm:pt>
    <dgm:pt modelId="{7F90481C-9632-4509-81F5-7F8389528EC1}" type="pres">
      <dgm:prSet presAssocID="{CD39D01C-8EFF-4235-8910-8D565C264641}" presName="node" presStyleLbl="node1" presStyleIdx="0" presStyleCnt="1">
        <dgm:presLayoutVars>
          <dgm:bulletEnabled val="1"/>
        </dgm:presLayoutVars>
      </dgm:prSet>
      <dgm:spPr/>
    </dgm:pt>
  </dgm:ptLst>
  <dgm:cxnLst>
    <dgm:cxn modelId="{5A7A8AC9-DF05-4EAC-AD34-68216531D3E0}" type="presOf" srcId="{E13029CB-71B4-43F4-B08F-6DE18CE75541}" destId="{C7F72735-6BFC-48B9-90EB-3C5C2A25661F}" srcOrd="0" destOrd="0" presId="urn:microsoft.com/office/officeart/2005/8/layout/process1"/>
    <dgm:cxn modelId="{E2157B81-0CDA-419C-9764-629138B7D679}" srcId="{E13029CB-71B4-43F4-B08F-6DE18CE75541}" destId="{CD39D01C-8EFF-4235-8910-8D565C264641}" srcOrd="0" destOrd="0" parTransId="{EC10B9E2-2E48-4868-B821-8436C5E8AFE0}" sibTransId="{BA6D753A-A6F6-4735-B638-FA9C924D8F9B}"/>
    <dgm:cxn modelId="{62ECE0D5-FEA5-41C1-8547-1296CBBA3655}" type="presOf" srcId="{CD39D01C-8EFF-4235-8910-8D565C264641}" destId="{7F90481C-9632-4509-81F5-7F8389528EC1}" srcOrd="0" destOrd="0" presId="urn:microsoft.com/office/officeart/2005/8/layout/process1"/>
    <dgm:cxn modelId="{3AEDE6C6-7FDB-4A00-9ED4-BF35EA7DF0D6}" type="presParOf" srcId="{C7F72735-6BFC-48B9-90EB-3C5C2A25661F}" destId="{7F90481C-9632-4509-81F5-7F8389528EC1}" srcOrd="0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Data" Target="../diagrams/data3.xml"/><Relationship Id="rId7" Type="http://schemas.openxmlformats.org/officeDocument/2006/relationships/diagramData" Target="../diagrams/data4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diagramColors" Target="../diagrams/colors4.xml"/><Relationship Id="rId4" Type="http://schemas.openxmlformats.org/officeDocument/2006/relationships/diagramLayout" Target="../diagrams/layout3.xml"/><Relationship Id="rId9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2928934"/>
            <a:ext cx="7772400" cy="1470025"/>
          </a:xfrm>
        </p:spPr>
        <p:txBody>
          <a:bodyPr>
            <a:normAutofit fontScale="90000"/>
          </a:bodyPr>
          <a:lstStyle/>
          <a:p>
            <a:r>
              <a:rPr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b="1" dirty="0" smtClean="0">
                <a:latin typeface="黑体" pitchFamily="49" charset="-122"/>
                <a:ea typeface="黑体" pitchFamily="49" charset="-122"/>
              </a:rPr>
              <a:t>章</a:t>
            </a:r>
            <a:r>
              <a:rPr lang="en-US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b="1" dirty="0" smtClean="0">
                <a:latin typeface="黑体" pitchFamily="49" charset="-122"/>
                <a:ea typeface="黑体" pitchFamily="49" charset="-122"/>
              </a:rPr>
              <a:t>工程图草绘</a:t>
            </a:r>
            <a:r>
              <a:rPr b="1" dirty="0" smtClean="0"/>
              <a:t/>
            </a:r>
            <a:br>
              <a:rPr b="1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    栅</a:t>
            </a:r>
            <a:r>
              <a:rPr lang="zh-CN" altLang="en-US" sz="2400" dirty="0" smtClean="0"/>
              <a:t>格角度：用于设置捕捉网格的倾斜状态。</a:t>
            </a:r>
            <a:endParaRPr lang="zh-CN" altLang="en-US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57166"/>
            <a:ext cx="20002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682818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7286644" y="2000240"/>
            <a:ext cx="1643074" cy="642942"/>
          </a:xfrm>
          <a:prstGeom prst="wedgeRoundRectCallout">
            <a:avLst>
              <a:gd name="adj1" fmla="val -71099"/>
              <a:gd name="adj2" fmla="val -9807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栅格角度水平和垂直状态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2571744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     顶点</a:t>
            </a:r>
            <a:r>
              <a:rPr lang="zh-CN" altLang="en-US" sz="2400" dirty="0" smtClean="0"/>
              <a:t>：用于设置捕捉图元的端点</a:t>
            </a:r>
            <a:r>
              <a:rPr lang="zh-CN" altLang="en-US" sz="2400" dirty="0" smtClean="0"/>
              <a:t>。 </a:t>
            </a:r>
            <a:endParaRPr lang="zh-CN" altLang="en-US" sz="2400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2714620"/>
            <a:ext cx="2000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5382" y="3286124"/>
            <a:ext cx="668479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圆角矩形标注 9"/>
          <p:cNvSpPr/>
          <p:nvPr/>
        </p:nvSpPr>
        <p:spPr>
          <a:xfrm>
            <a:off x="6858016" y="5715016"/>
            <a:ext cx="1714512" cy="428628"/>
          </a:xfrm>
          <a:prstGeom prst="wedgeRoundRectCallout">
            <a:avLst>
              <a:gd name="adj1" fmla="val -89650"/>
              <a:gd name="adj2" fmla="val -2024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设置捕捉顶点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     图元</a:t>
            </a:r>
            <a:r>
              <a:rPr lang="zh-CN" altLang="en-US" sz="2400" dirty="0" smtClean="0"/>
              <a:t>上：用于设置捕捉已有的图元。</a:t>
            </a:r>
            <a:endParaRPr lang="zh-CN" altLang="en-US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00042"/>
            <a:ext cx="214314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857232"/>
            <a:ext cx="5643602" cy="264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5500694" y="2428868"/>
            <a:ext cx="2071702" cy="428628"/>
          </a:xfrm>
          <a:prstGeom prst="wedgeRoundRectCallout">
            <a:avLst>
              <a:gd name="adj1" fmla="val -55004"/>
              <a:gd name="adj2" fmla="val -2265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设置捕捉图元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3357562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     角度</a:t>
            </a:r>
            <a:r>
              <a:rPr lang="zh-CN" altLang="en-US" sz="2400" dirty="0" smtClean="0"/>
              <a:t>：用于设置捕捉到设定的角度值。</a:t>
            </a:r>
            <a:endParaRPr lang="zh-CN" altLang="en-US" sz="2400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3500438"/>
            <a:ext cx="19050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857628"/>
            <a:ext cx="661446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圆角矩形标注 9"/>
          <p:cNvSpPr/>
          <p:nvPr/>
        </p:nvSpPr>
        <p:spPr>
          <a:xfrm>
            <a:off x="6715140" y="6072206"/>
            <a:ext cx="1643074" cy="285752"/>
          </a:xfrm>
          <a:prstGeom prst="wedgeRoundRectCallout">
            <a:avLst>
              <a:gd name="adj1" fmla="val -70202"/>
              <a:gd name="adj2" fmla="val -2162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设置捕捉角度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    </a:t>
            </a:r>
            <a:r>
              <a:rPr lang="zh-CN" altLang="en-US" sz="2400" dirty="0" smtClean="0"/>
              <a:t>半径</a:t>
            </a:r>
            <a:r>
              <a:rPr lang="zh-CN" altLang="en-US" sz="2400" dirty="0" smtClean="0"/>
              <a:t>：用于设置捕捉到设定的半径值。</a:t>
            </a:r>
            <a:endParaRPr lang="zh-CN" altLang="en-US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28604"/>
            <a:ext cx="285752" cy="25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857232"/>
            <a:ext cx="698695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6357950" y="2214554"/>
            <a:ext cx="1714512" cy="500066"/>
          </a:xfrm>
          <a:prstGeom prst="wedgeRoundRectCallout">
            <a:avLst>
              <a:gd name="adj1" fmla="val -50940"/>
              <a:gd name="adj2" fmla="val -1704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设置捕捉角度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2643182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链草绘：草绘过程中自动链接图元。</a:t>
            </a:r>
            <a:endParaRPr lang="zh-CN" altLang="en-US" sz="2400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6162" y="3214686"/>
            <a:ext cx="7129511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圆角矩形标注 8"/>
          <p:cNvSpPr/>
          <p:nvPr/>
        </p:nvSpPr>
        <p:spPr>
          <a:xfrm>
            <a:off x="6215074" y="6215082"/>
            <a:ext cx="1500198" cy="428628"/>
          </a:xfrm>
          <a:prstGeom prst="wedgeRoundRectCallout">
            <a:avLst>
              <a:gd name="adj1" fmla="val -70971"/>
              <a:gd name="adj2" fmla="val -1336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参数化草绘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参数化草绘：可以为正在绘制的图元添加参照，</a:t>
            </a:r>
            <a:r>
              <a:rPr lang="zh-CN" altLang="en-US" sz="2400" dirty="0" smtClean="0"/>
              <a:t>使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其</a:t>
            </a:r>
            <a:r>
              <a:rPr lang="zh-CN" altLang="en-US" sz="2400" dirty="0" smtClean="0"/>
              <a:t>与模型几何或其它绘制图元相关，对其参照所做的</a:t>
            </a:r>
            <a:r>
              <a:rPr lang="zh-CN" altLang="en-US" sz="2400" dirty="0" smtClean="0"/>
              <a:t>更改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将</a:t>
            </a:r>
            <a:r>
              <a:rPr lang="zh-CN" altLang="en-US" sz="2400" dirty="0" smtClean="0"/>
              <a:t>导致绘制几何发生变化。</a:t>
            </a:r>
            <a:endParaRPr lang="zh-CN" altLang="en-US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857364"/>
            <a:ext cx="4524396" cy="222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2857488" y="3357562"/>
            <a:ext cx="2071702" cy="500066"/>
          </a:xfrm>
          <a:prstGeom prst="wedgeRoundRectCallout">
            <a:avLst>
              <a:gd name="adj1" fmla="val 66018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“参考”对话框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4101306"/>
            <a:ext cx="692948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4.3  </a:t>
            </a:r>
            <a:r>
              <a:rPr lang="zh-CN" altLang="en-US" sz="3200" b="1" dirty="0" smtClean="0"/>
              <a:t>草</a:t>
            </a:r>
            <a:r>
              <a:rPr lang="zh-CN" altLang="en-US" sz="3200" b="1" dirty="0" smtClean="0"/>
              <a:t>绘</a:t>
            </a:r>
            <a:endParaRPr lang="en-US" altLang="zh-CN" sz="3200" b="1" dirty="0" smtClean="0"/>
          </a:p>
          <a:p>
            <a:r>
              <a:rPr lang="zh-CN" altLang="en-US" sz="2400" dirty="0" smtClean="0"/>
              <a:t>         总结</a:t>
            </a:r>
            <a:r>
              <a:rPr lang="zh-CN" altLang="en-US" sz="2400" dirty="0" smtClean="0"/>
              <a:t>草绘的大致</a:t>
            </a:r>
            <a:r>
              <a:rPr lang="zh-CN" altLang="en-US" sz="2400" dirty="0" smtClean="0"/>
              <a:t>流程：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选取一个绘图命令。</a:t>
            </a:r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endParaRPr lang="zh-CN" altLang="en-US" sz="2400" dirty="0" smtClean="0"/>
          </a:p>
          <a:p>
            <a:endParaRPr lang="zh-CN" altLang="en-US" sz="2400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2071670" y="5572140"/>
          <a:ext cx="2190744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4572032" cy="2683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286248" y="2000240"/>
            <a:ext cx="2143140" cy="428628"/>
          </a:xfrm>
          <a:prstGeom prst="wedgeRoundRectCallout">
            <a:avLst>
              <a:gd name="adj1" fmla="val -71757"/>
              <a:gd name="adj2" fmla="val -2162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捕捉参照对话框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928934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按照绘制图元的要求，在屏幕绘图区中进行相应操作，创建图元。</a:t>
            </a:r>
          </a:p>
          <a:p>
            <a:endParaRPr lang="zh-CN" altLang="en-US" sz="24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500438"/>
            <a:ext cx="707233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1571604" y="6000768"/>
            <a:ext cx="1857388" cy="357190"/>
          </a:xfrm>
          <a:prstGeom prst="wedgeRoundRectCallout">
            <a:avLst>
              <a:gd name="adj1" fmla="val 59365"/>
              <a:gd name="adj2" fmla="val -2058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右键快捷菜单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4.3.1 </a:t>
            </a:r>
            <a:r>
              <a:rPr lang="zh-CN" altLang="en-US" sz="2800" dirty="0" smtClean="0"/>
              <a:t>选择项目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当</a:t>
            </a:r>
            <a:r>
              <a:rPr lang="zh-CN" altLang="en-US" sz="2400" dirty="0" smtClean="0"/>
              <a:t>鼠标指针移动到图元上方时，系统进行预选，</a:t>
            </a:r>
            <a:r>
              <a:rPr lang="zh-CN" altLang="en-US" sz="2400" dirty="0" smtClean="0"/>
              <a:t>图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元</a:t>
            </a:r>
            <a:r>
              <a:rPr lang="zh-CN" altLang="en-US" sz="2400" dirty="0" smtClean="0"/>
              <a:t>变为紫红色；当单击选中后，则图元变为暗红色。</a:t>
            </a:r>
            <a:endParaRPr lang="zh-CN" altLang="en-US" sz="2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805152"/>
            <a:ext cx="6429420" cy="1730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858016" y="2928934"/>
            <a:ext cx="1357322" cy="428628"/>
          </a:xfrm>
          <a:prstGeom prst="wedgeRoundRectCallout">
            <a:avLst>
              <a:gd name="adj1" fmla="val -64296"/>
              <a:gd name="adj2" fmla="val -992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优先选取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429000"/>
            <a:ext cx="835824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4.3.2  </a:t>
            </a:r>
            <a:r>
              <a:rPr lang="zh-CN" altLang="en-US" sz="2800" dirty="0" smtClean="0"/>
              <a:t>直线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直线</a:t>
            </a:r>
            <a:r>
              <a:rPr lang="zh-CN" altLang="en-US" sz="2400" dirty="0" smtClean="0"/>
              <a:t>有两种：直线段（以下简称直线）和构造线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1</a:t>
            </a:r>
            <a:r>
              <a:rPr lang="zh-CN" altLang="en-US" sz="2400" dirty="0" smtClean="0"/>
              <a:t>、直线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 主要</a:t>
            </a:r>
            <a:r>
              <a:rPr lang="zh-CN" altLang="en-US" sz="2400" dirty="0" smtClean="0"/>
              <a:t>绘制种类有以下几种：</a:t>
            </a:r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过两点绘制直线：选择“线”命令，然后直接选取两点即可</a:t>
            </a:r>
            <a:r>
              <a:rPr lang="zh-CN" altLang="en-US" sz="2400" dirty="0" smtClean="0"/>
              <a:t>完成。</a:t>
            </a:r>
            <a:endParaRPr lang="en-US" altLang="zh-CN" sz="2400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5572140"/>
            <a:ext cx="3033719" cy="70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3214678" y="6143644"/>
            <a:ext cx="1785950" cy="428628"/>
          </a:xfrm>
          <a:prstGeom prst="wedgeRoundRectCallout">
            <a:avLst>
              <a:gd name="adj1" fmla="val 55966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r>
              <a:rPr lang="zh-CN" altLang="en-US" dirty="0" smtClean="0"/>
              <a:t>点绘制直线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绘制相互平行线：绘制一条与选定直线平行的直线。</a:t>
            </a:r>
            <a:endParaRPr lang="zh-CN" altLang="en-US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857232"/>
            <a:ext cx="2357123" cy="1133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500562" y="1500174"/>
            <a:ext cx="1714512" cy="500066"/>
          </a:xfrm>
          <a:prstGeom prst="wedgeRoundRectCallout">
            <a:avLst>
              <a:gd name="adj1" fmla="val -79327"/>
              <a:gd name="adj2" fmla="val -87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绘制平行直线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2214554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绘制相互垂直线：绘制一条与选定直线垂直的直线。</a:t>
            </a:r>
            <a:endParaRPr lang="zh-CN" altLang="en-US" sz="24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857496"/>
            <a:ext cx="2000264" cy="132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4357686" y="3500438"/>
            <a:ext cx="1785950" cy="428628"/>
          </a:xfrm>
          <a:prstGeom prst="wedgeRoundRectCallout">
            <a:avLst>
              <a:gd name="adj1" fmla="val -67904"/>
              <a:gd name="adj2" fmla="val -1508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绘制垂直直线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4214818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绘制相切线：绘制一条与选定圆弧相切的直线。</a:t>
            </a:r>
            <a:endParaRPr lang="zh-CN" altLang="en-US" sz="2400" dirty="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7" y="4769985"/>
            <a:ext cx="3102297" cy="180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圆角矩形标注 10"/>
          <p:cNvSpPr/>
          <p:nvPr/>
        </p:nvSpPr>
        <p:spPr>
          <a:xfrm>
            <a:off x="4786314" y="5929330"/>
            <a:ext cx="1785950" cy="428628"/>
          </a:xfrm>
          <a:prstGeom prst="wedgeRoundRectCallout">
            <a:avLst>
              <a:gd name="adj1" fmla="val -68729"/>
              <a:gd name="adj2" fmla="val -1508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绘制相切直线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绘制水平线：在合适的位置单击以确定直线的</a:t>
            </a:r>
            <a:r>
              <a:rPr lang="zh-CN" altLang="en-US" sz="2400" dirty="0" smtClean="0"/>
              <a:t>起始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点</a:t>
            </a:r>
            <a:r>
              <a:rPr lang="zh-CN" altLang="en-US" sz="2400" dirty="0" smtClean="0"/>
              <a:t>，水平移动鼠标，当出现水平标志时单击确定终止点</a:t>
            </a:r>
            <a:r>
              <a:rPr lang="zh-CN" altLang="en-US" sz="2400" dirty="0" smtClean="0"/>
              <a:t>即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可完成。</a:t>
            </a:r>
            <a:endParaRPr lang="zh-CN" altLang="en-US" sz="24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736"/>
            <a:ext cx="3352819" cy="1047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072198" y="1928802"/>
            <a:ext cx="1785950" cy="357190"/>
          </a:xfrm>
          <a:prstGeom prst="wedgeRoundRectCallout">
            <a:avLst>
              <a:gd name="adj1" fmla="val -86897"/>
              <a:gd name="adj2" fmla="val -1398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绘制水平线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500306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绘制竖直线：在合适的位置单击以确定直线的起始点，竖直移动鼠标，当出现竖直标志时单击确定终止点即可</a:t>
            </a:r>
            <a:r>
              <a:rPr lang="zh-CN" altLang="en-US" sz="2400" dirty="0" smtClean="0"/>
              <a:t>完成。</a:t>
            </a:r>
            <a:endParaRPr lang="zh-CN" altLang="en-US" sz="2400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714752"/>
            <a:ext cx="3305311" cy="159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5643570" y="4929198"/>
            <a:ext cx="2000264" cy="428628"/>
          </a:xfrm>
          <a:prstGeom prst="wedgeRoundRectCallout">
            <a:avLst>
              <a:gd name="adj1" fmla="val -79819"/>
              <a:gd name="adj2" fmla="val -1818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绘制竖直直线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 </a:t>
            </a:r>
            <a:r>
              <a:rPr lang="zh-CN" altLang="en-US" sz="2400" dirty="0" smtClean="0"/>
              <a:t>构造线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构造</a:t>
            </a:r>
            <a:r>
              <a:rPr lang="zh-CN" altLang="en-US" sz="2400" dirty="0" smtClean="0"/>
              <a:t>线的绘制有两种方式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）单一构造线的绘制。</a:t>
            </a:r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571612"/>
            <a:ext cx="4214842" cy="218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857356" y="3786190"/>
            <a:ext cx="2071702" cy="642942"/>
          </a:xfrm>
          <a:prstGeom prst="wedgeRoundRectCallout">
            <a:avLst>
              <a:gd name="adj1" fmla="val 73849"/>
              <a:gd name="adj2" fmla="val -12789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选取构造线命令及生成的构造线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4572008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交叉构造线的绘制。</a:t>
            </a:r>
            <a:endParaRPr lang="zh-CN" altLang="en-US" sz="2400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857224" y="2500306"/>
          <a:ext cx="3119438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图示 7"/>
          <p:cNvGraphicFramePr/>
          <p:nvPr/>
        </p:nvGraphicFramePr>
        <p:xfrm>
          <a:off x="1928794" y="5143512"/>
          <a:ext cx="3548066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2857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4.3.3 </a:t>
            </a:r>
            <a:r>
              <a:rPr lang="zh-CN" altLang="en-US" sz="2800" dirty="0" smtClean="0"/>
              <a:t>圆</a:t>
            </a:r>
            <a:r>
              <a:rPr lang="zh-CN" altLang="en-US" sz="2800" dirty="0" smtClean="0"/>
              <a:t>及其</a:t>
            </a:r>
            <a:r>
              <a:rPr lang="zh-CN" altLang="en-US" sz="2800" dirty="0" smtClean="0"/>
              <a:t>修改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圆</a:t>
            </a:r>
            <a:r>
              <a:rPr lang="zh-CN" altLang="en-US" sz="2400" dirty="0" smtClean="0"/>
              <a:t>工具有三种：圆、构造圆和椭圆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主要</a:t>
            </a:r>
            <a:r>
              <a:rPr lang="zh-CN" altLang="en-US" sz="2400" dirty="0" smtClean="0"/>
              <a:t>绘制方法有以下</a:t>
            </a:r>
            <a:r>
              <a:rPr lang="zh-CN" altLang="en-US" sz="2400" dirty="0" smtClean="0"/>
              <a:t>几种：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通过圆心和圆上一点绘制</a:t>
            </a:r>
            <a:r>
              <a:rPr lang="zh-CN" altLang="en-US" sz="2400" dirty="0" smtClean="0"/>
              <a:t>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绘制同心圆：绘制一个与选定圆同心的圆。</a:t>
            </a: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286124"/>
            <a:ext cx="1857388" cy="183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143248"/>
            <a:ext cx="4155115" cy="206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1857356" y="5643578"/>
            <a:ext cx="1214446" cy="571504"/>
          </a:xfrm>
          <a:prstGeom prst="wedgeRoundRectCallout">
            <a:avLst>
              <a:gd name="adj1" fmla="val -53622"/>
              <a:gd name="adj2" fmla="val -131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绘制圆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572264" y="5715016"/>
            <a:ext cx="1428760" cy="500066"/>
          </a:xfrm>
          <a:prstGeom prst="wedgeRoundRectCallout">
            <a:avLst>
              <a:gd name="adj1" fmla="val -44575"/>
              <a:gd name="adj2" fmla="val -167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绘制同心圆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4.1  </a:t>
            </a:r>
            <a:r>
              <a:rPr lang="zh-CN" altLang="en-US" dirty="0" smtClean="0"/>
              <a:t>概述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4.1.1 </a:t>
            </a:r>
            <a:r>
              <a:rPr lang="zh-CN" altLang="en-US" sz="2800" dirty="0" smtClean="0"/>
              <a:t>不同</a:t>
            </a:r>
            <a:r>
              <a:rPr lang="zh-CN" altLang="en-US" sz="2800" dirty="0" smtClean="0"/>
              <a:t>模块下草绘的</a:t>
            </a:r>
            <a:r>
              <a:rPr lang="zh-CN" altLang="en-US" sz="2800" dirty="0" smtClean="0"/>
              <a:t>作用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零件</a:t>
            </a:r>
            <a:r>
              <a:rPr lang="zh-CN" altLang="en-US" sz="2400" dirty="0" smtClean="0"/>
              <a:t>模式、草绘模式和工程图模式下的草绘</a:t>
            </a:r>
            <a:r>
              <a:rPr lang="zh-CN" altLang="en-US" sz="2400" dirty="0" smtClean="0"/>
              <a:t>功能</a:t>
            </a:r>
            <a:r>
              <a:rPr lang="zh-CN" altLang="en-US" sz="2400" dirty="0" smtClean="0"/>
              <a:t>的</a:t>
            </a:r>
            <a:r>
              <a:rPr lang="zh-CN" altLang="en-US" sz="2400" dirty="0" smtClean="0"/>
              <a:t>区别：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零件模式下的草绘功能只能绘制实体</a:t>
            </a:r>
            <a:r>
              <a:rPr lang="zh-CN" altLang="en-US" sz="2400" dirty="0" smtClean="0"/>
              <a:t>轮廓。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工程图中的草绘对象不能转换为零件模式中要求的轮廓图，而只能作为平面图元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草绘功能独立于零件模式和工程图</a:t>
            </a:r>
            <a:r>
              <a:rPr lang="zh-CN" altLang="en-US" sz="2400" dirty="0" smtClean="0"/>
              <a:t>模式。</a:t>
            </a:r>
            <a:endParaRPr lang="zh-CN" altLang="en-US" sz="2400" dirty="0" smtClean="0"/>
          </a:p>
          <a:p>
            <a:pPr>
              <a:buNone/>
            </a:pPr>
            <a:endParaRPr lang="zh-CN" altLang="en-US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构造线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构造</a:t>
            </a:r>
            <a:r>
              <a:rPr lang="zh-CN" altLang="en-US" sz="2400" dirty="0" smtClean="0"/>
              <a:t>圆的绘制与圆的绘制方式相同，只是线型不同。</a:t>
            </a:r>
            <a:endParaRPr lang="zh-CN" altLang="en-US" sz="24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357298"/>
            <a:ext cx="2768216" cy="1785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2857488" y="2500306"/>
            <a:ext cx="1571636" cy="500066"/>
          </a:xfrm>
          <a:prstGeom prst="wedgeRoundRectCallout">
            <a:avLst>
              <a:gd name="adj1" fmla="val 85207"/>
              <a:gd name="adj2" fmla="val -1469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选取构造圆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3071810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3.</a:t>
            </a:r>
            <a:r>
              <a:rPr lang="zh-CN" altLang="en-US" sz="2400" dirty="0" smtClean="0"/>
              <a:t>椭圆</a:t>
            </a:r>
            <a:endParaRPr lang="en-US" altLang="zh-CN" sz="2400" dirty="0" smtClean="0"/>
          </a:p>
          <a:p>
            <a:r>
              <a:rPr lang="zh-CN" altLang="en-US" sz="2400" dirty="0" smtClean="0"/>
              <a:t>   椭圆</a:t>
            </a:r>
            <a:r>
              <a:rPr lang="zh-CN" altLang="en-US" sz="2400" dirty="0" smtClean="0"/>
              <a:t>的绘制有两种方式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根据椭圆的中心和长轴端点进行绘制</a:t>
            </a:r>
            <a:r>
              <a:rPr lang="zh-CN" altLang="en-US" sz="2400" dirty="0" smtClean="0"/>
              <a:t>。</a:t>
            </a:r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）根据椭圆的长轴端点进行绘制。</a:t>
            </a:r>
            <a:endParaRPr lang="zh-CN" altLang="en-US" sz="2400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9556" y="4643446"/>
            <a:ext cx="4333905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1714480" y="5929330"/>
            <a:ext cx="1857388" cy="571504"/>
          </a:xfrm>
          <a:prstGeom prst="wedgeRoundRectCallout">
            <a:avLst>
              <a:gd name="adj1" fmla="val 81598"/>
              <a:gd name="adj2" fmla="val -1671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圆和椭圆被选中时出现的控制点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785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4.3.4  </a:t>
            </a:r>
            <a:r>
              <a:rPr lang="zh-CN" altLang="en-US" sz="2800" dirty="0" smtClean="0"/>
              <a:t>圆弧</a:t>
            </a:r>
            <a:r>
              <a:rPr lang="zh-CN" altLang="en-US" sz="2800" dirty="0" smtClean="0"/>
              <a:t>及其</a:t>
            </a:r>
            <a:r>
              <a:rPr lang="zh-CN" altLang="en-US" sz="2800" dirty="0" smtClean="0"/>
              <a:t>修改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工程</a:t>
            </a:r>
            <a:r>
              <a:rPr lang="zh-CN" altLang="en-US" sz="2400" dirty="0" smtClean="0"/>
              <a:t>图模块中，圆弧的绘制方式与草绘模块中圆弧的绘制方式相比，只有两种方式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通过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点或相切端创建圆弧。</a:t>
            </a: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8330497" cy="1404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643438" y="3500438"/>
            <a:ext cx="1357322" cy="428628"/>
          </a:xfrm>
          <a:prstGeom prst="wedgeRoundRectCallout">
            <a:avLst>
              <a:gd name="adj1" fmla="val -71902"/>
              <a:gd name="adj2" fmla="val -16803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创建圆弧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3929066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通过中心和端点创建圆弧。</a:t>
            </a:r>
            <a:endParaRPr lang="zh-CN" altLang="en-US" sz="2400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1380" y="4429132"/>
            <a:ext cx="5178835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1785918" y="6072206"/>
            <a:ext cx="2928958" cy="428628"/>
          </a:xfrm>
          <a:prstGeom prst="wedgeRoundRectCallout">
            <a:avLst>
              <a:gd name="adj1" fmla="val 57719"/>
              <a:gd name="adj2" fmla="val -2024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通过中心和端点创建圆弧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4286653" cy="1423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8"/>
            <a:ext cx="3227949" cy="154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1357290" y="2143116"/>
            <a:ext cx="1785950" cy="428628"/>
          </a:xfrm>
          <a:prstGeom prst="wedgeRoundRectCallout">
            <a:avLst>
              <a:gd name="adj1" fmla="val -50562"/>
              <a:gd name="adj2" fmla="val -2196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绘制同心圆弧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5500694" y="2143116"/>
            <a:ext cx="3143272" cy="428628"/>
          </a:xfrm>
          <a:prstGeom prst="wedgeRoundRectCallout">
            <a:avLst>
              <a:gd name="adj1" fmla="val -50393"/>
              <a:gd name="adj2" fmla="val -1783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圆弧被选中时出现的控制点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3357562"/>
            <a:ext cx="857256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4.3.5  </a:t>
            </a:r>
            <a:r>
              <a:rPr lang="zh-CN" altLang="en-US" sz="2800" dirty="0" smtClean="0"/>
              <a:t>圆角</a:t>
            </a:r>
            <a:r>
              <a:rPr lang="zh-CN" altLang="en-US" sz="2800" dirty="0" smtClean="0"/>
              <a:t>及其</a:t>
            </a:r>
            <a:r>
              <a:rPr lang="zh-CN" altLang="en-US" sz="2800" dirty="0" smtClean="0"/>
              <a:t>修改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工程</a:t>
            </a:r>
            <a:r>
              <a:rPr lang="zh-CN" altLang="en-US" sz="2400" dirty="0" smtClean="0"/>
              <a:t>图模块中提供了两种倒圆角方式：通过两个图元的圆角和通过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个图元的圆角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创建与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条边相切的圆角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创建与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条边相切的圆角。</a:t>
            </a: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279754"/>
            <a:ext cx="7445463" cy="60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928794" y="5643578"/>
            <a:ext cx="1571636" cy="500066"/>
          </a:xfrm>
          <a:prstGeom prst="wedgeRoundRectCallout">
            <a:avLst>
              <a:gd name="adj1" fmla="val 77700"/>
              <a:gd name="adj2" fmla="val -2176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创建圆角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6772294" cy="188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71744"/>
            <a:ext cx="696231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6786578" y="1643050"/>
            <a:ext cx="1785950" cy="642942"/>
          </a:xfrm>
          <a:prstGeom prst="wedgeRoundRectCallout">
            <a:avLst>
              <a:gd name="adj1" fmla="val -54691"/>
              <a:gd name="adj2" fmla="val -843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圆角被选中时出现的控制点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929454" y="5572140"/>
            <a:ext cx="1857388" cy="714380"/>
          </a:xfrm>
          <a:prstGeom prst="wedgeRoundRectCallout">
            <a:avLst>
              <a:gd name="adj1" fmla="val -62123"/>
              <a:gd name="adj2" fmla="val -110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使用不同修剪属性产生的圆角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4.3.6  </a:t>
            </a:r>
            <a:r>
              <a:rPr lang="zh-CN" altLang="en-US" sz="2800" dirty="0" smtClean="0"/>
              <a:t>样条曲线</a:t>
            </a:r>
            <a:r>
              <a:rPr lang="zh-CN" altLang="en-US" sz="2800" dirty="0" smtClean="0"/>
              <a:t>及其</a:t>
            </a:r>
            <a:r>
              <a:rPr lang="zh-CN" altLang="en-US" sz="2800" dirty="0" smtClean="0"/>
              <a:t>修改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样条曲线</a:t>
            </a:r>
            <a:r>
              <a:rPr lang="zh-CN" altLang="en-US" sz="2400" dirty="0" smtClean="0"/>
              <a:t>是形状比较自由的曲线，它通过所选择的点，以插值或拟合的方式建立光滑曲线。</a:t>
            </a:r>
            <a:endParaRPr lang="zh-CN" altLang="en-US" sz="2400" dirty="0"/>
          </a:p>
        </p:txBody>
      </p:sp>
      <p:pic>
        <p:nvPicPr>
          <p:cNvPr id="23554" name="Picture 2" descr="3-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714488"/>
            <a:ext cx="3805604" cy="1358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71538" y="1857364"/>
          <a:ext cx="2905124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500826" y="3143248"/>
            <a:ext cx="2071702" cy="500066"/>
          </a:xfrm>
          <a:prstGeom prst="wedgeRoundRectCallout">
            <a:avLst>
              <a:gd name="adj1" fmla="val -47885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绘制的样条曲线</a:t>
            </a:r>
            <a:endParaRPr lang="zh-CN" altLang="en-US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4786322"/>
            <a:ext cx="4714908" cy="1484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图示 8"/>
          <p:cNvGraphicFramePr/>
          <p:nvPr/>
        </p:nvGraphicFramePr>
        <p:xfrm>
          <a:off x="1571604" y="4357694"/>
          <a:ext cx="1833554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圆角矩形标注 9"/>
          <p:cNvSpPr/>
          <p:nvPr/>
        </p:nvSpPr>
        <p:spPr>
          <a:xfrm>
            <a:off x="6215074" y="5643578"/>
            <a:ext cx="1857388" cy="642942"/>
          </a:xfrm>
          <a:prstGeom prst="wedgeRoundRectCallout">
            <a:avLst>
              <a:gd name="adj1" fmla="val -85150"/>
              <a:gd name="adj2" fmla="val -12789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样条曲线被选中时出现的控制点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7716738" cy="39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1428728" y="785794"/>
          <a:ext cx="5762644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000760" y="5572140"/>
            <a:ext cx="2000264" cy="785818"/>
          </a:xfrm>
          <a:prstGeom prst="wedgeRoundRectCallout">
            <a:avLst>
              <a:gd name="adj1" fmla="val -69496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“修改样条”菜单及其功能注释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500042"/>
            <a:ext cx="6176510" cy="186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786190"/>
            <a:ext cx="4597197" cy="207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6000760" y="2143116"/>
            <a:ext cx="1714512" cy="357190"/>
          </a:xfrm>
          <a:prstGeom prst="wedgeRoundRectCallout">
            <a:avLst>
              <a:gd name="adj1" fmla="val -68144"/>
              <a:gd name="adj2" fmla="val -1687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控制多边形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5643570" y="5357826"/>
            <a:ext cx="2643206" cy="571504"/>
          </a:xfrm>
          <a:prstGeom prst="wedgeRoundRectCallout">
            <a:avLst>
              <a:gd name="adj1" fmla="val -69377"/>
              <a:gd name="adj2" fmla="val -1620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样条曲线及其曲率显示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5000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4.3.7 </a:t>
            </a:r>
            <a:r>
              <a:rPr lang="zh-CN" altLang="en-US" sz="2800" dirty="0" smtClean="0"/>
              <a:t>点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4348" y="1500174"/>
          <a:ext cx="6992018" cy="2340306"/>
        </p:xfrm>
        <a:graphic>
          <a:graphicData uri="http://schemas.openxmlformats.org/drawingml/2006/table">
            <a:tbl>
              <a:tblPr/>
              <a:tblGrid>
                <a:gridCol w="3496009"/>
                <a:gridCol w="3496009"/>
              </a:tblGrid>
              <a:tr h="390051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Datum_point_shape</a:t>
                      </a:r>
                      <a:r>
                        <a:rPr lang="zh-CN" sz="900" kern="10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值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形状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051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cross(default)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051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circle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051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triangle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051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square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051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Dot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endParaRPr lang="en-US" sz="900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8961" name="Group 49"/>
          <p:cNvGrpSpPr>
            <a:grpSpLocks noChangeAspect="1"/>
          </p:cNvGrpSpPr>
          <p:nvPr/>
        </p:nvGrpSpPr>
        <p:grpSpPr bwMode="auto">
          <a:xfrm>
            <a:off x="4572000" y="2000240"/>
            <a:ext cx="95250" cy="150813"/>
            <a:chOff x="1581" y="2012"/>
            <a:chExt cx="149" cy="238"/>
          </a:xfrm>
        </p:grpSpPr>
        <p:sp>
          <p:nvSpPr>
            <p:cNvPr id="38964" name="AutoShape 52"/>
            <p:cNvSpPr>
              <a:spLocks noChangeAspect="1" noChangeArrowheads="1" noTextEdit="1"/>
            </p:cNvSpPr>
            <p:nvPr/>
          </p:nvSpPr>
          <p:spPr bwMode="auto">
            <a:xfrm>
              <a:off x="1581" y="2012"/>
              <a:ext cx="149" cy="23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63" name="Line 51"/>
            <p:cNvSpPr>
              <a:spLocks noChangeShapeType="1"/>
            </p:cNvSpPr>
            <p:nvPr/>
          </p:nvSpPr>
          <p:spPr bwMode="auto">
            <a:xfrm>
              <a:off x="1582" y="2013"/>
              <a:ext cx="135" cy="2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62" name="Line 50"/>
            <p:cNvSpPr>
              <a:spLocks noChangeShapeType="1"/>
            </p:cNvSpPr>
            <p:nvPr/>
          </p:nvSpPr>
          <p:spPr bwMode="auto">
            <a:xfrm flipV="1">
              <a:off x="1593" y="2013"/>
              <a:ext cx="136" cy="2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958" name="Group 46"/>
          <p:cNvGrpSpPr>
            <a:grpSpLocks noChangeAspect="1"/>
          </p:cNvGrpSpPr>
          <p:nvPr/>
        </p:nvGrpSpPr>
        <p:grpSpPr bwMode="auto">
          <a:xfrm>
            <a:off x="4572000" y="2357430"/>
            <a:ext cx="101600" cy="158750"/>
            <a:chOff x="1913" y="2028"/>
            <a:chExt cx="198" cy="312"/>
          </a:xfrm>
        </p:grpSpPr>
        <p:sp>
          <p:nvSpPr>
            <p:cNvPr id="38960" name="AutoShape 48"/>
            <p:cNvSpPr>
              <a:spLocks noChangeAspect="1" noChangeArrowheads="1" noTextEdit="1"/>
            </p:cNvSpPr>
            <p:nvPr/>
          </p:nvSpPr>
          <p:spPr bwMode="auto">
            <a:xfrm>
              <a:off x="1913" y="2028"/>
              <a:ext cx="198" cy="31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59" name="Freeform 47"/>
            <p:cNvSpPr>
              <a:spLocks/>
            </p:cNvSpPr>
            <p:nvPr/>
          </p:nvSpPr>
          <p:spPr bwMode="auto">
            <a:xfrm>
              <a:off x="1913" y="2045"/>
              <a:ext cx="198" cy="198"/>
            </a:xfrm>
            <a:custGeom>
              <a:avLst/>
              <a:gdLst/>
              <a:ahLst/>
              <a:cxnLst>
                <a:cxn ang="0">
                  <a:pos x="790" y="395"/>
                </a:cxn>
                <a:cxn ang="0">
                  <a:pos x="784" y="327"/>
                </a:cxn>
                <a:cxn ang="0">
                  <a:pos x="767" y="260"/>
                </a:cxn>
                <a:cxn ang="0">
                  <a:pos x="738" y="197"/>
                </a:cxn>
                <a:cxn ang="0">
                  <a:pos x="698" y="141"/>
                </a:cxn>
                <a:cxn ang="0">
                  <a:pos x="650" y="92"/>
                </a:cxn>
                <a:cxn ang="0">
                  <a:pos x="593" y="52"/>
                </a:cxn>
                <a:cxn ang="0">
                  <a:pos x="530" y="24"/>
                </a:cxn>
                <a:cxn ang="0">
                  <a:pos x="465" y="6"/>
                </a:cxn>
                <a:cxn ang="0">
                  <a:pos x="396" y="0"/>
                </a:cxn>
                <a:cxn ang="0">
                  <a:pos x="327" y="6"/>
                </a:cxn>
                <a:cxn ang="0">
                  <a:pos x="260" y="24"/>
                </a:cxn>
                <a:cxn ang="0">
                  <a:pos x="199" y="52"/>
                </a:cxn>
                <a:cxn ang="0">
                  <a:pos x="142" y="92"/>
                </a:cxn>
                <a:cxn ang="0">
                  <a:pos x="93" y="141"/>
                </a:cxn>
                <a:cxn ang="0">
                  <a:pos x="54" y="197"/>
                </a:cxn>
                <a:cxn ang="0">
                  <a:pos x="24" y="260"/>
                </a:cxn>
                <a:cxn ang="0">
                  <a:pos x="7" y="327"/>
                </a:cxn>
                <a:cxn ang="0">
                  <a:pos x="0" y="395"/>
                </a:cxn>
                <a:cxn ang="0">
                  <a:pos x="7" y="463"/>
                </a:cxn>
                <a:cxn ang="0">
                  <a:pos x="24" y="530"/>
                </a:cxn>
                <a:cxn ang="0">
                  <a:pos x="54" y="593"/>
                </a:cxn>
                <a:cxn ang="0">
                  <a:pos x="93" y="649"/>
                </a:cxn>
                <a:cxn ang="0">
                  <a:pos x="142" y="698"/>
                </a:cxn>
                <a:cxn ang="0">
                  <a:pos x="199" y="738"/>
                </a:cxn>
                <a:cxn ang="0">
                  <a:pos x="260" y="766"/>
                </a:cxn>
                <a:cxn ang="0">
                  <a:pos x="327" y="785"/>
                </a:cxn>
                <a:cxn ang="0">
                  <a:pos x="396" y="790"/>
                </a:cxn>
                <a:cxn ang="0">
                  <a:pos x="465" y="785"/>
                </a:cxn>
                <a:cxn ang="0">
                  <a:pos x="530" y="766"/>
                </a:cxn>
                <a:cxn ang="0">
                  <a:pos x="593" y="738"/>
                </a:cxn>
                <a:cxn ang="0">
                  <a:pos x="650" y="698"/>
                </a:cxn>
                <a:cxn ang="0">
                  <a:pos x="698" y="649"/>
                </a:cxn>
                <a:cxn ang="0">
                  <a:pos x="738" y="593"/>
                </a:cxn>
                <a:cxn ang="0">
                  <a:pos x="767" y="530"/>
                </a:cxn>
                <a:cxn ang="0">
                  <a:pos x="784" y="463"/>
                </a:cxn>
                <a:cxn ang="0">
                  <a:pos x="790" y="395"/>
                </a:cxn>
              </a:cxnLst>
              <a:rect l="0" t="0" r="r" b="b"/>
              <a:pathLst>
                <a:path w="790" h="790">
                  <a:moveTo>
                    <a:pt x="790" y="395"/>
                  </a:moveTo>
                  <a:lnTo>
                    <a:pt x="784" y="327"/>
                  </a:lnTo>
                  <a:lnTo>
                    <a:pt x="767" y="260"/>
                  </a:lnTo>
                  <a:lnTo>
                    <a:pt x="738" y="197"/>
                  </a:lnTo>
                  <a:lnTo>
                    <a:pt x="698" y="141"/>
                  </a:lnTo>
                  <a:lnTo>
                    <a:pt x="650" y="92"/>
                  </a:lnTo>
                  <a:lnTo>
                    <a:pt x="593" y="52"/>
                  </a:lnTo>
                  <a:lnTo>
                    <a:pt x="530" y="24"/>
                  </a:lnTo>
                  <a:lnTo>
                    <a:pt x="465" y="6"/>
                  </a:lnTo>
                  <a:lnTo>
                    <a:pt x="396" y="0"/>
                  </a:lnTo>
                  <a:lnTo>
                    <a:pt x="327" y="6"/>
                  </a:lnTo>
                  <a:lnTo>
                    <a:pt x="260" y="24"/>
                  </a:lnTo>
                  <a:lnTo>
                    <a:pt x="199" y="52"/>
                  </a:lnTo>
                  <a:lnTo>
                    <a:pt x="142" y="92"/>
                  </a:lnTo>
                  <a:lnTo>
                    <a:pt x="93" y="141"/>
                  </a:lnTo>
                  <a:lnTo>
                    <a:pt x="54" y="197"/>
                  </a:lnTo>
                  <a:lnTo>
                    <a:pt x="24" y="260"/>
                  </a:lnTo>
                  <a:lnTo>
                    <a:pt x="7" y="327"/>
                  </a:lnTo>
                  <a:lnTo>
                    <a:pt x="0" y="395"/>
                  </a:lnTo>
                  <a:lnTo>
                    <a:pt x="7" y="463"/>
                  </a:lnTo>
                  <a:lnTo>
                    <a:pt x="24" y="530"/>
                  </a:lnTo>
                  <a:lnTo>
                    <a:pt x="54" y="593"/>
                  </a:lnTo>
                  <a:lnTo>
                    <a:pt x="93" y="649"/>
                  </a:lnTo>
                  <a:lnTo>
                    <a:pt x="142" y="698"/>
                  </a:lnTo>
                  <a:lnTo>
                    <a:pt x="199" y="738"/>
                  </a:lnTo>
                  <a:lnTo>
                    <a:pt x="260" y="766"/>
                  </a:lnTo>
                  <a:lnTo>
                    <a:pt x="327" y="785"/>
                  </a:lnTo>
                  <a:lnTo>
                    <a:pt x="396" y="790"/>
                  </a:lnTo>
                  <a:lnTo>
                    <a:pt x="465" y="785"/>
                  </a:lnTo>
                  <a:lnTo>
                    <a:pt x="530" y="766"/>
                  </a:lnTo>
                  <a:lnTo>
                    <a:pt x="593" y="738"/>
                  </a:lnTo>
                  <a:lnTo>
                    <a:pt x="650" y="698"/>
                  </a:lnTo>
                  <a:lnTo>
                    <a:pt x="698" y="649"/>
                  </a:lnTo>
                  <a:lnTo>
                    <a:pt x="738" y="593"/>
                  </a:lnTo>
                  <a:lnTo>
                    <a:pt x="767" y="530"/>
                  </a:lnTo>
                  <a:lnTo>
                    <a:pt x="784" y="463"/>
                  </a:lnTo>
                  <a:lnTo>
                    <a:pt x="790" y="39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953" name="Group 41"/>
          <p:cNvGrpSpPr>
            <a:grpSpLocks noChangeAspect="1"/>
          </p:cNvGrpSpPr>
          <p:nvPr/>
        </p:nvGrpSpPr>
        <p:grpSpPr bwMode="auto">
          <a:xfrm>
            <a:off x="4572000" y="2786058"/>
            <a:ext cx="166688" cy="127000"/>
            <a:chOff x="2335" y="2066"/>
            <a:chExt cx="262" cy="201"/>
          </a:xfrm>
        </p:grpSpPr>
        <p:sp>
          <p:nvSpPr>
            <p:cNvPr id="38957" name="AutoShape 45"/>
            <p:cNvSpPr>
              <a:spLocks noChangeAspect="1" noChangeArrowheads="1" noTextEdit="1"/>
            </p:cNvSpPr>
            <p:nvPr/>
          </p:nvSpPr>
          <p:spPr bwMode="auto">
            <a:xfrm>
              <a:off x="2335" y="2066"/>
              <a:ext cx="262" cy="20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56" name="Line 44"/>
            <p:cNvSpPr>
              <a:spLocks noChangeShapeType="1"/>
            </p:cNvSpPr>
            <p:nvPr/>
          </p:nvSpPr>
          <p:spPr bwMode="auto">
            <a:xfrm>
              <a:off x="2335" y="2266"/>
              <a:ext cx="26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55" name="Line 43"/>
            <p:cNvSpPr>
              <a:spLocks noChangeShapeType="1"/>
            </p:cNvSpPr>
            <p:nvPr/>
          </p:nvSpPr>
          <p:spPr bwMode="auto">
            <a:xfrm flipH="1" flipV="1">
              <a:off x="2466" y="2066"/>
              <a:ext cx="131" cy="2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54" name="Line 42"/>
            <p:cNvSpPr>
              <a:spLocks noChangeShapeType="1"/>
            </p:cNvSpPr>
            <p:nvPr/>
          </p:nvSpPr>
          <p:spPr bwMode="auto">
            <a:xfrm flipH="1">
              <a:off x="2335" y="2066"/>
              <a:ext cx="131" cy="2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950" name="Group 38"/>
          <p:cNvGrpSpPr>
            <a:grpSpLocks noChangeAspect="1"/>
          </p:cNvGrpSpPr>
          <p:nvPr/>
        </p:nvGrpSpPr>
        <p:grpSpPr bwMode="auto">
          <a:xfrm>
            <a:off x="4643438" y="3214686"/>
            <a:ext cx="133350" cy="133350"/>
            <a:chOff x="2929" y="2022"/>
            <a:chExt cx="209" cy="209"/>
          </a:xfrm>
        </p:grpSpPr>
        <p:sp>
          <p:nvSpPr>
            <p:cNvPr id="38952" name="AutoShape 40"/>
            <p:cNvSpPr>
              <a:spLocks noChangeAspect="1" noChangeArrowheads="1" noTextEdit="1"/>
            </p:cNvSpPr>
            <p:nvPr/>
          </p:nvSpPr>
          <p:spPr bwMode="auto">
            <a:xfrm>
              <a:off x="2929" y="2022"/>
              <a:ext cx="209" cy="20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51" name="Freeform 39"/>
            <p:cNvSpPr>
              <a:spLocks/>
            </p:cNvSpPr>
            <p:nvPr/>
          </p:nvSpPr>
          <p:spPr bwMode="auto">
            <a:xfrm>
              <a:off x="2929" y="2022"/>
              <a:ext cx="209" cy="209"/>
            </a:xfrm>
            <a:custGeom>
              <a:avLst/>
              <a:gdLst/>
              <a:ahLst/>
              <a:cxnLst>
                <a:cxn ang="0">
                  <a:pos x="838" y="840"/>
                </a:cxn>
                <a:cxn ang="0">
                  <a:pos x="837" y="0"/>
                </a:cxn>
                <a:cxn ang="0">
                  <a:pos x="0" y="1"/>
                </a:cxn>
                <a:cxn ang="0">
                  <a:pos x="0" y="840"/>
                </a:cxn>
                <a:cxn ang="0">
                  <a:pos x="838" y="840"/>
                </a:cxn>
              </a:cxnLst>
              <a:rect l="0" t="0" r="r" b="b"/>
              <a:pathLst>
                <a:path w="838" h="840">
                  <a:moveTo>
                    <a:pt x="838" y="840"/>
                  </a:moveTo>
                  <a:lnTo>
                    <a:pt x="837" y="0"/>
                  </a:lnTo>
                  <a:lnTo>
                    <a:pt x="0" y="1"/>
                  </a:lnTo>
                  <a:lnTo>
                    <a:pt x="0" y="840"/>
                  </a:lnTo>
                  <a:lnTo>
                    <a:pt x="838" y="84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913" name="Group 1"/>
          <p:cNvGrpSpPr>
            <a:grpSpLocks noChangeAspect="1"/>
          </p:cNvGrpSpPr>
          <p:nvPr/>
        </p:nvGrpSpPr>
        <p:grpSpPr bwMode="auto">
          <a:xfrm>
            <a:off x="4643438" y="3571876"/>
            <a:ext cx="127000" cy="146050"/>
            <a:chOff x="3397" y="2036"/>
            <a:chExt cx="199" cy="231"/>
          </a:xfrm>
        </p:grpSpPr>
        <p:sp>
          <p:nvSpPr>
            <p:cNvPr id="38949" name="AutoShape 37"/>
            <p:cNvSpPr>
              <a:spLocks noChangeAspect="1" noChangeArrowheads="1" noTextEdit="1"/>
            </p:cNvSpPr>
            <p:nvPr/>
          </p:nvSpPr>
          <p:spPr bwMode="auto">
            <a:xfrm>
              <a:off x="3397" y="2036"/>
              <a:ext cx="199" cy="23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48" name="Freeform 36"/>
            <p:cNvSpPr>
              <a:spLocks/>
            </p:cNvSpPr>
            <p:nvPr/>
          </p:nvSpPr>
          <p:spPr bwMode="auto">
            <a:xfrm>
              <a:off x="3479" y="2036"/>
              <a:ext cx="34" cy="1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6"/>
                </a:cxn>
                <a:cxn ang="0">
                  <a:pos x="139" y="6"/>
                </a:cxn>
                <a:cxn ang="0">
                  <a:pos x="70" y="0"/>
                </a:cxn>
              </a:cxnLst>
              <a:rect l="0" t="0" r="r" b="b"/>
              <a:pathLst>
                <a:path w="139" h="6">
                  <a:moveTo>
                    <a:pt x="70" y="0"/>
                  </a:moveTo>
                  <a:lnTo>
                    <a:pt x="0" y="6"/>
                  </a:lnTo>
                  <a:lnTo>
                    <a:pt x="139" y="6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47" name="Freeform 35"/>
            <p:cNvSpPr>
              <a:spLocks/>
            </p:cNvSpPr>
            <p:nvPr/>
          </p:nvSpPr>
          <p:spPr bwMode="auto">
            <a:xfrm>
              <a:off x="3462" y="2037"/>
              <a:ext cx="68" cy="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0" y="18"/>
                </a:cxn>
                <a:cxn ang="0">
                  <a:pos x="273" y="18"/>
                </a:cxn>
                <a:cxn ang="0">
                  <a:pos x="67" y="0"/>
                </a:cxn>
              </a:cxnLst>
              <a:rect l="0" t="0" r="r" b="b"/>
              <a:pathLst>
                <a:path w="273" h="18">
                  <a:moveTo>
                    <a:pt x="67" y="0"/>
                  </a:moveTo>
                  <a:lnTo>
                    <a:pt x="0" y="18"/>
                  </a:lnTo>
                  <a:lnTo>
                    <a:pt x="273" y="18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46" name="Freeform 34"/>
            <p:cNvSpPr>
              <a:spLocks/>
            </p:cNvSpPr>
            <p:nvPr/>
          </p:nvSpPr>
          <p:spPr bwMode="auto">
            <a:xfrm>
              <a:off x="3479" y="2037"/>
              <a:ext cx="51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9" y="0"/>
                </a:cxn>
                <a:cxn ang="0">
                  <a:pos x="206" y="18"/>
                </a:cxn>
                <a:cxn ang="0">
                  <a:pos x="0" y="0"/>
                </a:cxn>
              </a:cxnLst>
              <a:rect l="0" t="0" r="r" b="b"/>
              <a:pathLst>
                <a:path w="206" h="18">
                  <a:moveTo>
                    <a:pt x="0" y="0"/>
                  </a:moveTo>
                  <a:lnTo>
                    <a:pt x="139" y="0"/>
                  </a:lnTo>
                  <a:lnTo>
                    <a:pt x="206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45" name="Freeform 33"/>
            <p:cNvSpPr>
              <a:spLocks/>
            </p:cNvSpPr>
            <p:nvPr/>
          </p:nvSpPr>
          <p:spPr bwMode="auto">
            <a:xfrm>
              <a:off x="3446" y="2042"/>
              <a:ext cx="100" cy="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29"/>
                </a:cxn>
                <a:cxn ang="0">
                  <a:pos x="397" y="29"/>
                </a:cxn>
                <a:cxn ang="0">
                  <a:pos x="62" y="0"/>
                </a:cxn>
              </a:cxnLst>
              <a:rect l="0" t="0" r="r" b="b"/>
              <a:pathLst>
                <a:path w="397" h="29">
                  <a:moveTo>
                    <a:pt x="62" y="0"/>
                  </a:moveTo>
                  <a:lnTo>
                    <a:pt x="0" y="29"/>
                  </a:lnTo>
                  <a:lnTo>
                    <a:pt x="397" y="29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44" name="Freeform 32"/>
            <p:cNvSpPr>
              <a:spLocks/>
            </p:cNvSpPr>
            <p:nvPr/>
          </p:nvSpPr>
          <p:spPr bwMode="auto">
            <a:xfrm>
              <a:off x="3462" y="2042"/>
              <a:ext cx="84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3" y="0"/>
                </a:cxn>
                <a:cxn ang="0">
                  <a:pos x="335" y="29"/>
                </a:cxn>
                <a:cxn ang="0">
                  <a:pos x="0" y="0"/>
                </a:cxn>
              </a:cxnLst>
              <a:rect l="0" t="0" r="r" b="b"/>
              <a:pathLst>
                <a:path w="335" h="29">
                  <a:moveTo>
                    <a:pt x="0" y="0"/>
                  </a:moveTo>
                  <a:lnTo>
                    <a:pt x="273" y="0"/>
                  </a:lnTo>
                  <a:lnTo>
                    <a:pt x="335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43" name="Freeform 31"/>
            <p:cNvSpPr>
              <a:spLocks/>
            </p:cNvSpPr>
            <p:nvPr/>
          </p:nvSpPr>
          <p:spPr bwMode="auto">
            <a:xfrm>
              <a:off x="3432" y="2049"/>
              <a:ext cx="128" cy="1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40"/>
                </a:cxn>
                <a:cxn ang="0">
                  <a:pos x="512" y="40"/>
                </a:cxn>
                <a:cxn ang="0">
                  <a:pos x="57" y="0"/>
                </a:cxn>
              </a:cxnLst>
              <a:rect l="0" t="0" r="r" b="b"/>
              <a:pathLst>
                <a:path w="512" h="40">
                  <a:moveTo>
                    <a:pt x="57" y="0"/>
                  </a:moveTo>
                  <a:lnTo>
                    <a:pt x="0" y="40"/>
                  </a:lnTo>
                  <a:lnTo>
                    <a:pt x="512" y="4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42" name="Freeform 30"/>
            <p:cNvSpPr>
              <a:spLocks/>
            </p:cNvSpPr>
            <p:nvPr/>
          </p:nvSpPr>
          <p:spPr bwMode="auto">
            <a:xfrm>
              <a:off x="3446" y="2049"/>
              <a:ext cx="114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7" y="0"/>
                </a:cxn>
                <a:cxn ang="0">
                  <a:pos x="455" y="40"/>
                </a:cxn>
                <a:cxn ang="0">
                  <a:pos x="0" y="0"/>
                </a:cxn>
              </a:cxnLst>
              <a:rect l="0" t="0" r="r" b="b"/>
              <a:pathLst>
                <a:path w="455" h="40">
                  <a:moveTo>
                    <a:pt x="0" y="0"/>
                  </a:moveTo>
                  <a:lnTo>
                    <a:pt x="397" y="0"/>
                  </a:lnTo>
                  <a:lnTo>
                    <a:pt x="455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41" name="Freeform 29"/>
            <p:cNvSpPr>
              <a:spLocks/>
            </p:cNvSpPr>
            <p:nvPr/>
          </p:nvSpPr>
          <p:spPr bwMode="auto">
            <a:xfrm>
              <a:off x="3420" y="2059"/>
              <a:ext cx="152" cy="12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0" y="49"/>
                </a:cxn>
                <a:cxn ang="0">
                  <a:pos x="609" y="49"/>
                </a:cxn>
                <a:cxn ang="0">
                  <a:pos x="49" y="0"/>
                </a:cxn>
              </a:cxnLst>
              <a:rect l="0" t="0" r="r" b="b"/>
              <a:pathLst>
                <a:path w="609" h="49">
                  <a:moveTo>
                    <a:pt x="49" y="0"/>
                  </a:moveTo>
                  <a:lnTo>
                    <a:pt x="0" y="49"/>
                  </a:lnTo>
                  <a:lnTo>
                    <a:pt x="609" y="4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40" name="Freeform 28"/>
            <p:cNvSpPr>
              <a:spLocks/>
            </p:cNvSpPr>
            <p:nvPr/>
          </p:nvSpPr>
          <p:spPr bwMode="auto">
            <a:xfrm>
              <a:off x="3432" y="2059"/>
              <a:ext cx="140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2" y="0"/>
                </a:cxn>
                <a:cxn ang="0">
                  <a:pos x="560" y="49"/>
                </a:cxn>
                <a:cxn ang="0">
                  <a:pos x="0" y="0"/>
                </a:cxn>
              </a:cxnLst>
              <a:rect l="0" t="0" r="r" b="b"/>
              <a:pathLst>
                <a:path w="560" h="49">
                  <a:moveTo>
                    <a:pt x="0" y="0"/>
                  </a:moveTo>
                  <a:lnTo>
                    <a:pt x="512" y="0"/>
                  </a:lnTo>
                  <a:lnTo>
                    <a:pt x="560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39" name="Freeform 27"/>
            <p:cNvSpPr>
              <a:spLocks/>
            </p:cNvSpPr>
            <p:nvPr/>
          </p:nvSpPr>
          <p:spPr bwMode="auto">
            <a:xfrm>
              <a:off x="3410" y="2071"/>
              <a:ext cx="172" cy="1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0" y="57"/>
                </a:cxn>
                <a:cxn ang="0">
                  <a:pos x="689" y="57"/>
                </a:cxn>
                <a:cxn ang="0">
                  <a:pos x="40" y="0"/>
                </a:cxn>
              </a:cxnLst>
              <a:rect l="0" t="0" r="r" b="b"/>
              <a:pathLst>
                <a:path w="689" h="57">
                  <a:moveTo>
                    <a:pt x="40" y="0"/>
                  </a:moveTo>
                  <a:lnTo>
                    <a:pt x="0" y="57"/>
                  </a:lnTo>
                  <a:lnTo>
                    <a:pt x="689" y="5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38" name="Freeform 26"/>
            <p:cNvSpPr>
              <a:spLocks/>
            </p:cNvSpPr>
            <p:nvPr/>
          </p:nvSpPr>
          <p:spPr bwMode="auto">
            <a:xfrm>
              <a:off x="3420" y="2071"/>
              <a:ext cx="162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09" y="0"/>
                </a:cxn>
                <a:cxn ang="0">
                  <a:pos x="649" y="57"/>
                </a:cxn>
                <a:cxn ang="0">
                  <a:pos x="0" y="0"/>
                </a:cxn>
              </a:cxnLst>
              <a:rect l="0" t="0" r="r" b="b"/>
              <a:pathLst>
                <a:path w="649" h="57">
                  <a:moveTo>
                    <a:pt x="0" y="0"/>
                  </a:moveTo>
                  <a:lnTo>
                    <a:pt x="609" y="0"/>
                  </a:lnTo>
                  <a:lnTo>
                    <a:pt x="64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37" name="Freeform 25"/>
            <p:cNvSpPr>
              <a:spLocks/>
            </p:cNvSpPr>
            <p:nvPr/>
          </p:nvSpPr>
          <p:spPr bwMode="auto">
            <a:xfrm>
              <a:off x="3403" y="2086"/>
              <a:ext cx="187" cy="15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63"/>
                </a:cxn>
                <a:cxn ang="0">
                  <a:pos x="748" y="63"/>
                </a:cxn>
                <a:cxn ang="0">
                  <a:pos x="29" y="0"/>
                </a:cxn>
              </a:cxnLst>
              <a:rect l="0" t="0" r="r" b="b"/>
              <a:pathLst>
                <a:path w="748" h="63">
                  <a:moveTo>
                    <a:pt x="29" y="0"/>
                  </a:moveTo>
                  <a:lnTo>
                    <a:pt x="0" y="63"/>
                  </a:lnTo>
                  <a:lnTo>
                    <a:pt x="748" y="6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36" name="Freeform 24"/>
            <p:cNvSpPr>
              <a:spLocks/>
            </p:cNvSpPr>
            <p:nvPr/>
          </p:nvSpPr>
          <p:spPr bwMode="auto">
            <a:xfrm>
              <a:off x="3410" y="2086"/>
              <a:ext cx="180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9" y="0"/>
                </a:cxn>
                <a:cxn ang="0">
                  <a:pos x="719" y="63"/>
                </a:cxn>
                <a:cxn ang="0">
                  <a:pos x="0" y="0"/>
                </a:cxn>
              </a:cxnLst>
              <a:rect l="0" t="0" r="r" b="b"/>
              <a:pathLst>
                <a:path w="719" h="63">
                  <a:moveTo>
                    <a:pt x="0" y="0"/>
                  </a:moveTo>
                  <a:lnTo>
                    <a:pt x="689" y="0"/>
                  </a:lnTo>
                  <a:lnTo>
                    <a:pt x="719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35" name="Freeform 23"/>
            <p:cNvSpPr>
              <a:spLocks/>
            </p:cNvSpPr>
            <p:nvPr/>
          </p:nvSpPr>
          <p:spPr bwMode="auto">
            <a:xfrm>
              <a:off x="3398" y="2101"/>
              <a:ext cx="196" cy="1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7"/>
                </a:cxn>
                <a:cxn ang="0">
                  <a:pos x="783" y="67"/>
                </a:cxn>
                <a:cxn ang="0">
                  <a:pos x="18" y="0"/>
                </a:cxn>
              </a:cxnLst>
              <a:rect l="0" t="0" r="r" b="b"/>
              <a:pathLst>
                <a:path w="783" h="67">
                  <a:moveTo>
                    <a:pt x="18" y="0"/>
                  </a:moveTo>
                  <a:lnTo>
                    <a:pt x="0" y="67"/>
                  </a:lnTo>
                  <a:lnTo>
                    <a:pt x="783" y="6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34" name="Freeform 22"/>
            <p:cNvSpPr>
              <a:spLocks/>
            </p:cNvSpPr>
            <p:nvPr/>
          </p:nvSpPr>
          <p:spPr bwMode="auto">
            <a:xfrm>
              <a:off x="3403" y="2101"/>
              <a:ext cx="191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8" y="0"/>
                </a:cxn>
                <a:cxn ang="0">
                  <a:pos x="765" y="67"/>
                </a:cxn>
                <a:cxn ang="0">
                  <a:pos x="0" y="0"/>
                </a:cxn>
              </a:cxnLst>
              <a:rect l="0" t="0" r="r" b="b"/>
              <a:pathLst>
                <a:path w="765" h="67">
                  <a:moveTo>
                    <a:pt x="0" y="0"/>
                  </a:moveTo>
                  <a:lnTo>
                    <a:pt x="748" y="0"/>
                  </a:lnTo>
                  <a:lnTo>
                    <a:pt x="765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33" name="Freeform 21"/>
            <p:cNvSpPr>
              <a:spLocks/>
            </p:cNvSpPr>
            <p:nvPr/>
          </p:nvSpPr>
          <p:spPr bwMode="auto">
            <a:xfrm>
              <a:off x="3397" y="2118"/>
              <a:ext cx="199" cy="1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70"/>
                </a:cxn>
                <a:cxn ang="0">
                  <a:pos x="796" y="70"/>
                </a:cxn>
                <a:cxn ang="0">
                  <a:pos x="6" y="0"/>
                </a:cxn>
              </a:cxnLst>
              <a:rect l="0" t="0" r="r" b="b"/>
              <a:pathLst>
                <a:path w="796" h="70">
                  <a:moveTo>
                    <a:pt x="6" y="0"/>
                  </a:moveTo>
                  <a:lnTo>
                    <a:pt x="0" y="70"/>
                  </a:lnTo>
                  <a:lnTo>
                    <a:pt x="796" y="7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32" name="Freeform 20"/>
            <p:cNvSpPr>
              <a:spLocks/>
            </p:cNvSpPr>
            <p:nvPr/>
          </p:nvSpPr>
          <p:spPr bwMode="auto">
            <a:xfrm>
              <a:off x="3398" y="2118"/>
              <a:ext cx="198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83" y="0"/>
                </a:cxn>
                <a:cxn ang="0">
                  <a:pos x="790" y="70"/>
                </a:cxn>
                <a:cxn ang="0">
                  <a:pos x="0" y="0"/>
                </a:cxn>
              </a:cxnLst>
              <a:rect l="0" t="0" r="r" b="b"/>
              <a:pathLst>
                <a:path w="790" h="70">
                  <a:moveTo>
                    <a:pt x="0" y="0"/>
                  </a:moveTo>
                  <a:lnTo>
                    <a:pt x="783" y="0"/>
                  </a:lnTo>
                  <a:lnTo>
                    <a:pt x="790" y="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31" name="Freeform 19"/>
            <p:cNvSpPr>
              <a:spLocks/>
            </p:cNvSpPr>
            <p:nvPr/>
          </p:nvSpPr>
          <p:spPr bwMode="auto">
            <a:xfrm>
              <a:off x="3397" y="2135"/>
              <a:ext cx="197" cy="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8"/>
                </a:cxn>
                <a:cxn ang="0">
                  <a:pos x="789" y="68"/>
                </a:cxn>
                <a:cxn ang="0">
                  <a:pos x="0" y="0"/>
                </a:cxn>
              </a:cxnLst>
              <a:rect l="0" t="0" r="r" b="b"/>
              <a:pathLst>
                <a:path w="789" h="68">
                  <a:moveTo>
                    <a:pt x="0" y="0"/>
                  </a:moveTo>
                  <a:lnTo>
                    <a:pt x="6" y="68"/>
                  </a:lnTo>
                  <a:lnTo>
                    <a:pt x="789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30" name="Freeform 18"/>
            <p:cNvSpPr>
              <a:spLocks/>
            </p:cNvSpPr>
            <p:nvPr/>
          </p:nvSpPr>
          <p:spPr bwMode="auto">
            <a:xfrm>
              <a:off x="3397" y="2135"/>
              <a:ext cx="199" cy="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6" y="0"/>
                </a:cxn>
                <a:cxn ang="0">
                  <a:pos x="789" y="68"/>
                </a:cxn>
                <a:cxn ang="0">
                  <a:pos x="0" y="0"/>
                </a:cxn>
              </a:cxnLst>
              <a:rect l="0" t="0" r="r" b="b"/>
              <a:pathLst>
                <a:path w="796" h="68">
                  <a:moveTo>
                    <a:pt x="0" y="0"/>
                  </a:moveTo>
                  <a:lnTo>
                    <a:pt x="796" y="0"/>
                  </a:lnTo>
                  <a:lnTo>
                    <a:pt x="789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29" name="Freeform 17"/>
            <p:cNvSpPr>
              <a:spLocks/>
            </p:cNvSpPr>
            <p:nvPr/>
          </p:nvSpPr>
          <p:spPr bwMode="auto">
            <a:xfrm>
              <a:off x="3398" y="2153"/>
              <a:ext cx="192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67"/>
                </a:cxn>
                <a:cxn ang="0">
                  <a:pos x="766" y="67"/>
                </a:cxn>
                <a:cxn ang="0">
                  <a:pos x="0" y="0"/>
                </a:cxn>
              </a:cxnLst>
              <a:rect l="0" t="0" r="r" b="b"/>
              <a:pathLst>
                <a:path w="766" h="67">
                  <a:moveTo>
                    <a:pt x="0" y="0"/>
                  </a:moveTo>
                  <a:lnTo>
                    <a:pt x="18" y="67"/>
                  </a:lnTo>
                  <a:lnTo>
                    <a:pt x="766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28" name="Freeform 16"/>
            <p:cNvSpPr>
              <a:spLocks/>
            </p:cNvSpPr>
            <p:nvPr/>
          </p:nvSpPr>
          <p:spPr bwMode="auto">
            <a:xfrm>
              <a:off x="3398" y="2153"/>
              <a:ext cx="196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83" y="0"/>
                </a:cxn>
                <a:cxn ang="0">
                  <a:pos x="766" y="67"/>
                </a:cxn>
                <a:cxn ang="0">
                  <a:pos x="0" y="0"/>
                </a:cxn>
              </a:cxnLst>
              <a:rect l="0" t="0" r="r" b="b"/>
              <a:pathLst>
                <a:path w="783" h="67">
                  <a:moveTo>
                    <a:pt x="0" y="0"/>
                  </a:moveTo>
                  <a:lnTo>
                    <a:pt x="783" y="0"/>
                  </a:lnTo>
                  <a:lnTo>
                    <a:pt x="766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27" name="Freeform 15"/>
            <p:cNvSpPr>
              <a:spLocks/>
            </p:cNvSpPr>
            <p:nvPr/>
          </p:nvSpPr>
          <p:spPr bwMode="auto">
            <a:xfrm>
              <a:off x="3403" y="2169"/>
              <a:ext cx="179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63"/>
                </a:cxn>
                <a:cxn ang="0">
                  <a:pos x="718" y="63"/>
                </a:cxn>
                <a:cxn ang="0">
                  <a:pos x="0" y="0"/>
                </a:cxn>
              </a:cxnLst>
              <a:rect l="0" t="0" r="r" b="b"/>
              <a:pathLst>
                <a:path w="718" h="63">
                  <a:moveTo>
                    <a:pt x="0" y="0"/>
                  </a:moveTo>
                  <a:lnTo>
                    <a:pt x="29" y="63"/>
                  </a:lnTo>
                  <a:lnTo>
                    <a:pt x="718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26" name="Freeform 14"/>
            <p:cNvSpPr>
              <a:spLocks/>
            </p:cNvSpPr>
            <p:nvPr/>
          </p:nvSpPr>
          <p:spPr bwMode="auto">
            <a:xfrm>
              <a:off x="3403" y="2169"/>
              <a:ext cx="187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8" y="0"/>
                </a:cxn>
                <a:cxn ang="0">
                  <a:pos x="718" y="63"/>
                </a:cxn>
                <a:cxn ang="0">
                  <a:pos x="0" y="0"/>
                </a:cxn>
              </a:cxnLst>
              <a:rect l="0" t="0" r="r" b="b"/>
              <a:pathLst>
                <a:path w="748" h="63">
                  <a:moveTo>
                    <a:pt x="0" y="0"/>
                  </a:moveTo>
                  <a:lnTo>
                    <a:pt x="748" y="0"/>
                  </a:lnTo>
                  <a:lnTo>
                    <a:pt x="718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25" name="Freeform 13"/>
            <p:cNvSpPr>
              <a:spLocks/>
            </p:cNvSpPr>
            <p:nvPr/>
          </p:nvSpPr>
          <p:spPr bwMode="auto">
            <a:xfrm>
              <a:off x="3410" y="2185"/>
              <a:ext cx="162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57"/>
                </a:cxn>
                <a:cxn ang="0">
                  <a:pos x="649" y="57"/>
                </a:cxn>
                <a:cxn ang="0">
                  <a:pos x="0" y="0"/>
                </a:cxn>
              </a:cxnLst>
              <a:rect l="0" t="0" r="r" b="b"/>
              <a:pathLst>
                <a:path w="649" h="57">
                  <a:moveTo>
                    <a:pt x="0" y="0"/>
                  </a:moveTo>
                  <a:lnTo>
                    <a:pt x="40" y="57"/>
                  </a:lnTo>
                  <a:lnTo>
                    <a:pt x="64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24" name="Freeform 12"/>
            <p:cNvSpPr>
              <a:spLocks/>
            </p:cNvSpPr>
            <p:nvPr/>
          </p:nvSpPr>
          <p:spPr bwMode="auto">
            <a:xfrm>
              <a:off x="3410" y="2185"/>
              <a:ext cx="172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9" y="0"/>
                </a:cxn>
                <a:cxn ang="0">
                  <a:pos x="649" y="57"/>
                </a:cxn>
                <a:cxn ang="0">
                  <a:pos x="0" y="0"/>
                </a:cxn>
              </a:cxnLst>
              <a:rect l="0" t="0" r="r" b="b"/>
              <a:pathLst>
                <a:path w="689" h="57">
                  <a:moveTo>
                    <a:pt x="0" y="0"/>
                  </a:moveTo>
                  <a:lnTo>
                    <a:pt x="689" y="0"/>
                  </a:lnTo>
                  <a:lnTo>
                    <a:pt x="64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23" name="Freeform 11"/>
            <p:cNvSpPr>
              <a:spLocks/>
            </p:cNvSpPr>
            <p:nvPr/>
          </p:nvSpPr>
          <p:spPr bwMode="auto">
            <a:xfrm>
              <a:off x="3420" y="2199"/>
              <a:ext cx="140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50"/>
                </a:cxn>
                <a:cxn ang="0">
                  <a:pos x="561" y="50"/>
                </a:cxn>
                <a:cxn ang="0">
                  <a:pos x="0" y="0"/>
                </a:cxn>
              </a:cxnLst>
              <a:rect l="0" t="0" r="r" b="b"/>
              <a:pathLst>
                <a:path w="561" h="50">
                  <a:moveTo>
                    <a:pt x="0" y="0"/>
                  </a:moveTo>
                  <a:lnTo>
                    <a:pt x="49" y="50"/>
                  </a:lnTo>
                  <a:lnTo>
                    <a:pt x="56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22" name="Freeform 10"/>
            <p:cNvSpPr>
              <a:spLocks/>
            </p:cNvSpPr>
            <p:nvPr/>
          </p:nvSpPr>
          <p:spPr bwMode="auto">
            <a:xfrm>
              <a:off x="3420" y="2199"/>
              <a:ext cx="152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09" y="0"/>
                </a:cxn>
                <a:cxn ang="0">
                  <a:pos x="561" y="50"/>
                </a:cxn>
                <a:cxn ang="0">
                  <a:pos x="0" y="0"/>
                </a:cxn>
              </a:cxnLst>
              <a:rect l="0" t="0" r="r" b="b"/>
              <a:pathLst>
                <a:path w="609" h="50">
                  <a:moveTo>
                    <a:pt x="0" y="0"/>
                  </a:moveTo>
                  <a:lnTo>
                    <a:pt x="609" y="0"/>
                  </a:lnTo>
                  <a:lnTo>
                    <a:pt x="56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21" name="Freeform 9"/>
            <p:cNvSpPr>
              <a:spLocks/>
            </p:cNvSpPr>
            <p:nvPr/>
          </p:nvSpPr>
          <p:spPr bwMode="auto">
            <a:xfrm>
              <a:off x="3432" y="2212"/>
              <a:ext cx="114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" y="39"/>
                </a:cxn>
                <a:cxn ang="0">
                  <a:pos x="454" y="39"/>
                </a:cxn>
                <a:cxn ang="0">
                  <a:pos x="0" y="0"/>
                </a:cxn>
              </a:cxnLst>
              <a:rect l="0" t="0" r="r" b="b"/>
              <a:pathLst>
                <a:path w="454" h="39">
                  <a:moveTo>
                    <a:pt x="0" y="0"/>
                  </a:moveTo>
                  <a:lnTo>
                    <a:pt x="57" y="39"/>
                  </a:lnTo>
                  <a:lnTo>
                    <a:pt x="454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20" name="Freeform 8"/>
            <p:cNvSpPr>
              <a:spLocks/>
            </p:cNvSpPr>
            <p:nvPr/>
          </p:nvSpPr>
          <p:spPr bwMode="auto">
            <a:xfrm>
              <a:off x="3432" y="2212"/>
              <a:ext cx="128" cy="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2" y="0"/>
                </a:cxn>
                <a:cxn ang="0">
                  <a:pos x="454" y="39"/>
                </a:cxn>
                <a:cxn ang="0">
                  <a:pos x="0" y="0"/>
                </a:cxn>
              </a:cxnLst>
              <a:rect l="0" t="0" r="r" b="b"/>
              <a:pathLst>
                <a:path w="512" h="39">
                  <a:moveTo>
                    <a:pt x="0" y="0"/>
                  </a:moveTo>
                  <a:lnTo>
                    <a:pt x="512" y="0"/>
                  </a:lnTo>
                  <a:lnTo>
                    <a:pt x="454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19" name="Freeform 7"/>
            <p:cNvSpPr>
              <a:spLocks/>
            </p:cNvSpPr>
            <p:nvPr/>
          </p:nvSpPr>
          <p:spPr bwMode="auto">
            <a:xfrm>
              <a:off x="3446" y="2221"/>
              <a:ext cx="84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2" y="30"/>
                </a:cxn>
                <a:cxn ang="0">
                  <a:pos x="335" y="30"/>
                </a:cxn>
                <a:cxn ang="0">
                  <a:pos x="0" y="0"/>
                </a:cxn>
              </a:cxnLst>
              <a:rect l="0" t="0" r="r" b="b"/>
              <a:pathLst>
                <a:path w="335" h="30">
                  <a:moveTo>
                    <a:pt x="0" y="0"/>
                  </a:moveTo>
                  <a:lnTo>
                    <a:pt x="62" y="30"/>
                  </a:lnTo>
                  <a:lnTo>
                    <a:pt x="335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18" name="Freeform 6"/>
            <p:cNvSpPr>
              <a:spLocks/>
            </p:cNvSpPr>
            <p:nvPr/>
          </p:nvSpPr>
          <p:spPr bwMode="auto">
            <a:xfrm>
              <a:off x="3446" y="2221"/>
              <a:ext cx="100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7" y="0"/>
                </a:cxn>
                <a:cxn ang="0">
                  <a:pos x="335" y="30"/>
                </a:cxn>
                <a:cxn ang="0">
                  <a:pos x="0" y="0"/>
                </a:cxn>
              </a:cxnLst>
              <a:rect l="0" t="0" r="r" b="b"/>
              <a:pathLst>
                <a:path w="397" h="30">
                  <a:moveTo>
                    <a:pt x="0" y="0"/>
                  </a:moveTo>
                  <a:lnTo>
                    <a:pt x="397" y="0"/>
                  </a:lnTo>
                  <a:lnTo>
                    <a:pt x="335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17" name="Freeform 5"/>
            <p:cNvSpPr>
              <a:spLocks/>
            </p:cNvSpPr>
            <p:nvPr/>
          </p:nvSpPr>
          <p:spPr bwMode="auto">
            <a:xfrm>
              <a:off x="3462" y="2229"/>
              <a:ext cx="5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" y="17"/>
                </a:cxn>
                <a:cxn ang="0">
                  <a:pos x="206" y="17"/>
                </a:cxn>
                <a:cxn ang="0">
                  <a:pos x="0" y="0"/>
                </a:cxn>
              </a:cxnLst>
              <a:rect l="0" t="0" r="r" b="b"/>
              <a:pathLst>
                <a:path w="206" h="17">
                  <a:moveTo>
                    <a:pt x="0" y="0"/>
                  </a:moveTo>
                  <a:lnTo>
                    <a:pt x="67" y="17"/>
                  </a:lnTo>
                  <a:lnTo>
                    <a:pt x="206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16" name="Freeform 4"/>
            <p:cNvSpPr>
              <a:spLocks/>
            </p:cNvSpPr>
            <p:nvPr/>
          </p:nvSpPr>
          <p:spPr bwMode="auto">
            <a:xfrm>
              <a:off x="3462" y="2229"/>
              <a:ext cx="68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3" y="0"/>
                </a:cxn>
                <a:cxn ang="0">
                  <a:pos x="206" y="17"/>
                </a:cxn>
                <a:cxn ang="0">
                  <a:pos x="0" y="0"/>
                </a:cxn>
              </a:cxnLst>
              <a:rect l="0" t="0" r="r" b="b"/>
              <a:pathLst>
                <a:path w="273" h="17">
                  <a:moveTo>
                    <a:pt x="0" y="0"/>
                  </a:moveTo>
                  <a:lnTo>
                    <a:pt x="273" y="0"/>
                  </a:lnTo>
                  <a:lnTo>
                    <a:pt x="206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15" name="Freeform 3"/>
            <p:cNvSpPr>
              <a:spLocks/>
            </p:cNvSpPr>
            <p:nvPr/>
          </p:nvSpPr>
          <p:spPr bwMode="auto">
            <a:xfrm>
              <a:off x="3479" y="2233"/>
              <a:ext cx="34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9" y="0"/>
                </a:cxn>
                <a:cxn ang="0">
                  <a:pos x="70" y="6"/>
                </a:cxn>
                <a:cxn ang="0">
                  <a:pos x="0" y="0"/>
                </a:cxn>
              </a:cxnLst>
              <a:rect l="0" t="0" r="r" b="b"/>
              <a:pathLst>
                <a:path w="139" h="6">
                  <a:moveTo>
                    <a:pt x="0" y="0"/>
                  </a:moveTo>
                  <a:lnTo>
                    <a:pt x="139" y="0"/>
                  </a:lnTo>
                  <a:lnTo>
                    <a:pt x="7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14" name="Freeform 2"/>
            <p:cNvSpPr>
              <a:spLocks/>
            </p:cNvSpPr>
            <p:nvPr/>
          </p:nvSpPr>
          <p:spPr bwMode="auto">
            <a:xfrm>
              <a:off x="3397" y="2036"/>
              <a:ext cx="199" cy="199"/>
            </a:xfrm>
            <a:custGeom>
              <a:avLst/>
              <a:gdLst/>
              <a:ahLst/>
              <a:cxnLst>
                <a:cxn ang="0">
                  <a:pos x="796" y="399"/>
                </a:cxn>
                <a:cxn ang="0">
                  <a:pos x="789" y="329"/>
                </a:cxn>
                <a:cxn ang="0">
                  <a:pos x="772" y="262"/>
                </a:cxn>
                <a:cxn ang="0">
                  <a:pos x="742" y="199"/>
                </a:cxn>
                <a:cxn ang="0">
                  <a:pos x="702" y="142"/>
                </a:cxn>
                <a:cxn ang="0">
                  <a:pos x="654" y="93"/>
                </a:cxn>
                <a:cxn ang="0">
                  <a:pos x="596" y="53"/>
                </a:cxn>
                <a:cxn ang="0">
                  <a:pos x="534" y="24"/>
                </a:cxn>
                <a:cxn ang="0">
                  <a:pos x="467" y="6"/>
                </a:cxn>
                <a:cxn ang="0">
                  <a:pos x="398" y="0"/>
                </a:cxn>
                <a:cxn ang="0">
                  <a:pos x="328" y="6"/>
                </a:cxn>
                <a:cxn ang="0">
                  <a:pos x="261" y="24"/>
                </a:cxn>
                <a:cxn ang="0">
                  <a:pos x="199" y="53"/>
                </a:cxn>
                <a:cxn ang="0">
                  <a:pos x="142" y="93"/>
                </a:cxn>
                <a:cxn ang="0">
                  <a:pos x="93" y="142"/>
                </a:cxn>
                <a:cxn ang="0">
                  <a:pos x="53" y="199"/>
                </a:cxn>
                <a:cxn ang="0">
                  <a:pos x="24" y="262"/>
                </a:cxn>
                <a:cxn ang="0">
                  <a:pos x="6" y="329"/>
                </a:cxn>
                <a:cxn ang="0">
                  <a:pos x="0" y="399"/>
                </a:cxn>
                <a:cxn ang="0">
                  <a:pos x="6" y="467"/>
                </a:cxn>
                <a:cxn ang="0">
                  <a:pos x="24" y="534"/>
                </a:cxn>
                <a:cxn ang="0">
                  <a:pos x="53" y="597"/>
                </a:cxn>
                <a:cxn ang="0">
                  <a:pos x="93" y="654"/>
                </a:cxn>
                <a:cxn ang="0">
                  <a:pos x="142" y="704"/>
                </a:cxn>
                <a:cxn ang="0">
                  <a:pos x="199" y="743"/>
                </a:cxn>
                <a:cxn ang="0">
                  <a:pos x="261" y="773"/>
                </a:cxn>
                <a:cxn ang="0">
                  <a:pos x="328" y="790"/>
                </a:cxn>
                <a:cxn ang="0">
                  <a:pos x="398" y="796"/>
                </a:cxn>
                <a:cxn ang="0">
                  <a:pos x="467" y="790"/>
                </a:cxn>
                <a:cxn ang="0">
                  <a:pos x="534" y="773"/>
                </a:cxn>
                <a:cxn ang="0">
                  <a:pos x="596" y="743"/>
                </a:cxn>
                <a:cxn ang="0">
                  <a:pos x="654" y="704"/>
                </a:cxn>
                <a:cxn ang="0">
                  <a:pos x="702" y="654"/>
                </a:cxn>
                <a:cxn ang="0">
                  <a:pos x="742" y="597"/>
                </a:cxn>
                <a:cxn ang="0">
                  <a:pos x="772" y="534"/>
                </a:cxn>
                <a:cxn ang="0">
                  <a:pos x="789" y="467"/>
                </a:cxn>
                <a:cxn ang="0">
                  <a:pos x="796" y="399"/>
                </a:cxn>
              </a:cxnLst>
              <a:rect l="0" t="0" r="r" b="b"/>
              <a:pathLst>
                <a:path w="796" h="796">
                  <a:moveTo>
                    <a:pt x="796" y="399"/>
                  </a:moveTo>
                  <a:lnTo>
                    <a:pt x="789" y="329"/>
                  </a:lnTo>
                  <a:lnTo>
                    <a:pt x="772" y="262"/>
                  </a:lnTo>
                  <a:lnTo>
                    <a:pt x="742" y="199"/>
                  </a:lnTo>
                  <a:lnTo>
                    <a:pt x="702" y="142"/>
                  </a:lnTo>
                  <a:lnTo>
                    <a:pt x="654" y="93"/>
                  </a:lnTo>
                  <a:lnTo>
                    <a:pt x="596" y="53"/>
                  </a:lnTo>
                  <a:lnTo>
                    <a:pt x="534" y="24"/>
                  </a:lnTo>
                  <a:lnTo>
                    <a:pt x="467" y="6"/>
                  </a:lnTo>
                  <a:lnTo>
                    <a:pt x="398" y="0"/>
                  </a:lnTo>
                  <a:lnTo>
                    <a:pt x="328" y="6"/>
                  </a:lnTo>
                  <a:lnTo>
                    <a:pt x="261" y="24"/>
                  </a:lnTo>
                  <a:lnTo>
                    <a:pt x="199" y="53"/>
                  </a:lnTo>
                  <a:lnTo>
                    <a:pt x="142" y="93"/>
                  </a:lnTo>
                  <a:lnTo>
                    <a:pt x="93" y="142"/>
                  </a:lnTo>
                  <a:lnTo>
                    <a:pt x="53" y="199"/>
                  </a:lnTo>
                  <a:lnTo>
                    <a:pt x="24" y="262"/>
                  </a:lnTo>
                  <a:lnTo>
                    <a:pt x="6" y="329"/>
                  </a:lnTo>
                  <a:lnTo>
                    <a:pt x="0" y="399"/>
                  </a:lnTo>
                  <a:lnTo>
                    <a:pt x="6" y="467"/>
                  </a:lnTo>
                  <a:lnTo>
                    <a:pt x="24" y="534"/>
                  </a:lnTo>
                  <a:lnTo>
                    <a:pt x="53" y="597"/>
                  </a:lnTo>
                  <a:lnTo>
                    <a:pt x="93" y="654"/>
                  </a:lnTo>
                  <a:lnTo>
                    <a:pt x="142" y="704"/>
                  </a:lnTo>
                  <a:lnTo>
                    <a:pt x="199" y="743"/>
                  </a:lnTo>
                  <a:lnTo>
                    <a:pt x="261" y="773"/>
                  </a:lnTo>
                  <a:lnTo>
                    <a:pt x="328" y="790"/>
                  </a:lnTo>
                  <a:lnTo>
                    <a:pt x="398" y="796"/>
                  </a:lnTo>
                  <a:lnTo>
                    <a:pt x="467" y="790"/>
                  </a:lnTo>
                  <a:lnTo>
                    <a:pt x="534" y="773"/>
                  </a:lnTo>
                  <a:lnTo>
                    <a:pt x="596" y="743"/>
                  </a:lnTo>
                  <a:lnTo>
                    <a:pt x="654" y="704"/>
                  </a:lnTo>
                  <a:lnTo>
                    <a:pt x="702" y="654"/>
                  </a:lnTo>
                  <a:lnTo>
                    <a:pt x="742" y="597"/>
                  </a:lnTo>
                  <a:lnTo>
                    <a:pt x="772" y="534"/>
                  </a:lnTo>
                  <a:lnTo>
                    <a:pt x="789" y="467"/>
                  </a:lnTo>
                  <a:lnTo>
                    <a:pt x="796" y="39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3286116" y="100010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表</a:t>
            </a:r>
            <a:r>
              <a:rPr lang="en-US" dirty="0" smtClean="0"/>
              <a:t>4-1  </a:t>
            </a:r>
            <a:r>
              <a:rPr lang="zh-CN" altLang="en-US" dirty="0" smtClean="0"/>
              <a:t>点</a:t>
            </a:r>
            <a:r>
              <a:rPr lang="zh-CN" altLang="en-US" dirty="0" smtClean="0"/>
              <a:t>样式</a:t>
            </a:r>
            <a:endParaRPr lang="zh-CN" alt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500034" y="4000504"/>
            <a:ext cx="6572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4.3.8  </a:t>
            </a:r>
            <a:r>
              <a:rPr lang="zh-CN" altLang="en-US" sz="2400" dirty="0" smtClean="0"/>
              <a:t>倒角</a:t>
            </a:r>
            <a:endParaRPr lang="zh-CN" altLang="en-US" sz="2400" dirty="0"/>
          </a:p>
        </p:txBody>
      </p:sp>
      <p:pic>
        <p:nvPicPr>
          <p:cNvPr id="38965" name="Picture 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5143512"/>
            <a:ext cx="6332979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0" name="图示 59"/>
          <p:cNvGraphicFramePr/>
          <p:nvPr/>
        </p:nvGraphicFramePr>
        <p:xfrm>
          <a:off x="3428992" y="4500570"/>
          <a:ext cx="2905124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1" name="圆角矩形标注 60"/>
          <p:cNvSpPr/>
          <p:nvPr/>
        </p:nvSpPr>
        <p:spPr>
          <a:xfrm>
            <a:off x="714348" y="6072206"/>
            <a:ext cx="1428760" cy="428628"/>
          </a:xfrm>
          <a:prstGeom prst="wedgeRoundRectCallout">
            <a:avLst>
              <a:gd name="adj1" fmla="val 60715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创建倒角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5814606" cy="174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715140" y="2428868"/>
            <a:ext cx="1714512" cy="642942"/>
          </a:xfrm>
          <a:prstGeom prst="wedgeRoundRectCallout">
            <a:avLst>
              <a:gd name="adj1" fmla="val -69005"/>
              <a:gd name="adj2" fmla="val -11413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倒角被选中时出现的控制点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2500298" y="714356"/>
          <a:ext cx="1833554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3643314"/>
            <a:ext cx="6641501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圆角矩形标注 8"/>
          <p:cNvSpPr/>
          <p:nvPr/>
        </p:nvSpPr>
        <p:spPr>
          <a:xfrm>
            <a:off x="7286644" y="5715016"/>
            <a:ext cx="1571636" cy="571504"/>
          </a:xfrm>
          <a:prstGeom prst="wedgeRoundRectCallout">
            <a:avLst>
              <a:gd name="adj1" fmla="val -59308"/>
              <a:gd name="adj2" fmla="val -131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“倒角属性”对话框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8001056" cy="833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496"/>
            <a:ext cx="8063213" cy="825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357694"/>
            <a:ext cx="8072493" cy="826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5357818" y="5786454"/>
            <a:ext cx="2714644" cy="642942"/>
          </a:xfrm>
          <a:prstGeom prst="wedgeRoundRectCallout">
            <a:avLst>
              <a:gd name="adj1" fmla="val -56147"/>
              <a:gd name="adj2" fmla="val -1301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“草绘”操控板的对比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14678" y="42860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草绘模块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28860" y="2214554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零件模块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428728" y="3857628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工程图模块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91" name="Rectangle 1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6865" name="Group 1"/>
          <p:cNvGrpSpPr>
            <a:grpSpLocks noChangeAspect="1"/>
          </p:cNvGrpSpPr>
          <p:nvPr/>
        </p:nvGrpSpPr>
        <p:grpSpPr bwMode="auto">
          <a:xfrm>
            <a:off x="642910" y="357166"/>
            <a:ext cx="4383695" cy="2857520"/>
            <a:chOff x="719" y="919"/>
            <a:chExt cx="4726" cy="3079"/>
          </a:xfrm>
        </p:grpSpPr>
        <p:sp>
          <p:nvSpPr>
            <p:cNvPr id="36990" name="AutoShape 126"/>
            <p:cNvSpPr>
              <a:spLocks noChangeAspect="1" noChangeArrowheads="1" noTextEdit="1"/>
            </p:cNvSpPr>
            <p:nvPr/>
          </p:nvSpPr>
          <p:spPr bwMode="auto">
            <a:xfrm>
              <a:off x="719" y="919"/>
              <a:ext cx="4726" cy="307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89" name="Line 125"/>
            <p:cNvSpPr>
              <a:spLocks noChangeShapeType="1"/>
            </p:cNvSpPr>
            <p:nvPr/>
          </p:nvSpPr>
          <p:spPr bwMode="auto">
            <a:xfrm flipV="1">
              <a:off x="977" y="1899"/>
              <a:ext cx="1" cy="12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88" name="Line 124"/>
            <p:cNvSpPr>
              <a:spLocks noChangeShapeType="1"/>
            </p:cNvSpPr>
            <p:nvPr/>
          </p:nvSpPr>
          <p:spPr bwMode="auto">
            <a:xfrm flipH="1">
              <a:off x="977" y="1288"/>
              <a:ext cx="611" cy="6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87" name="Line 123"/>
            <p:cNvSpPr>
              <a:spLocks noChangeShapeType="1"/>
            </p:cNvSpPr>
            <p:nvPr/>
          </p:nvSpPr>
          <p:spPr bwMode="auto">
            <a:xfrm>
              <a:off x="977" y="3178"/>
              <a:ext cx="611" cy="3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86" name="Line 122"/>
            <p:cNvSpPr>
              <a:spLocks noChangeShapeType="1"/>
            </p:cNvSpPr>
            <p:nvPr/>
          </p:nvSpPr>
          <p:spPr bwMode="auto">
            <a:xfrm flipH="1">
              <a:off x="1588" y="3537"/>
              <a:ext cx="22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85" name="Line 121"/>
            <p:cNvSpPr>
              <a:spLocks noChangeShapeType="1"/>
            </p:cNvSpPr>
            <p:nvPr/>
          </p:nvSpPr>
          <p:spPr bwMode="auto">
            <a:xfrm>
              <a:off x="1588" y="1288"/>
              <a:ext cx="226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84" name="Line 120"/>
            <p:cNvSpPr>
              <a:spLocks noChangeShapeType="1"/>
            </p:cNvSpPr>
            <p:nvPr/>
          </p:nvSpPr>
          <p:spPr bwMode="auto">
            <a:xfrm>
              <a:off x="4461" y="1899"/>
              <a:ext cx="1" cy="12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83" name="Line 119"/>
            <p:cNvSpPr>
              <a:spLocks noChangeShapeType="1"/>
            </p:cNvSpPr>
            <p:nvPr/>
          </p:nvSpPr>
          <p:spPr bwMode="auto">
            <a:xfrm flipH="1">
              <a:off x="3839" y="3178"/>
              <a:ext cx="622" cy="35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82" name="Line 118"/>
            <p:cNvSpPr>
              <a:spLocks noChangeShapeType="1"/>
            </p:cNvSpPr>
            <p:nvPr/>
          </p:nvSpPr>
          <p:spPr bwMode="auto">
            <a:xfrm flipH="1" flipV="1">
              <a:off x="3851" y="1288"/>
              <a:ext cx="610" cy="6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81" name="Line 117"/>
            <p:cNvSpPr>
              <a:spLocks noChangeShapeType="1"/>
            </p:cNvSpPr>
            <p:nvPr/>
          </p:nvSpPr>
          <p:spPr bwMode="auto">
            <a:xfrm flipV="1">
              <a:off x="3851" y="919"/>
              <a:ext cx="1" cy="3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80" name="Line 116"/>
            <p:cNvSpPr>
              <a:spLocks noChangeShapeType="1"/>
            </p:cNvSpPr>
            <p:nvPr/>
          </p:nvSpPr>
          <p:spPr bwMode="auto">
            <a:xfrm flipV="1">
              <a:off x="4461" y="919"/>
              <a:ext cx="1" cy="9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79" name="Line 115"/>
            <p:cNvSpPr>
              <a:spLocks noChangeShapeType="1"/>
            </p:cNvSpPr>
            <p:nvPr/>
          </p:nvSpPr>
          <p:spPr bwMode="auto">
            <a:xfrm>
              <a:off x="3918" y="1061"/>
              <a:ext cx="1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78" name="Line 114"/>
            <p:cNvSpPr>
              <a:spLocks noChangeShapeType="1"/>
            </p:cNvSpPr>
            <p:nvPr/>
          </p:nvSpPr>
          <p:spPr bwMode="auto">
            <a:xfrm flipH="1">
              <a:off x="4203" y="1061"/>
              <a:ext cx="19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77" name="Freeform 113"/>
            <p:cNvSpPr>
              <a:spLocks/>
            </p:cNvSpPr>
            <p:nvPr/>
          </p:nvSpPr>
          <p:spPr bwMode="auto">
            <a:xfrm>
              <a:off x="3851" y="1050"/>
              <a:ext cx="67" cy="2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69" y="90"/>
                </a:cxn>
                <a:cxn ang="0">
                  <a:pos x="0" y="46"/>
                </a:cxn>
                <a:cxn ang="0">
                  <a:pos x="269" y="0"/>
                </a:cxn>
              </a:cxnLst>
              <a:rect l="0" t="0" r="r" b="b"/>
              <a:pathLst>
                <a:path w="269" h="90">
                  <a:moveTo>
                    <a:pt x="269" y="0"/>
                  </a:moveTo>
                  <a:lnTo>
                    <a:pt x="269" y="90"/>
                  </a:lnTo>
                  <a:lnTo>
                    <a:pt x="0" y="46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76" name="Freeform 112"/>
            <p:cNvSpPr>
              <a:spLocks/>
            </p:cNvSpPr>
            <p:nvPr/>
          </p:nvSpPr>
          <p:spPr bwMode="auto">
            <a:xfrm>
              <a:off x="4394" y="1050"/>
              <a:ext cx="67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0"/>
                </a:cxn>
                <a:cxn ang="0">
                  <a:pos x="269" y="46"/>
                </a:cxn>
                <a:cxn ang="0">
                  <a:pos x="0" y="0"/>
                </a:cxn>
              </a:cxnLst>
              <a:rect l="0" t="0" r="r" b="b"/>
              <a:pathLst>
                <a:path w="269" h="90">
                  <a:moveTo>
                    <a:pt x="0" y="0"/>
                  </a:moveTo>
                  <a:lnTo>
                    <a:pt x="0" y="90"/>
                  </a:lnTo>
                  <a:lnTo>
                    <a:pt x="269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75" name="Freeform 111"/>
            <p:cNvSpPr>
              <a:spLocks/>
            </p:cNvSpPr>
            <p:nvPr/>
          </p:nvSpPr>
          <p:spPr bwMode="auto">
            <a:xfrm>
              <a:off x="4141" y="1052"/>
              <a:ext cx="30" cy="37"/>
            </a:xfrm>
            <a:custGeom>
              <a:avLst/>
              <a:gdLst/>
              <a:ahLst/>
              <a:cxnLst>
                <a:cxn ang="0">
                  <a:pos x="120" y="75"/>
                </a:cxn>
                <a:cxn ang="0">
                  <a:pos x="59" y="150"/>
                </a:cxn>
                <a:cxn ang="0">
                  <a:pos x="30" y="150"/>
                </a:cxn>
                <a:cxn ang="0">
                  <a:pos x="0" y="113"/>
                </a:cxn>
                <a:cxn ang="0">
                  <a:pos x="0" y="38"/>
                </a:cxn>
                <a:cxn ang="0">
                  <a:pos x="30" y="0"/>
                </a:cxn>
                <a:cxn ang="0">
                  <a:pos x="59" y="0"/>
                </a:cxn>
                <a:cxn ang="0">
                  <a:pos x="120" y="75"/>
                </a:cxn>
              </a:cxnLst>
              <a:rect l="0" t="0" r="r" b="b"/>
              <a:pathLst>
                <a:path w="120" h="150">
                  <a:moveTo>
                    <a:pt x="120" y="75"/>
                  </a:moveTo>
                  <a:lnTo>
                    <a:pt x="59" y="150"/>
                  </a:lnTo>
                  <a:lnTo>
                    <a:pt x="30" y="150"/>
                  </a:lnTo>
                  <a:lnTo>
                    <a:pt x="0" y="113"/>
                  </a:lnTo>
                  <a:lnTo>
                    <a:pt x="0" y="38"/>
                  </a:lnTo>
                  <a:lnTo>
                    <a:pt x="30" y="0"/>
                  </a:lnTo>
                  <a:lnTo>
                    <a:pt x="59" y="0"/>
                  </a:lnTo>
                  <a:lnTo>
                    <a:pt x="120" y="7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74" name="Line 110"/>
            <p:cNvSpPr>
              <a:spLocks noChangeShapeType="1"/>
            </p:cNvSpPr>
            <p:nvPr/>
          </p:nvSpPr>
          <p:spPr bwMode="auto">
            <a:xfrm>
              <a:off x="4171" y="1033"/>
              <a:ext cx="1" cy="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73" name="Line 109"/>
            <p:cNvSpPr>
              <a:spLocks noChangeShapeType="1"/>
            </p:cNvSpPr>
            <p:nvPr/>
          </p:nvSpPr>
          <p:spPr bwMode="auto">
            <a:xfrm>
              <a:off x="3900" y="1288"/>
              <a:ext cx="1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72" name="Line 108"/>
            <p:cNvSpPr>
              <a:spLocks noChangeShapeType="1"/>
            </p:cNvSpPr>
            <p:nvPr/>
          </p:nvSpPr>
          <p:spPr bwMode="auto">
            <a:xfrm>
              <a:off x="4510" y="1849"/>
              <a:ext cx="50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71" name="Line 107"/>
            <p:cNvSpPr>
              <a:spLocks noChangeShapeType="1"/>
            </p:cNvSpPr>
            <p:nvPr/>
          </p:nvSpPr>
          <p:spPr bwMode="auto">
            <a:xfrm>
              <a:off x="4875" y="1355"/>
              <a:ext cx="1" cy="1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70" name="Line 106"/>
            <p:cNvSpPr>
              <a:spLocks noChangeShapeType="1"/>
            </p:cNvSpPr>
            <p:nvPr/>
          </p:nvSpPr>
          <p:spPr bwMode="auto">
            <a:xfrm flipV="1">
              <a:off x="4875" y="1629"/>
              <a:ext cx="1" cy="1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69" name="Freeform 105"/>
            <p:cNvSpPr>
              <a:spLocks/>
            </p:cNvSpPr>
            <p:nvPr/>
          </p:nvSpPr>
          <p:spPr bwMode="auto">
            <a:xfrm>
              <a:off x="4864" y="1288"/>
              <a:ext cx="23" cy="67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89" y="269"/>
                </a:cxn>
                <a:cxn ang="0">
                  <a:pos x="44" y="0"/>
                </a:cxn>
                <a:cxn ang="0">
                  <a:pos x="0" y="269"/>
                </a:cxn>
              </a:cxnLst>
              <a:rect l="0" t="0" r="r" b="b"/>
              <a:pathLst>
                <a:path w="89" h="269">
                  <a:moveTo>
                    <a:pt x="0" y="269"/>
                  </a:moveTo>
                  <a:lnTo>
                    <a:pt x="89" y="269"/>
                  </a:lnTo>
                  <a:lnTo>
                    <a:pt x="44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68" name="Freeform 104"/>
            <p:cNvSpPr>
              <a:spLocks/>
            </p:cNvSpPr>
            <p:nvPr/>
          </p:nvSpPr>
          <p:spPr bwMode="auto">
            <a:xfrm>
              <a:off x="4864" y="1782"/>
              <a:ext cx="23" cy="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9" y="0"/>
                </a:cxn>
                <a:cxn ang="0">
                  <a:pos x="44" y="269"/>
                </a:cxn>
                <a:cxn ang="0">
                  <a:pos x="0" y="0"/>
                </a:cxn>
              </a:cxnLst>
              <a:rect l="0" t="0" r="r" b="b"/>
              <a:pathLst>
                <a:path w="89" h="269">
                  <a:moveTo>
                    <a:pt x="0" y="0"/>
                  </a:moveTo>
                  <a:lnTo>
                    <a:pt x="89" y="0"/>
                  </a:lnTo>
                  <a:lnTo>
                    <a:pt x="44" y="2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67" name="Freeform 103"/>
            <p:cNvSpPr>
              <a:spLocks/>
            </p:cNvSpPr>
            <p:nvPr/>
          </p:nvSpPr>
          <p:spPr bwMode="auto">
            <a:xfrm>
              <a:off x="4860" y="1559"/>
              <a:ext cx="30" cy="38"/>
            </a:xfrm>
            <a:custGeom>
              <a:avLst/>
              <a:gdLst/>
              <a:ahLst/>
              <a:cxnLst>
                <a:cxn ang="0">
                  <a:pos x="120" y="74"/>
                </a:cxn>
                <a:cxn ang="0">
                  <a:pos x="59" y="149"/>
                </a:cxn>
                <a:cxn ang="0">
                  <a:pos x="29" y="149"/>
                </a:cxn>
                <a:cxn ang="0">
                  <a:pos x="0" y="112"/>
                </a:cxn>
                <a:cxn ang="0">
                  <a:pos x="0" y="37"/>
                </a:cxn>
                <a:cxn ang="0">
                  <a:pos x="29" y="0"/>
                </a:cxn>
                <a:cxn ang="0">
                  <a:pos x="59" y="0"/>
                </a:cxn>
                <a:cxn ang="0">
                  <a:pos x="120" y="74"/>
                </a:cxn>
              </a:cxnLst>
              <a:rect l="0" t="0" r="r" b="b"/>
              <a:pathLst>
                <a:path w="120" h="149">
                  <a:moveTo>
                    <a:pt x="120" y="74"/>
                  </a:moveTo>
                  <a:lnTo>
                    <a:pt x="59" y="149"/>
                  </a:lnTo>
                  <a:lnTo>
                    <a:pt x="29" y="149"/>
                  </a:lnTo>
                  <a:lnTo>
                    <a:pt x="0" y="112"/>
                  </a:lnTo>
                  <a:lnTo>
                    <a:pt x="0" y="37"/>
                  </a:lnTo>
                  <a:lnTo>
                    <a:pt x="29" y="0"/>
                  </a:lnTo>
                  <a:lnTo>
                    <a:pt x="59" y="0"/>
                  </a:lnTo>
                  <a:lnTo>
                    <a:pt x="120" y="74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66" name="Line 102"/>
            <p:cNvSpPr>
              <a:spLocks noChangeShapeType="1"/>
            </p:cNvSpPr>
            <p:nvPr/>
          </p:nvSpPr>
          <p:spPr bwMode="auto">
            <a:xfrm>
              <a:off x="4890" y="1541"/>
              <a:ext cx="1" cy="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65" name="Line 101"/>
            <p:cNvSpPr>
              <a:spLocks noChangeShapeType="1"/>
            </p:cNvSpPr>
            <p:nvPr/>
          </p:nvSpPr>
          <p:spPr bwMode="auto">
            <a:xfrm>
              <a:off x="1623" y="1323"/>
              <a:ext cx="334" cy="33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64" name="Line 100"/>
            <p:cNvSpPr>
              <a:spLocks noChangeShapeType="1"/>
            </p:cNvSpPr>
            <p:nvPr/>
          </p:nvSpPr>
          <p:spPr bwMode="auto">
            <a:xfrm>
              <a:off x="1012" y="1934"/>
              <a:ext cx="334" cy="33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63" name="Line 99"/>
            <p:cNvSpPr>
              <a:spLocks noChangeShapeType="1"/>
            </p:cNvSpPr>
            <p:nvPr/>
          </p:nvSpPr>
          <p:spPr bwMode="auto">
            <a:xfrm flipH="1">
              <a:off x="1598" y="1604"/>
              <a:ext cx="211" cy="2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62" name="Line 98"/>
            <p:cNvSpPr>
              <a:spLocks noChangeShapeType="1"/>
            </p:cNvSpPr>
            <p:nvPr/>
          </p:nvSpPr>
          <p:spPr bwMode="auto">
            <a:xfrm flipV="1">
              <a:off x="1294" y="1910"/>
              <a:ext cx="210" cy="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61" name="Freeform 97"/>
            <p:cNvSpPr>
              <a:spLocks/>
            </p:cNvSpPr>
            <p:nvPr/>
          </p:nvSpPr>
          <p:spPr bwMode="auto">
            <a:xfrm>
              <a:off x="1801" y="1557"/>
              <a:ext cx="55" cy="55"/>
            </a:xfrm>
            <a:custGeom>
              <a:avLst/>
              <a:gdLst/>
              <a:ahLst/>
              <a:cxnLst>
                <a:cxn ang="0">
                  <a:pos x="0" y="159"/>
                </a:cxn>
                <a:cxn ang="0">
                  <a:pos x="63" y="223"/>
                </a:cxn>
                <a:cxn ang="0">
                  <a:pos x="221" y="0"/>
                </a:cxn>
                <a:cxn ang="0">
                  <a:pos x="0" y="159"/>
                </a:cxn>
              </a:cxnLst>
              <a:rect l="0" t="0" r="r" b="b"/>
              <a:pathLst>
                <a:path w="221" h="223">
                  <a:moveTo>
                    <a:pt x="0" y="159"/>
                  </a:moveTo>
                  <a:lnTo>
                    <a:pt x="63" y="223"/>
                  </a:lnTo>
                  <a:lnTo>
                    <a:pt x="221" y="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60" name="Freeform 96"/>
            <p:cNvSpPr>
              <a:spLocks/>
            </p:cNvSpPr>
            <p:nvPr/>
          </p:nvSpPr>
          <p:spPr bwMode="auto">
            <a:xfrm>
              <a:off x="1246" y="2112"/>
              <a:ext cx="56" cy="56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222" y="64"/>
                </a:cxn>
                <a:cxn ang="0">
                  <a:pos x="0" y="222"/>
                </a:cxn>
                <a:cxn ang="0">
                  <a:pos x="158" y="0"/>
                </a:cxn>
              </a:cxnLst>
              <a:rect l="0" t="0" r="r" b="b"/>
              <a:pathLst>
                <a:path w="222" h="222">
                  <a:moveTo>
                    <a:pt x="158" y="0"/>
                  </a:moveTo>
                  <a:lnTo>
                    <a:pt x="222" y="64"/>
                  </a:lnTo>
                  <a:lnTo>
                    <a:pt x="0" y="222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59" name="Freeform 95"/>
            <p:cNvSpPr>
              <a:spLocks/>
            </p:cNvSpPr>
            <p:nvPr/>
          </p:nvSpPr>
          <p:spPr bwMode="auto">
            <a:xfrm>
              <a:off x="1536" y="1853"/>
              <a:ext cx="30" cy="37"/>
            </a:xfrm>
            <a:custGeom>
              <a:avLst/>
              <a:gdLst/>
              <a:ahLst/>
              <a:cxnLst>
                <a:cxn ang="0">
                  <a:pos x="120" y="75"/>
                </a:cxn>
                <a:cxn ang="0">
                  <a:pos x="59" y="150"/>
                </a:cxn>
                <a:cxn ang="0">
                  <a:pos x="30" y="150"/>
                </a:cxn>
                <a:cxn ang="0">
                  <a:pos x="0" y="113"/>
                </a:cxn>
                <a:cxn ang="0">
                  <a:pos x="0" y="38"/>
                </a:cxn>
                <a:cxn ang="0">
                  <a:pos x="30" y="0"/>
                </a:cxn>
                <a:cxn ang="0">
                  <a:pos x="59" y="0"/>
                </a:cxn>
                <a:cxn ang="0">
                  <a:pos x="120" y="75"/>
                </a:cxn>
              </a:cxnLst>
              <a:rect l="0" t="0" r="r" b="b"/>
              <a:pathLst>
                <a:path w="120" h="150">
                  <a:moveTo>
                    <a:pt x="120" y="75"/>
                  </a:moveTo>
                  <a:lnTo>
                    <a:pt x="59" y="150"/>
                  </a:lnTo>
                  <a:lnTo>
                    <a:pt x="30" y="150"/>
                  </a:lnTo>
                  <a:lnTo>
                    <a:pt x="0" y="113"/>
                  </a:lnTo>
                  <a:lnTo>
                    <a:pt x="0" y="38"/>
                  </a:lnTo>
                  <a:lnTo>
                    <a:pt x="30" y="0"/>
                  </a:lnTo>
                  <a:lnTo>
                    <a:pt x="59" y="0"/>
                  </a:lnTo>
                  <a:lnTo>
                    <a:pt x="120" y="7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58" name="Line 94"/>
            <p:cNvSpPr>
              <a:spLocks noChangeShapeType="1"/>
            </p:cNvSpPr>
            <p:nvPr/>
          </p:nvSpPr>
          <p:spPr bwMode="auto">
            <a:xfrm>
              <a:off x="1566" y="1834"/>
              <a:ext cx="1" cy="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57" name="Line 93"/>
            <p:cNvSpPr>
              <a:spLocks noChangeShapeType="1"/>
            </p:cNvSpPr>
            <p:nvPr/>
          </p:nvSpPr>
          <p:spPr bwMode="auto">
            <a:xfrm flipH="1">
              <a:off x="719" y="1288"/>
              <a:ext cx="8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56" name="Line 92"/>
            <p:cNvSpPr>
              <a:spLocks noChangeShapeType="1"/>
            </p:cNvSpPr>
            <p:nvPr/>
          </p:nvSpPr>
          <p:spPr bwMode="auto">
            <a:xfrm>
              <a:off x="864" y="1355"/>
              <a:ext cx="31" cy="1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55" name="Line 91"/>
            <p:cNvSpPr>
              <a:spLocks noChangeShapeType="1"/>
            </p:cNvSpPr>
            <p:nvPr/>
          </p:nvSpPr>
          <p:spPr bwMode="auto">
            <a:xfrm>
              <a:off x="945" y="1627"/>
              <a:ext cx="84" cy="1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54" name="Freeform 90"/>
            <p:cNvSpPr>
              <a:spLocks/>
            </p:cNvSpPr>
            <p:nvPr/>
          </p:nvSpPr>
          <p:spPr bwMode="auto">
            <a:xfrm>
              <a:off x="853" y="1288"/>
              <a:ext cx="23" cy="68"/>
            </a:xfrm>
            <a:custGeom>
              <a:avLst/>
              <a:gdLst/>
              <a:ahLst/>
              <a:cxnLst>
                <a:cxn ang="0">
                  <a:pos x="0" y="271"/>
                </a:cxn>
                <a:cxn ang="0">
                  <a:pos x="89" y="267"/>
                </a:cxn>
                <a:cxn ang="0">
                  <a:pos x="32" y="0"/>
                </a:cxn>
                <a:cxn ang="0">
                  <a:pos x="0" y="271"/>
                </a:cxn>
              </a:cxnLst>
              <a:rect l="0" t="0" r="r" b="b"/>
              <a:pathLst>
                <a:path w="89" h="271">
                  <a:moveTo>
                    <a:pt x="0" y="271"/>
                  </a:moveTo>
                  <a:lnTo>
                    <a:pt x="89" y="267"/>
                  </a:lnTo>
                  <a:lnTo>
                    <a:pt x="32" y="0"/>
                  </a:lnTo>
                  <a:lnTo>
                    <a:pt x="0" y="2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53" name="Freeform 89"/>
            <p:cNvSpPr>
              <a:spLocks/>
            </p:cNvSpPr>
            <p:nvPr/>
          </p:nvSpPr>
          <p:spPr bwMode="auto">
            <a:xfrm>
              <a:off x="1020" y="1745"/>
              <a:ext cx="54" cy="57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0" y="60"/>
                </a:cxn>
                <a:cxn ang="0">
                  <a:pos x="215" y="229"/>
                </a:cxn>
                <a:cxn ang="0">
                  <a:pos x="67" y="0"/>
                </a:cxn>
              </a:cxnLst>
              <a:rect l="0" t="0" r="r" b="b"/>
              <a:pathLst>
                <a:path w="215" h="229">
                  <a:moveTo>
                    <a:pt x="67" y="0"/>
                  </a:moveTo>
                  <a:lnTo>
                    <a:pt x="0" y="60"/>
                  </a:lnTo>
                  <a:lnTo>
                    <a:pt x="215" y="22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52" name="Freeform 88"/>
            <p:cNvSpPr>
              <a:spLocks/>
            </p:cNvSpPr>
            <p:nvPr/>
          </p:nvSpPr>
          <p:spPr bwMode="auto">
            <a:xfrm>
              <a:off x="857" y="1538"/>
              <a:ext cx="30" cy="56"/>
            </a:xfrm>
            <a:custGeom>
              <a:avLst/>
              <a:gdLst/>
              <a:ahLst/>
              <a:cxnLst>
                <a:cxn ang="0">
                  <a:pos x="119" y="150"/>
                </a:cxn>
                <a:cxn ang="0">
                  <a:pos x="0" y="150"/>
                </a:cxn>
                <a:cxn ang="0">
                  <a:pos x="90" y="0"/>
                </a:cxn>
                <a:cxn ang="0">
                  <a:pos x="90" y="225"/>
                </a:cxn>
              </a:cxnLst>
              <a:rect l="0" t="0" r="r" b="b"/>
              <a:pathLst>
                <a:path w="119" h="225">
                  <a:moveTo>
                    <a:pt x="119" y="150"/>
                  </a:moveTo>
                  <a:lnTo>
                    <a:pt x="0" y="150"/>
                  </a:lnTo>
                  <a:lnTo>
                    <a:pt x="90" y="0"/>
                  </a:lnTo>
                  <a:lnTo>
                    <a:pt x="90" y="225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51" name="Freeform 87"/>
            <p:cNvSpPr>
              <a:spLocks/>
            </p:cNvSpPr>
            <p:nvPr/>
          </p:nvSpPr>
          <p:spPr bwMode="auto">
            <a:xfrm>
              <a:off x="901" y="1538"/>
              <a:ext cx="31" cy="56"/>
            </a:xfrm>
            <a:custGeom>
              <a:avLst/>
              <a:gdLst/>
              <a:ahLst/>
              <a:cxnLst>
                <a:cxn ang="0">
                  <a:pos x="0" y="187"/>
                </a:cxn>
                <a:cxn ang="0">
                  <a:pos x="30" y="225"/>
                </a:cxn>
                <a:cxn ang="0">
                  <a:pos x="90" y="225"/>
                </a:cxn>
                <a:cxn ang="0">
                  <a:pos x="120" y="187"/>
                </a:cxn>
                <a:cxn ang="0">
                  <a:pos x="120" y="113"/>
                </a:cxn>
                <a:cxn ang="0">
                  <a:pos x="90" y="75"/>
                </a:cxn>
                <a:cxn ang="0">
                  <a:pos x="0" y="75"/>
                </a:cxn>
                <a:cxn ang="0">
                  <a:pos x="0" y="0"/>
                </a:cxn>
                <a:cxn ang="0">
                  <a:pos x="120" y="0"/>
                </a:cxn>
              </a:cxnLst>
              <a:rect l="0" t="0" r="r" b="b"/>
              <a:pathLst>
                <a:path w="120" h="225">
                  <a:moveTo>
                    <a:pt x="0" y="187"/>
                  </a:moveTo>
                  <a:lnTo>
                    <a:pt x="30" y="225"/>
                  </a:lnTo>
                  <a:lnTo>
                    <a:pt x="90" y="225"/>
                  </a:lnTo>
                  <a:lnTo>
                    <a:pt x="120" y="187"/>
                  </a:lnTo>
                  <a:lnTo>
                    <a:pt x="120" y="113"/>
                  </a:lnTo>
                  <a:lnTo>
                    <a:pt x="90" y="75"/>
                  </a:lnTo>
                  <a:lnTo>
                    <a:pt x="0" y="75"/>
                  </a:lnTo>
                  <a:lnTo>
                    <a:pt x="0" y="0"/>
                  </a:lnTo>
                  <a:lnTo>
                    <a:pt x="12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50" name="Freeform 86"/>
            <p:cNvSpPr>
              <a:spLocks/>
            </p:cNvSpPr>
            <p:nvPr/>
          </p:nvSpPr>
          <p:spPr bwMode="auto">
            <a:xfrm>
              <a:off x="946" y="1538"/>
              <a:ext cx="15" cy="19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29" y="0"/>
                </a:cxn>
                <a:cxn ang="0">
                  <a:pos x="59" y="38"/>
                </a:cxn>
                <a:cxn ang="0">
                  <a:pos x="29" y="75"/>
                </a:cxn>
                <a:cxn ang="0">
                  <a:pos x="0" y="38"/>
                </a:cxn>
              </a:cxnLst>
              <a:rect l="0" t="0" r="r" b="b"/>
              <a:pathLst>
                <a:path w="59" h="75">
                  <a:moveTo>
                    <a:pt x="0" y="38"/>
                  </a:moveTo>
                  <a:lnTo>
                    <a:pt x="29" y="0"/>
                  </a:lnTo>
                  <a:lnTo>
                    <a:pt x="59" y="38"/>
                  </a:lnTo>
                  <a:lnTo>
                    <a:pt x="29" y="75"/>
                  </a:lnTo>
                  <a:lnTo>
                    <a:pt x="0" y="3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9" name="Line 85"/>
            <p:cNvSpPr>
              <a:spLocks noChangeShapeType="1"/>
            </p:cNvSpPr>
            <p:nvPr/>
          </p:nvSpPr>
          <p:spPr bwMode="auto">
            <a:xfrm>
              <a:off x="977" y="3228"/>
              <a:ext cx="1" cy="7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8" name="Line 84"/>
            <p:cNvSpPr>
              <a:spLocks noChangeShapeType="1"/>
            </p:cNvSpPr>
            <p:nvPr/>
          </p:nvSpPr>
          <p:spPr bwMode="auto">
            <a:xfrm>
              <a:off x="1588" y="3587"/>
              <a:ext cx="1" cy="4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7" name="Line 83"/>
            <p:cNvSpPr>
              <a:spLocks noChangeShapeType="1"/>
            </p:cNvSpPr>
            <p:nvPr/>
          </p:nvSpPr>
          <p:spPr bwMode="auto">
            <a:xfrm>
              <a:off x="1045" y="3856"/>
              <a:ext cx="16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6" name="Line 82"/>
            <p:cNvSpPr>
              <a:spLocks noChangeShapeType="1"/>
            </p:cNvSpPr>
            <p:nvPr/>
          </p:nvSpPr>
          <p:spPr bwMode="auto">
            <a:xfrm flipH="1">
              <a:off x="1352" y="3856"/>
              <a:ext cx="16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5" name="Freeform 81"/>
            <p:cNvSpPr>
              <a:spLocks/>
            </p:cNvSpPr>
            <p:nvPr/>
          </p:nvSpPr>
          <p:spPr bwMode="auto">
            <a:xfrm>
              <a:off x="977" y="3844"/>
              <a:ext cx="68" cy="23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69" y="91"/>
                </a:cxn>
                <a:cxn ang="0">
                  <a:pos x="0" y="46"/>
                </a:cxn>
                <a:cxn ang="0">
                  <a:pos x="269" y="0"/>
                </a:cxn>
              </a:cxnLst>
              <a:rect l="0" t="0" r="r" b="b"/>
              <a:pathLst>
                <a:path w="269" h="91">
                  <a:moveTo>
                    <a:pt x="269" y="0"/>
                  </a:moveTo>
                  <a:lnTo>
                    <a:pt x="269" y="91"/>
                  </a:lnTo>
                  <a:lnTo>
                    <a:pt x="0" y="46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4" name="Freeform 80"/>
            <p:cNvSpPr>
              <a:spLocks/>
            </p:cNvSpPr>
            <p:nvPr/>
          </p:nvSpPr>
          <p:spPr bwMode="auto">
            <a:xfrm>
              <a:off x="1521" y="3844"/>
              <a:ext cx="67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1"/>
                </a:cxn>
                <a:cxn ang="0">
                  <a:pos x="269" y="46"/>
                </a:cxn>
                <a:cxn ang="0">
                  <a:pos x="0" y="0"/>
                </a:cxn>
              </a:cxnLst>
              <a:rect l="0" t="0" r="r" b="b"/>
              <a:pathLst>
                <a:path w="269" h="91">
                  <a:moveTo>
                    <a:pt x="0" y="0"/>
                  </a:moveTo>
                  <a:lnTo>
                    <a:pt x="0" y="91"/>
                  </a:lnTo>
                  <a:lnTo>
                    <a:pt x="269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3" name="Freeform 79"/>
            <p:cNvSpPr>
              <a:spLocks/>
            </p:cNvSpPr>
            <p:nvPr/>
          </p:nvSpPr>
          <p:spPr bwMode="auto">
            <a:xfrm>
              <a:off x="1245" y="3846"/>
              <a:ext cx="30" cy="38"/>
            </a:xfrm>
            <a:custGeom>
              <a:avLst/>
              <a:gdLst/>
              <a:ahLst/>
              <a:cxnLst>
                <a:cxn ang="0">
                  <a:pos x="119" y="75"/>
                </a:cxn>
                <a:cxn ang="0">
                  <a:pos x="60" y="149"/>
                </a:cxn>
                <a:cxn ang="0">
                  <a:pos x="30" y="149"/>
                </a:cxn>
                <a:cxn ang="0">
                  <a:pos x="0" y="112"/>
                </a:cxn>
                <a:cxn ang="0">
                  <a:pos x="0" y="37"/>
                </a:cxn>
                <a:cxn ang="0">
                  <a:pos x="30" y="0"/>
                </a:cxn>
                <a:cxn ang="0">
                  <a:pos x="60" y="0"/>
                </a:cxn>
                <a:cxn ang="0">
                  <a:pos x="119" y="75"/>
                </a:cxn>
              </a:cxnLst>
              <a:rect l="0" t="0" r="r" b="b"/>
              <a:pathLst>
                <a:path w="119" h="149">
                  <a:moveTo>
                    <a:pt x="119" y="75"/>
                  </a:moveTo>
                  <a:lnTo>
                    <a:pt x="60" y="149"/>
                  </a:lnTo>
                  <a:lnTo>
                    <a:pt x="30" y="149"/>
                  </a:lnTo>
                  <a:lnTo>
                    <a:pt x="0" y="112"/>
                  </a:lnTo>
                  <a:lnTo>
                    <a:pt x="0" y="37"/>
                  </a:lnTo>
                  <a:lnTo>
                    <a:pt x="30" y="0"/>
                  </a:lnTo>
                  <a:lnTo>
                    <a:pt x="60" y="0"/>
                  </a:lnTo>
                  <a:lnTo>
                    <a:pt x="119" y="7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2" name="Line 78"/>
            <p:cNvSpPr>
              <a:spLocks noChangeShapeType="1"/>
            </p:cNvSpPr>
            <p:nvPr/>
          </p:nvSpPr>
          <p:spPr bwMode="auto">
            <a:xfrm>
              <a:off x="1275" y="3828"/>
              <a:ext cx="1" cy="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1" name="Freeform 77"/>
            <p:cNvSpPr>
              <a:spLocks/>
            </p:cNvSpPr>
            <p:nvPr/>
          </p:nvSpPr>
          <p:spPr bwMode="auto">
            <a:xfrm>
              <a:off x="1290" y="3828"/>
              <a:ext cx="30" cy="5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30" y="0"/>
                </a:cxn>
                <a:cxn ang="0">
                  <a:pos x="89" y="0"/>
                </a:cxn>
                <a:cxn ang="0">
                  <a:pos x="119" y="37"/>
                </a:cxn>
                <a:cxn ang="0">
                  <a:pos x="119" y="75"/>
                </a:cxn>
                <a:cxn ang="0">
                  <a:pos x="89" y="112"/>
                </a:cxn>
                <a:cxn ang="0">
                  <a:pos x="30" y="112"/>
                </a:cxn>
                <a:cxn ang="0">
                  <a:pos x="0" y="150"/>
                </a:cxn>
                <a:cxn ang="0">
                  <a:pos x="0" y="224"/>
                </a:cxn>
                <a:cxn ang="0">
                  <a:pos x="119" y="224"/>
                </a:cxn>
              </a:cxnLst>
              <a:rect l="0" t="0" r="r" b="b"/>
              <a:pathLst>
                <a:path w="119" h="224">
                  <a:moveTo>
                    <a:pt x="0" y="37"/>
                  </a:moveTo>
                  <a:lnTo>
                    <a:pt x="30" y="0"/>
                  </a:lnTo>
                  <a:lnTo>
                    <a:pt x="89" y="0"/>
                  </a:lnTo>
                  <a:lnTo>
                    <a:pt x="119" y="37"/>
                  </a:lnTo>
                  <a:lnTo>
                    <a:pt x="119" y="75"/>
                  </a:lnTo>
                  <a:lnTo>
                    <a:pt x="89" y="112"/>
                  </a:lnTo>
                  <a:lnTo>
                    <a:pt x="30" y="112"/>
                  </a:lnTo>
                  <a:lnTo>
                    <a:pt x="0" y="150"/>
                  </a:lnTo>
                  <a:lnTo>
                    <a:pt x="0" y="224"/>
                  </a:lnTo>
                  <a:lnTo>
                    <a:pt x="119" y="224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0" name="Line 76"/>
            <p:cNvSpPr>
              <a:spLocks noChangeShapeType="1"/>
            </p:cNvSpPr>
            <p:nvPr/>
          </p:nvSpPr>
          <p:spPr bwMode="auto">
            <a:xfrm>
              <a:off x="1027" y="3178"/>
              <a:ext cx="97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9" name="Line 75"/>
            <p:cNvSpPr>
              <a:spLocks noChangeShapeType="1"/>
            </p:cNvSpPr>
            <p:nvPr/>
          </p:nvSpPr>
          <p:spPr bwMode="auto">
            <a:xfrm>
              <a:off x="1637" y="3537"/>
              <a:ext cx="36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8" name="Line 74"/>
            <p:cNvSpPr>
              <a:spLocks noChangeShapeType="1"/>
            </p:cNvSpPr>
            <p:nvPr/>
          </p:nvSpPr>
          <p:spPr bwMode="auto">
            <a:xfrm>
              <a:off x="1864" y="3246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7" name="Line 73"/>
            <p:cNvSpPr>
              <a:spLocks noChangeShapeType="1"/>
            </p:cNvSpPr>
            <p:nvPr/>
          </p:nvSpPr>
          <p:spPr bwMode="auto">
            <a:xfrm flipV="1">
              <a:off x="1864" y="3418"/>
              <a:ext cx="1" cy="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6" name="Freeform 72"/>
            <p:cNvSpPr>
              <a:spLocks/>
            </p:cNvSpPr>
            <p:nvPr/>
          </p:nvSpPr>
          <p:spPr bwMode="auto">
            <a:xfrm>
              <a:off x="1853" y="3178"/>
              <a:ext cx="22" cy="68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89" y="269"/>
                </a:cxn>
                <a:cxn ang="0">
                  <a:pos x="45" y="0"/>
                </a:cxn>
                <a:cxn ang="0">
                  <a:pos x="0" y="269"/>
                </a:cxn>
              </a:cxnLst>
              <a:rect l="0" t="0" r="r" b="b"/>
              <a:pathLst>
                <a:path w="89" h="269">
                  <a:moveTo>
                    <a:pt x="0" y="269"/>
                  </a:moveTo>
                  <a:lnTo>
                    <a:pt x="89" y="269"/>
                  </a:lnTo>
                  <a:lnTo>
                    <a:pt x="45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5" name="Freeform 71"/>
            <p:cNvSpPr>
              <a:spLocks/>
            </p:cNvSpPr>
            <p:nvPr/>
          </p:nvSpPr>
          <p:spPr bwMode="auto">
            <a:xfrm>
              <a:off x="1853" y="3470"/>
              <a:ext cx="22" cy="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9" y="0"/>
                </a:cxn>
                <a:cxn ang="0">
                  <a:pos x="45" y="270"/>
                </a:cxn>
                <a:cxn ang="0">
                  <a:pos x="0" y="0"/>
                </a:cxn>
              </a:cxnLst>
              <a:rect l="0" t="0" r="r" b="b"/>
              <a:pathLst>
                <a:path w="89" h="270">
                  <a:moveTo>
                    <a:pt x="0" y="0"/>
                  </a:moveTo>
                  <a:lnTo>
                    <a:pt x="89" y="0"/>
                  </a:lnTo>
                  <a:lnTo>
                    <a:pt x="45" y="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4" name="Freeform 70"/>
            <p:cNvSpPr>
              <a:spLocks/>
            </p:cNvSpPr>
            <p:nvPr/>
          </p:nvSpPr>
          <p:spPr bwMode="auto">
            <a:xfrm>
              <a:off x="1834" y="3349"/>
              <a:ext cx="30" cy="37"/>
            </a:xfrm>
            <a:custGeom>
              <a:avLst/>
              <a:gdLst/>
              <a:ahLst/>
              <a:cxnLst>
                <a:cxn ang="0">
                  <a:pos x="120" y="75"/>
                </a:cxn>
                <a:cxn ang="0">
                  <a:pos x="61" y="149"/>
                </a:cxn>
                <a:cxn ang="0">
                  <a:pos x="30" y="149"/>
                </a:cxn>
                <a:cxn ang="0">
                  <a:pos x="0" y="112"/>
                </a:cxn>
                <a:cxn ang="0">
                  <a:pos x="0" y="37"/>
                </a:cxn>
                <a:cxn ang="0">
                  <a:pos x="30" y="0"/>
                </a:cxn>
                <a:cxn ang="0">
                  <a:pos x="61" y="0"/>
                </a:cxn>
                <a:cxn ang="0">
                  <a:pos x="120" y="75"/>
                </a:cxn>
              </a:cxnLst>
              <a:rect l="0" t="0" r="r" b="b"/>
              <a:pathLst>
                <a:path w="120" h="149">
                  <a:moveTo>
                    <a:pt x="120" y="75"/>
                  </a:moveTo>
                  <a:lnTo>
                    <a:pt x="61" y="149"/>
                  </a:lnTo>
                  <a:lnTo>
                    <a:pt x="30" y="149"/>
                  </a:lnTo>
                  <a:lnTo>
                    <a:pt x="0" y="112"/>
                  </a:lnTo>
                  <a:lnTo>
                    <a:pt x="0" y="37"/>
                  </a:lnTo>
                  <a:lnTo>
                    <a:pt x="30" y="0"/>
                  </a:lnTo>
                  <a:lnTo>
                    <a:pt x="61" y="0"/>
                  </a:lnTo>
                  <a:lnTo>
                    <a:pt x="120" y="7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3" name="Line 69"/>
            <p:cNvSpPr>
              <a:spLocks noChangeShapeType="1"/>
            </p:cNvSpPr>
            <p:nvPr/>
          </p:nvSpPr>
          <p:spPr bwMode="auto">
            <a:xfrm>
              <a:off x="1864" y="3330"/>
              <a:ext cx="1" cy="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2" name="Freeform 68"/>
            <p:cNvSpPr>
              <a:spLocks/>
            </p:cNvSpPr>
            <p:nvPr/>
          </p:nvSpPr>
          <p:spPr bwMode="auto">
            <a:xfrm>
              <a:off x="1879" y="3330"/>
              <a:ext cx="7" cy="5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30" y="0"/>
                </a:cxn>
                <a:cxn ang="0">
                  <a:pos x="30" y="224"/>
                </a:cxn>
              </a:cxnLst>
              <a:rect l="0" t="0" r="r" b="b"/>
              <a:pathLst>
                <a:path w="30" h="224">
                  <a:moveTo>
                    <a:pt x="0" y="37"/>
                  </a:moveTo>
                  <a:lnTo>
                    <a:pt x="30" y="0"/>
                  </a:lnTo>
                  <a:lnTo>
                    <a:pt x="30" y="224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1" name="Line 67"/>
            <p:cNvSpPr>
              <a:spLocks noChangeShapeType="1"/>
            </p:cNvSpPr>
            <p:nvPr/>
          </p:nvSpPr>
          <p:spPr bwMode="auto">
            <a:xfrm>
              <a:off x="1879" y="3386"/>
              <a:ext cx="1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0" name="Line 66"/>
            <p:cNvSpPr>
              <a:spLocks noChangeShapeType="1"/>
            </p:cNvSpPr>
            <p:nvPr/>
          </p:nvSpPr>
          <p:spPr bwMode="auto">
            <a:xfrm flipH="1" flipV="1">
              <a:off x="4164" y="2664"/>
              <a:ext cx="272" cy="47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9" name="Line 65"/>
            <p:cNvSpPr>
              <a:spLocks noChangeShapeType="1"/>
            </p:cNvSpPr>
            <p:nvPr/>
          </p:nvSpPr>
          <p:spPr bwMode="auto">
            <a:xfrm flipH="1" flipV="1">
              <a:off x="3543" y="3023"/>
              <a:ext cx="272" cy="4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8" name="Line 64"/>
            <p:cNvSpPr>
              <a:spLocks noChangeShapeType="1"/>
            </p:cNvSpPr>
            <p:nvPr/>
          </p:nvSpPr>
          <p:spPr bwMode="auto">
            <a:xfrm flipH="1">
              <a:off x="3972" y="2821"/>
              <a:ext cx="205" cy="1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7" name="Line 63"/>
            <p:cNvSpPr>
              <a:spLocks noChangeShapeType="1"/>
            </p:cNvSpPr>
            <p:nvPr/>
          </p:nvSpPr>
          <p:spPr bwMode="auto">
            <a:xfrm flipV="1">
              <a:off x="3672" y="2994"/>
              <a:ext cx="205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6" name="Freeform 62"/>
            <p:cNvSpPr>
              <a:spLocks/>
            </p:cNvSpPr>
            <p:nvPr/>
          </p:nvSpPr>
          <p:spPr bwMode="auto">
            <a:xfrm>
              <a:off x="4172" y="2787"/>
              <a:ext cx="63" cy="43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44" y="174"/>
                </a:cxn>
                <a:cxn ang="0">
                  <a:pos x="255" y="0"/>
                </a:cxn>
                <a:cxn ang="0">
                  <a:pos x="0" y="96"/>
                </a:cxn>
              </a:cxnLst>
              <a:rect l="0" t="0" r="r" b="b"/>
              <a:pathLst>
                <a:path w="255" h="174">
                  <a:moveTo>
                    <a:pt x="0" y="96"/>
                  </a:moveTo>
                  <a:lnTo>
                    <a:pt x="44" y="174"/>
                  </a:lnTo>
                  <a:lnTo>
                    <a:pt x="255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5" name="Freeform 61"/>
            <p:cNvSpPr>
              <a:spLocks/>
            </p:cNvSpPr>
            <p:nvPr/>
          </p:nvSpPr>
          <p:spPr bwMode="auto">
            <a:xfrm>
              <a:off x="3614" y="3103"/>
              <a:ext cx="64" cy="43"/>
            </a:xfrm>
            <a:custGeom>
              <a:avLst/>
              <a:gdLst/>
              <a:ahLst/>
              <a:cxnLst>
                <a:cxn ang="0">
                  <a:pos x="211" y="0"/>
                </a:cxn>
                <a:cxn ang="0">
                  <a:pos x="255" y="77"/>
                </a:cxn>
                <a:cxn ang="0">
                  <a:pos x="0" y="174"/>
                </a:cxn>
                <a:cxn ang="0">
                  <a:pos x="211" y="0"/>
                </a:cxn>
              </a:cxnLst>
              <a:rect l="0" t="0" r="r" b="b"/>
              <a:pathLst>
                <a:path w="255" h="174">
                  <a:moveTo>
                    <a:pt x="211" y="0"/>
                  </a:moveTo>
                  <a:lnTo>
                    <a:pt x="255" y="77"/>
                  </a:lnTo>
                  <a:lnTo>
                    <a:pt x="0" y="174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4" name="Freeform 60"/>
            <p:cNvSpPr>
              <a:spLocks/>
            </p:cNvSpPr>
            <p:nvPr/>
          </p:nvSpPr>
          <p:spPr bwMode="auto">
            <a:xfrm>
              <a:off x="3910" y="2957"/>
              <a:ext cx="29" cy="38"/>
            </a:xfrm>
            <a:custGeom>
              <a:avLst/>
              <a:gdLst/>
              <a:ahLst/>
              <a:cxnLst>
                <a:cxn ang="0">
                  <a:pos x="119" y="75"/>
                </a:cxn>
                <a:cxn ang="0">
                  <a:pos x="59" y="149"/>
                </a:cxn>
                <a:cxn ang="0">
                  <a:pos x="29" y="149"/>
                </a:cxn>
                <a:cxn ang="0">
                  <a:pos x="0" y="112"/>
                </a:cxn>
                <a:cxn ang="0">
                  <a:pos x="0" y="37"/>
                </a:cxn>
                <a:cxn ang="0">
                  <a:pos x="29" y="0"/>
                </a:cxn>
                <a:cxn ang="0">
                  <a:pos x="59" y="0"/>
                </a:cxn>
                <a:cxn ang="0">
                  <a:pos x="119" y="75"/>
                </a:cxn>
              </a:cxnLst>
              <a:rect l="0" t="0" r="r" b="b"/>
              <a:pathLst>
                <a:path w="119" h="149">
                  <a:moveTo>
                    <a:pt x="119" y="75"/>
                  </a:moveTo>
                  <a:lnTo>
                    <a:pt x="59" y="149"/>
                  </a:lnTo>
                  <a:lnTo>
                    <a:pt x="29" y="149"/>
                  </a:lnTo>
                  <a:lnTo>
                    <a:pt x="0" y="112"/>
                  </a:lnTo>
                  <a:lnTo>
                    <a:pt x="0" y="37"/>
                  </a:lnTo>
                  <a:lnTo>
                    <a:pt x="29" y="0"/>
                  </a:lnTo>
                  <a:lnTo>
                    <a:pt x="59" y="0"/>
                  </a:lnTo>
                  <a:lnTo>
                    <a:pt x="119" y="7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3" name="Line 59"/>
            <p:cNvSpPr>
              <a:spLocks noChangeShapeType="1"/>
            </p:cNvSpPr>
            <p:nvPr/>
          </p:nvSpPr>
          <p:spPr bwMode="auto">
            <a:xfrm>
              <a:off x="3939" y="2939"/>
              <a:ext cx="1" cy="5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2" name="Line 58"/>
            <p:cNvSpPr>
              <a:spLocks noChangeShapeType="1"/>
            </p:cNvSpPr>
            <p:nvPr/>
          </p:nvSpPr>
          <p:spPr bwMode="auto">
            <a:xfrm>
              <a:off x="3889" y="3537"/>
              <a:ext cx="12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1" name="Line 57"/>
            <p:cNvSpPr>
              <a:spLocks noChangeShapeType="1"/>
            </p:cNvSpPr>
            <p:nvPr/>
          </p:nvSpPr>
          <p:spPr bwMode="auto">
            <a:xfrm flipV="1">
              <a:off x="4504" y="2904"/>
              <a:ext cx="431" cy="2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0" name="Freeform 56"/>
            <p:cNvSpPr>
              <a:spLocks/>
            </p:cNvSpPr>
            <p:nvPr/>
          </p:nvSpPr>
          <p:spPr bwMode="auto">
            <a:xfrm>
              <a:off x="4844" y="3034"/>
              <a:ext cx="117" cy="436"/>
            </a:xfrm>
            <a:custGeom>
              <a:avLst/>
              <a:gdLst/>
              <a:ahLst/>
              <a:cxnLst>
                <a:cxn ang="0">
                  <a:pos x="466" y="1742"/>
                </a:cxn>
                <a:cxn ang="0">
                  <a:pos x="321" y="847"/>
                </a:cxn>
                <a:cxn ang="0">
                  <a:pos x="0" y="0"/>
                </a:cxn>
              </a:cxnLst>
              <a:rect l="0" t="0" r="r" b="b"/>
              <a:pathLst>
                <a:path w="466" h="1742">
                  <a:moveTo>
                    <a:pt x="466" y="1742"/>
                  </a:moveTo>
                  <a:lnTo>
                    <a:pt x="321" y="84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9" name="Freeform 55"/>
            <p:cNvSpPr>
              <a:spLocks/>
            </p:cNvSpPr>
            <p:nvPr/>
          </p:nvSpPr>
          <p:spPr bwMode="auto">
            <a:xfrm>
              <a:off x="4950" y="3470"/>
              <a:ext cx="22" cy="67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3"/>
                </a:cxn>
                <a:cxn ang="0">
                  <a:pos x="52" y="271"/>
                </a:cxn>
                <a:cxn ang="0">
                  <a:pos x="89" y="0"/>
                </a:cxn>
              </a:cxnLst>
              <a:rect l="0" t="0" r="r" b="b"/>
              <a:pathLst>
                <a:path w="89" h="271">
                  <a:moveTo>
                    <a:pt x="89" y="0"/>
                  </a:moveTo>
                  <a:lnTo>
                    <a:pt x="0" y="3"/>
                  </a:lnTo>
                  <a:lnTo>
                    <a:pt x="52" y="271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8" name="Freeform 54"/>
            <p:cNvSpPr>
              <a:spLocks/>
            </p:cNvSpPr>
            <p:nvPr/>
          </p:nvSpPr>
          <p:spPr bwMode="auto">
            <a:xfrm>
              <a:off x="4812" y="2975"/>
              <a:ext cx="42" cy="65"/>
            </a:xfrm>
            <a:custGeom>
              <a:avLst/>
              <a:gdLst/>
              <a:ahLst/>
              <a:cxnLst>
                <a:cxn ang="0">
                  <a:pos x="88" y="259"/>
                </a:cxn>
                <a:cxn ang="0">
                  <a:pos x="167" y="216"/>
                </a:cxn>
                <a:cxn ang="0">
                  <a:pos x="0" y="0"/>
                </a:cxn>
                <a:cxn ang="0">
                  <a:pos x="88" y="259"/>
                </a:cxn>
              </a:cxnLst>
              <a:rect l="0" t="0" r="r" b="b"/>
              <a:pathLst>
                <a:path w="167" h="259">
                  <a:moveTo>
                    <a:pt x="88" y="259"/>
                  </a:moveTo>
                  <a:lnTo>
                    <a:pt x="167" y="216"/>
                  </a:lnTo>
                  <a:lnTo>
                    <a:pt x="0" y="0"/>
                  </a:lnTo>
                  <a:lnTo>
                    <a:pt x="88" y="2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7" name="Freeform 53"/>
            <p:cNvSpPr>
              <a:spLocks/>
            </p:cNvSpPr>
            <p:nvPr/>
          </p:nvSpPr>
          <p:spPr bwMode="auto">
            <a:xfrm>
              <a:off x="5068" y="3248"/>
              <a:ext cx="48" cy="8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55" y="21"/>
                </a:cxn>
                <a:cxn ang="0">
                  <a:pos x="102" y="21"/>
                </a:cxn>
                <a:cxn ang="0">
                  <a:pos x="85" y="21"/>
                </a:cxn>
                <a:cxn ang="0">
                  <a:pos x="0" y="21"/>
                </a:cxn>
                <a:cxn ang="0">
                  <a:pos x="11" y="34"/>
                </a:cxn>
                <a:cxn ang="0">
                  <a:pos x="36" y="28"/>
                </a:cxn>
                <a:cxn ang="0">
                  <a:pos x="194" y="28"/>
                </a:cxn>
                <a:cxn ang="0">
                  <a:pos x="170" y="0"/>
                </a:cxn>
              </a:cxnLst>
              <a:rect l="0" t="0" r="r" b="b"/>
              <a:pathLst>
                <a:path w="194" h="34">
                  <a:moveTo>
                    <a:pt x="170" y="0"/>
                  </a:moveTo>
                  <a:lnTo>
                    <a:pt x="155" y="21"/>
                  </a:lnTo>
                  <a:lnTo>
                    <a:pt x="102" y="21"/>
                  </a:lnTo>
                  <a:lnTo>
                    <a:pt x="85" y="21"/>
                  </a:lnTo>
                  <a:lnTo>
                    <a:pt x="0" y="21"/>
                  </a:lnTo>
                  <a:lnTo>
                    <a:pt x="11" y="34"/>
                  </a:lnTo>
                  <a:lnTo>
                    <a:pt x="36" y="28"/>
                  </a:lnTo>
                  <a:lnTo>
                    <a:pt x="194" y="2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6" name="Rectangle 52"/>
            <p:cNvSpPr>
              <a:spLocks noChangeArrowheads="1"/>
            </p:cNvSpPr>
            <p:nvPr/>
          </p:nvSpPr>
          <p:spPr bwMode="auto">
            <a:xfrm>
              <a:off x="5089" y="3217"/>
              <a:ext cx="4" cy="3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5" name="Freeform 51"/>
            <p:cNvSpPr>
              <a:spLocks/>
            </p:cNvSpPr>
            <p:nvPr/>
          </p:nvSpPr>
          <p:spPr bwMode="auto">
            <a:xfrm>
              <a:off x="5065" y="3209"/>
              <a:ext cx="53" cy="9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72" y="21"/>
                </a:cxn>
                <a:cxn ang="0">
                  <a:pos x="114" y="21"/>
                </a:cxn>
                <a:cxn ang="0">
                  <a:pos x="97" y="21"/>
                </a:cxn>
                <a:cxn ang="0">
                  <a:pos x="0" y="21"/>
                </a:cxn>
                <a:cxn ang="0">
                  <a:pos x="10" y="34"/>
                </a:cxn>
                <a:cxn ang="0">
                  <a:pos x="35" y="29"/>
                </a:cxn>
                <a:cxn ang="0">
                  <a:pos x="97" y="29"/>
                </a:cxn>
                <a:cxn ang="0">
                  <a:pos x="114" y="29"/>
                </a:cxn>
                <a:cxn ang="0">
                  <a:pos x="214" y="29"/>
                </a:cxn>
                <a:cxn ang="0">
                  <a:pos x="190" y="0"/>
                </a:cxn>
              </a:cxnLst>
              <a:rect l="0" t="0" r="r" b="b"/>
              <a:pathLst>
                <a:path w="214" h="34">
                  <a:moveTo>
                    <a:pt x="190" y="0"/>
                  </a:moveTo>
                  <a:lnTo>
                    <a:pt x="172" y="21"/>
                  </a:lnTo>
                  <a:lnTo>
                    <a:pt x="114" y="21"/>
                  </a:lnTo>
                  <a:lnTo>
                    <a:pt x="97" y="21"/>
                  </a:lnTo>
                  <a:lnTo>
                    <a:pt x="0" y="21"/>
                  </a:lnTo>
                  <a:lnTo>
                    <a:pt x="10" y="34"/>
                  </a:lnTo>
                  <a:lnTo>
                    <a:pt x="35" y="29"/>
                  </a:lnTo>
                  <a:lnTo>
                    <a:pt x="97" y="29"/>
                  </a:lnTo>
                  <a:lnTo>
                    <a:pt x="114" y="29"/>
                  </a:lnTo>
                  <a:lnTo>
                    <a:pt x="214" y="29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4" name="Freeform 50"/>
            <p:cNvSpPr>
              <a:spLocks/>
            </p:cNvSpPr>
            <p:nvPr/>
          </p:nvSpPr>
          <p:spPr bwMode="auto">
            <a:xfrm>
              <a:off x="5057" y="3203"/>
              <a:ext cx="4" cy="59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" y="0"/>
                </a:cxn>
                <a:cxn ang="0">
                  <a:pos x="1" y="148"/>
                </a:cxn>
                <a:cxn ang="0">
                  <a:pos x="1" y="173"/>
                </a:cxn>
                <a:cxn ang="0">
                  <a:pos x="0" y="208"/>
                </a:cxn>
                <a:cxn ang="0">
                  <a:pos x="0" y="237"/>
                </a:cxn>
                <a:cxn ang="0">
                  <a:pos x="20" y="222"/>
                </a:cxn>
                <a:cxn ang="0">
                  <a:pos x="19" y="193"/>
                </a:cxn>
                <a:cxn ang="0">
                  <a:pos x="19" y="156"/>
                </a:cxn>
                <a:cxn ang="0">
                  <a:pos x="19" y="0"/>
                </a:cxn>
              </a:cxnLst>
              <a:rect l="0" t="0" r="r" b="b"/>
              <a:pathLst>
                <a:path w="20" h="237">
                  <a:moveTo>
                    <a:pt x="19" y="0"/>
                  </a:moveTo>
                  <a:lnTo>
                    <a:pt x="1" y="0"/>
                  </a:lnTo>
                  <a:lnTo>
                    <a:pt x="1" y="148"/>
                  </a:lnTo>
                  <a:lnTo>
                    <a:pt x="1" y="173"/>
                  </a:lnTo>
                  <a:lnTo>
                    <a:pt x="0" y="208"/>
                  </a:lnTo>
                  <a:lnTo>
                    <a:pt x="0" y="237"/>
                  </a:lnTo>
                  <a:lnTo>
                    <a:pt x="20" y="222"/>
                  </a:lnTo>
                  <a:lnTo>
                    <a:pt x="19" y="193"/>
                  </a:lnTo>
                  <a:lnTo>
                    <a:pt x="19" y="15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3" name="Freeform 49"/>
            <p:cNvSpPr>
              <a:spLocks/>
            </p:cNvSpPr>
            <p:nvPr/>
          </p:nvSpPr>
          <p:spPr bwMode="auto">
            <a:xfrm>
              <a:off x="5069" y="3185"/>
              <a:ext cx="20" cy="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"/>
                </a:cxn>
                <a:cxn ang="0">
                  <a:pos x="0" y="9"/>
                </a:cxn>
                <a:cxn ang="0">
                  <a:pos x="27" y="6"/>
                </a:cxn>
                <a:cxn ang="0">
                  <a:pos x="54" y="4"/>
                </a:cxn>
                <a:cxn ang="0">
                  <a:pos x="79" y="1"/>
                </a:cxn>
                <a:cxn ang="0">
                  <a:pos x="18" y="0"/>
                </a:cxn>
              </a:cxnLst>
              <a:rect l="0" t="0" r="r" b="b"/>
              <a:pathLst>
                <a:path w="79" h="9">
                  <a:moveTo>
                    <a:pt x="18" y="0"/>
                  </a:moveTo>
                  <a:lnTo>
                    <a:pt x="0" y="2"/>
                  </a:lnTo>
                  <a:lnTo>
                    <a:pt x="0" y="9"/>
                  </a:lnTo>
                  <a:lnTo>
                    <a:pt x="27" y="6"/>
                  </a:lnTo>
                  <a:lnTo>
                    <a:pt x="54" y="4"/>
                  </a:lnTo>
                  <a:lnTo>
                    <a:pt x="79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2" name="Freeform 48"/>
            <p:cNvSpPr>
              <a:spLocks/>
            </p:cNvSpPr>
            <p:nvPr/>
          </p:nvSpPr>
          <p:spPr bwMode="auto">
            <a:xfrm>
              <a:off x="5074" y="3174"/>
              <a:ext cx="38" cy="41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16" y="12"/>
                </a:cxn>
                <a:cxn ang="0">
                  <a:pos x="87" y="23"/>
                </a:cxn>
                <a:cxn ang="0">
                  <a:pos x="77" y="25"/>
                </a:cxn>
                <a:cxn ang="0">
                  <a:pos x="52" y="33"/>
                </a:cxn>
                <a:cxn ang="0">
                  <a:pos x="27" y="38"/>
                </a:cxn>
                <a:cxn ang="0">
                  <a:pos x="0" y="44"/>
                </a:cxn>
                <a:cxn ang="0">
                  <a:pos x="61" y="45"/>
                </a:cxn>
                <a:cxn ang="0">
                  <a:pos x="61" y="161"/>
                </a:cxn>
                <a:cxn ang="0">
                  <a:pos x="78" y="161"/>
                </a:cxn>
                <a:cxn ang="0">
                  <a:pos x="78" y="42"/>
                </a:cxn>
                <a:cxn ang="0">
                  <a:pos x="115" y="35"/>
                </a:cxn>
                <a:cxn ang="0">
                  <a:pos x="141" y="32"/>
                </a:cxn>
                <a:cxn ang="0">
                  <a:pos x="154" y="31"/>
                </a:cxn>
                <a:cxn ang="0">
                  <a:pos x="134" y="0"/>
                </a:cxn>
              </a:cxnLst>
              <a:rect l="0" t="0" r="r" b="b"/>
              <a:pathLst>
                <a:path w="154" h="161">
                  <a:moveTo>
                    <a:pt x="134" y="0"/>
                  </a:moveTo>
                  <a:lnTo>
                    <a:pt x="116" y="12"/>
                  </a:lnTo>
                  <a:lnTo>
                    <a:pt x="87" y="23"/>
                  </a:lnTo>
                  <a:lnTo>
                    <a:pt x="77" y="25"/>
                  </a:lnTo>
                  <a:lnTo>
                    <a:pt x="52" y="33"/>
                  </a:lnTo>
                  <a:lnTo>
                    <a:pt x="27" y="38"/>
                  </a:lnTo>
                  <a:lnTo>
                    <a:pt x="0" y="44"/>
                  </a:lnTo>
                  <a:lnTo>
                    <a:pt x="61" y="45"/>
                  </a:lnTo>
                  <a:lnTo>
                    <a:pt x="61" y="161"/>
                  </a:lnTo>
                  <a:lnTo>
                    <a:pt x="78" y="161"/>
                  </a:lnTo>
                  <a:lnTo>
                    <a:pt x="78" y="42"/>
                  </a:lnTo>
                  <a:lnTo>
                    <a:pt x="115" y="35"/>
                  </a:lnTo>
                  <a:lnTo>
                    <a:pt x="141" y="32"/>
                  </a:lnTo>
                  <a:lnTo>
                    <a:pt x="154" y="31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1" name="Freeform 47"/>
            <p:cNvSpPr>
              <a:spLocks/>
            </p:cNvSpPr>
            <p:nvPr/>
          </p:nvSpPr>
          <p:spPr bwMode="auto">
            <a:xfrm>
              <a:off x="5042" y="3168"/>
              <a:ext cx="29" cy="57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81" y="26"/>
                </a:cxn>
                <a:cxn ang="0">
                  <a:pos x="73" y="57"/>
                </a:cxn>
                <a:cxn ang="0">
                  <a:pos x="60" y="91"/>
                </a:cxn>
                <a:cxn ang="0">
                  <a:pos x="56" y="104"/>
                </a:cxn>
                <a:cxn ang="0">
                  <a:pos x="44" y="135"/>
                </a:cxn>
                <a:cxn ang="0">
                  <a:pos x="31" y="164"/>
                </a:cxn>
                <a:cxn ang="0">
                  <a:pos x="16" y="192"/>
                </a:cxn>
                <a:cxn ang="0">
                  <a:pos x="2" y="219"/>
                </a:cxn>
                <a:cxn ang="0">
                  <a:pos x="0" y="222"/>
                </a:cxn>
                <a:cxn ang="0">
                  <a:pos x="4" y="227"/>
                </a:cxn>
                <a:cxn ang="0">
                  <a:pos x="18" y="206"/>
                </a:cxn>
                <a:cxn ang="0">
                  <a:pos x="35" y="180"/>
                </a:cxn>
                <a:cxn ang="0">
                  <a:pos x="52" y="150"/>
                </a:cxn>
                <a:cxn ang="0">
                  <a:pos x="57" y="141"/>
                </a:cxn>
                <a:cxn ang="0">
                  <a:pos x="75" y="141"/>
                </a:cxn>
                <a:cxn ang="0">
                  <a:pos x="85" y="130"/>
                </a:cxn>
                <a:cxn ang="0">
                  <a:pos x="69" y="116"/>
                </a:cxn>
                <a:cxn ang="0">
                  <a:pos x="81" y="86"/>
                </a:cxn>
                <a:cxn ang="0">
                  <a:pos x="93" y="58"/>
                </a:cxn>
                <a:cxn ang="0">
                  <a:pos x="108" y="28"/>
                </a:cxn>
                <a:cxn ang="0">
                  <a:pos x="115" y="21"/>
                </a:cxn>
                <a:cxn ang="0">
                  <a:pos x="86" y="0"/>
                </a:cxn>
              </a:cxnLst>
              <a:rect l="0" t="0" r="r" b="b"/>
              <a:pathLst>
                <a:path w="115" h="227">
                  <a:moveTo>
                    <a:pt x="86" y="0"/>
                  </a:moveTo>
                  <a:lnTo>
                    <a:pt x="81" y="26"/>
                  </a:lnTo>
                  <a:lnTo>
                    <a:pt x="73" y="57"/>
                  </a:lnTo>
                  <a:lnTo>
                    <a:pt x="60" y="91"/>
                  </a:lnTo>
                  <a:lnTo>
                    <a:pt x="56" y="104"/>
                  </a:lnTo>
                  <a:lnTo>
                    <a:pt x="44" y="135"/>
                  </a:lnTo>
                  <a:lnTo>
                    <a:pt x="31" y="164"/>
                  </a:lnTo>
                  <a:lnTo>
                    <a:pt x="16" y="192"/>
                  </a:lnTo>
                  <a:lnTo>
                    <a:pt x="2" y="219"/>
                  </a:lnTo>
                  <a:lnTo>
                    <a:pt x="0" y="222"/>
                  </a:lnTo>
                  <a:lnTo>
                    <a:pt x="4" y="227"/>
                  </a:lnTo>
                  <a:lnTo>
                    <a:pt x="18" y="206"/>
                  </a:lnTo>
                  <a:lnTo>
                    <a:pt x="35" y="180"/>
                  </a:lnTo>
                  <a:lnTo>
                    <a:pt x="52" y="150"/>
                  </a:lnTo>
                  <a:lnTo>
                    <a:pt x="57" y="141"/>
                  </a:lnTo>
                  <a:lnTo>
                    <a:pt x="75" y="141"/>
                  </a:lnTo>
                  <a:lnTo>
                    <a:pt x="85" y="130"/>
                  </a:lnTo>
                  <a:lnTo>
                    <a:pt x="69" y="116"/>
                  </a:lnTo>
                  <a:lnTo>
                    <a:pt x="81" y="86"/>
                  </a:lnTo>
                  <a:lnTo>
                    <a:pt x="93" y="58"/>
                  </a:lnTo>
                  <a:lnTo>
                    <a:pt x="108" y="28"/>
                  </a:lnTo>
                  <a:lnTo>
                    <a:pt x="115" y="2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0" name="Freeform 46"/>
            <p:cNvSpPr>
              <a:spLocks/>
            </p:cNvSpPr>
            <p:nvPr/>
          </p:nvSpPr>
          <p:spPr bwMode="auto">
            <a:xfrm>
              <a:off x="5153" y="3241"/>
              <a:ext cx="29" cy="16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95" y="0"/>
                </a:cxn>
                <a:cxn ang="0">
                  <a:pos x="92" y="37"/>
                </a:cxn>
                <a:cxn ang="0">
                  <a:pos x="91" y="45"/>
                </a:cxn>
                <a:cxn ang="0">
                  <a:pos x="76" y="56"/>
                </a:cxn>
                <a:cxn ang="0">
                  <a:pos x="0" y="56"/>
                </a:cxn>
                <a:cxn ang="0">
                  <a:pos x="107" y="67"/>
                </a:cxn>
                <a:cxn ang="0">
                  <a:pos x="117" y="54"/>
                </a:cxn>
                <a:cxn ang="0">
                  <a:pos x="105" y="40"/>
                </a:cxn>
                <a:cxn ang="0">
                  <a:pos x="100" y="10"/>
                </a:cxn>
                <a:cxn ang="0">
                  <a:pos x="100" y="0"/>
                </a:cxn>
              </a:cxnLst>
              <a:rect l="0" t="0" r="r" b="b"/>
              <a:pathLst>
                <a:path w="117" h="67">
                  <a:moveTo>
                    <a:pt x="100" y="0"/>
                  </a:moveTo>
                  <a:lnTo>
                    <a:pt x="95" y="0"/>
                  </a:lnTo>
                  <a:lnTo>
                    <a:pt x="92" y="37"/>
                  </a:lnTo>
                  <a:lnTo>
                    <a:pt x="91" y="45"/>
                  </a:lnTo>
                  <a:lnTo>
                    <a:pt x="76" y="56"/>
                  </a:lnTo>
                  <a:lnTo>
                    <a:pt x="0" y="56"/>
                  </a:lnTo>
                  <a:lnTo>
                    <a:pt x="107" y="67"/>
                  </a:lnTo>
                  <a:lnTo>
                    <a:pt x="117" y="54"/>
                  </a:lnTo>
                  <a:lnTo>
                    <a:pt x="105" y="40"/>
                  </a:lnTo>
                  <a:lnTo>
                    <a:pt x="100" y="1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9" name="Freeform 45"/>
            <p:cNvSpPr>
              <a:spLocks/>
            </p:cNvSpPr>
            <p:nvPr/>
          </p:nvSpPr>
          <p:spPr bwMode="auto">
            <a:xfrm>
              <a:off x="5127" y="3237"/>
              <a:ext cx="11" cy="20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6" y="0"/>
                </a:cxn>
                <a:cxn ang="0">
                  <a:pos x="24" y="32"/>
                </a:cxn>
                <a:cxn ang="0">
                  <a:pos x="12" y="48"/>
                </a:cxn>
                <a:cxn ang="0">
                  <a:pos x="0" y="72"/>
                </a:cxn>
                <a:cxn ang="0">
                  <a:pos x="1" y="73"/>
                </a:cxn>
                <a:cxn ang="0">
                  <a:pos x="15" y="82"/>
                </a:cxn>
                <a:cxn ang="0">
                  <a:pos x="33" y="64"/>
                </a:cxn>
                <a:cxn ang="0">
                  <a:pos x="38" y="42"/>
                </a:cxn>
                <a:cxn ang="0">
                  <a:pos x="41" y="0"/>
                </a:cxn>
              </a:cxnLst>
              <a:rect l="0" t="0" r="r" b="b"/>
              <a:pathLst>
                <a:path w="41" h="82">
                  <a:moveTo>
                    <a:pt x="41" y="0"/>
                  </a:moveTo>
                  <a:lnTo>
                    <a:pt x="36" y="0"/>
                  </a:lnTo>
                  <a:lnTo>
                    <a:pt x="24" y="32"/>
                  </a:lnTo>
                  <a:lnTo>
                    <a:pt x="12" y="48"/>
                  </a:lnTo>
                  <a:lnTo>
                    <a:pt x="0" y="72"/>
                  </a:lnTo>
                  <a:lnTo>
                    <a:pt x="1" y="73"/>
                  </a:lnTo>
                  <a:lnTo>
                    <a:pt x="15" y="82"/>
                  </a:lnTo>
                  <a:lnTo>
                    <a:pt x="33" y="64"/>
                  </a:lnTo>
                  <a:lnTo>
                    <a:pt x="38" y="4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8" name="Freeform 44"/>
            <p:cNvSpPr>
              <a:spLocks/>
            </p:cNvSpPr>
            <p:nvPr/>
          </p:nvSpPr>
          <p:spPr bwMode="auto">
            <a:xfrm>
              <a:off x="5182" y="3236"/>
              <a:ext cx="13" cy="2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7"/>
                </a:cxn>
                <a:cxn ang="0">
                  <a:pos x="18" y="34"/>
                </a:cxn>
                <a:cxn ang="0">
                  <a:pos x="28" y="59"/>
                </a:cxn>
                <a:cxn ang="0">
                  <a:pos x="44" y="82"/>
                </a:cxn>
                <a:cxn ang="0">
                  <a:pos x="44" y="82"/>
                </a:cxn>
                <a:cxn ang="0">
                  <a:pos x="53" y="65"/>
                </a:cxn>
                <a:cxn ang="0">
                  <a:pos x="45" y="36"/>
                </a:cxn>
                <a:cxn ang="0">
                  <a:pos x="28" y="20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53" h="82">
                  <a:moveTo>
                    <a:pt x="1" y="0"/>
                  </a:moveTo>
                  <a:lnTo>
                    <a:pt x="0" y="7"/>
                  </a:lnTo>
                  <a:lnTo>
                    <a:pt x="18" y="34"/>
                  </a:lnTo>
                  <a:lnTo>
                    <a:pt x="28" y="59"/>
                  </a:lnTo>
                  <a:lnTo>
                    <a:pt x="44" y="82"/>
                  </a:lnTo>
                  <a:lnTo>
                    <a:pt x="53" y="65"/>
                  </a:lnTo>
                  <a:lnTo>
                    <a:pt x="45" y="36"/>
                  </a:lnTo>
                  <a:lnTo>
                    <a:pt x="28" y="20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7" name="Freeform 43"/>
            <p:cNvSpPr>
              <a:spLocks/>
            </p:cNvSpPr>
            <p:nvPr/>
          </p:nvSpPr>
          <p:spPr bwMode="auto">
            <a:xfrm>
              <a:off x="5145" y="3234"/>
              <a:ext cx="35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4"/>
                </a:cxn>
                <a:cxn ang="0">
                  <a:pos x="1" y="64"/>
                </a:cxn>
                <a:cxn ang="0">
                  <a:pos x="1" y="76"/>
                </a:cxn>
                <a:cxn ang="0">
                  <a:pos x="9" y="100"/>
                </a:cxn>
                <a:cxn ang="0">
                  <a:pos x="25" y="101"/>
                </a:cxn>
                <a:cxn ang="0">
                  <a:pos x="114" y="101"/>
                </a:cxn>
                <a:cxn ang="0">
                  <a:pos x="138" y="93"/>
                </a:cxn>
                <a:cxn ang="0">
                  <a:pos x="31" y="82"/>
                </a:cxn>
                <a:cxn ang="0">
                  <a:pos x="17" y="66"/>
                </a:cxn>
                <a:cxn ang="0">
                  <a:pos x="17" y="28"/>
                </a:cxn>
                <a:cxn ang="0">
                  <a:pos x="27" y="15"/>
                </a:cxn>
                <a:cxn ang="0">
                  <a:pos x="0" y="0"/>
                </a:cxn>
              </a:cxnLst>
              <a:rect l="0" t="0" r="r" b="b"/>
              <a:pathLst>
                <a:path w="138" h="101">
                  <a:moveTo>
                    <a:pt x="0" y="0"/>
                  </a:moveTo>
                  <a:lnTo>
                    <a:pt x="1" y="24"/>
                  </a:lnTo>
                  <a:lnTo>
                    <a:pt x="1" y="64"/>
                  </a:lnTo>
                  <a:lnTo>
                    <a:pt x="1" y="76"/>
                  </a:lnTo>
                  <a:lnTo>
                    <a:pt x="9" y="100"/>
                  </a:lnTo>
                  <a:lnTo>
                    <a:pt x="25" y="101"/>
                  </a:lnTo>
                  <a:lnTo>
                    <a:pt x="114" y="101"/>
                  </a:lnTo>
                  <a:lnTo>
                    <a:pt x="138" y="93"/>
                  </a:lnTo>
                  <a:lnTo>
                    <a:pt x="31" y="82"/>
                  </a:lnTo>
                  <a:lnTo>
                    <a:pt x="17" y="66"/>
                  </a:lnTo>
                  <a:lnTo>
                    <a:pt x="17" y="28"/>
                  </a:lnTo>
                  <a:lnTo>
                    <a:pt x="27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6" name="Freeform 42"/>
            <p:cNvSpPr>
              <a:spLocks/>
            </p:cNvSpPr>
            <p:nvPr/>
          </p:nvSpPr>
          <p:spPr bwMode="auto">
            <a:xfrm>
              <a:off x="5156" y="3232"/>
              <a:ext cx="11" cy="16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4"/>
                </a:cxn>
                <a:cxn ang="0">
                  <a:pos x="18" y="33"/>
                </a:cxn>
                <a:cxn ang="0">
                  <a:pos x="23" y="46"/>
                </a:cxn>
                <a:cxn ang="0">
                  <a:pos x="33" y="64"/>
                </a:cxn>
                <a:cxn ang="0">
                  <a:pos x="43" y="53"/>
                </a:cxn>
                <a:cxn ang="0">
                  <a:pos x="41" y="32"/>
                </a:cxn>
                <a:cxn ang="0">
                  <a:pos x="26" y="15"/>
                </a:cxn>
                <a:cxn ang="0">
                  <a:pos x="3" y="0"/>
                </a:cxn>
              </a:cxnLst>
              <a:rect l="0" t="0" r="r" b="b"/>
              <a:pathLst>
                <a:path w="43" h="64">
                  <a:moveTo>
                    <a:pt x="3" y="0"/>
                  </a:moveTo>
                  <a:lnTo>
                    <a:pt x="0" y="4"/>
                  </a:lnTo>
                  <a:lnTo>
                    <a:pt x="18" y="33"/>
                  </a:lnTo>
                  <a:lnTo>
                    <a:pt x="23" y="46"/>
                  </a:lnTo>
                  <a:lnTo>
                    <a:pt x="33" y="64"/>
                  </a:lnTo>
                  <a:lnTo>
                    <a:pt x="43" y="53"/>
                  </a:lnTo>
                  <a:lnTo>
                    <a:pt x="41" y="32"/>
                  </a:lnTo>
                  <a:lnTo>
                    <a:pt x="26" y="1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5" name="Freeform 41"/>
            <p:cNvSpPr>
              <a:spLocks/>
            </p:cNvSpPr>
            <p:nvPr/>
          </p:nvSpPr>
          <p:spPr bwMode="auto">
            <a:xfrm>
              <a:off x="5139" y="3219"/>
              <a:ext cx="40" cy="1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34"/>
                </a:cxn>
                <a:cxn ang="0">
                  <a:pos x="0" y="62"/>
                </a:cxn>
                <a:cxn ang="0">
                  <a:pos x="18" y="56"/>
                </a:cxn>
                <a:cxn ang="0">
                  <a:pos x="18" y="45"/>
                </a:cxn>
                <a:cxn ang="0">
                  <a:pos x="158" y="45"/>
                </a:cxn>
                <a:cxn ang="0">
                  <a:pos x="18" y="36"/>
                </a:cxn>
                <a:cxn ang="0">
                  <a:pos x="18" y="0"/>
                </a:cxn>
                <a:cxn ang="0">
                  <a:pos x="158" y="0"/>
                </a:cxn>
                <a:cxn ang="0">
                  <a:pos x="2" y="0"/>
                </a:cxn>
              </a:cxnLst>
              <a:rect l="0" t="0" r="r" b="b"/>
              <a:pathLst>
                <a:path w="158" h="62">
                  <a:moveTo>
                    <a:pt x="2" y="0"/>
                  </a:moveTo>
                  <a:lnTo>
                    <a:pt x="1" y="34"/>
                  </a:lnTo>
                  <a:lnTo>
                    <a:pt x="0" y="62"/>
                  </a:lnTo>
                  <a:lnTo>
                    <a:pt x="18" y="56"/>
                  </a:lnTo>
                  <a:lnTo>
                    <a:pt x="18" y="45"/>
                  </a:lnTo>
                  <a:lnTo>
                    <a:pt x="158" y="45"/>
                  </a:lnTo>
                  <a:lnTo>
                    <a:pt x="18" y="36"/>
                  </a:lnTo>
                  <a:lnTo>
                    <a:pt x="18" y="0"/>
                  </a:lnTo>
                  <a:lnTo>
                    <a:pt x="158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4" name="Freeform 40"/>
            <p:cNvSpPr>
              <a:spLocks/>
            </p:cNvSpPr>
            <p:nvPr/>
          </p:nvSpPr>
          <p:spPr bwMode="auto">
            <a:xfrm>
              <a:off x="5144" y="3208"/>
              <a:ext cx="41" cy="10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40" y="0"/>
                </a:cxn>
                <a:cxn ang="0">
                  <a:pos x="140" y="36"/>
                </a:cxn>
                <a:cxn ang="0">
                  <a:pos x="0" y="36"/>
                </a:cxn>
                <a:cxn ang="0">
                  <a:pos x="158" y="39"/>
                </a:cxn>
                <a:cxn ang="0">
                  <a:pos x="157" y="9"/>
                </a:cxn>
                <a:cxn ang="0">
                  <a:pos x="167" y="0"/>
                </a:cxn>
              </a:cxnLst>
              <a:rect l="0" t="0" r="r" b="b"/>
              <a:pathLst>
                <a:path w="167" h="39">
                  <a:moveTo>
                    <a:pt x="167" y="0"/>
                  </a:moveTo>
                  <a:lnTo>
                    <a:pt x="140" y="0"/>
                  </a:lnTo>
                  <a:lnTo>
                    <a:pt x="140" y="36"/>
                  </a:lnTo>
                  <a:lnTo>
                    <a:pt x="0" y="36"/>
                  </a:lnTo>
                  <a:lnTo>
                    <a:pt x="158" y="39"/>
                  </a:lnTo>
                  <a:lnTo>
                    <a:pt x="157" y="9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3" name="Freeform 39"/>
            <p:cNvSpPr>
              <a:spLocks/>
            </p:cNvSpPr>
            <p:nvPr/>
          </p:nvSpPr>
          <p:spPr bwMode="auto">
            <a:xfrm>
              <a:off x="5139" y="3204"/>
              <a:ext cx="46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2"/>
                </a:cxn>
                <a:cxn ang="0">
                  <a:pos x="2" y="61"/>
                </a:cxn>
                <a:cxn ang="0">
                  <a:pos x="158" y="61"/>
                </a:cxn>
                <a:cxn ang="0">
                  <a:pos x="158" y="97"/>
                </a:cxn>
                <a:cxn ang="0">
                  <a:pos x="18" y="97"/>
                </a:cxn>
                <a:cxn ang="0">
                  <a:pos x="158" y="106"/>
                </a:cxn>
                <a:cxn ang="0">
                  <a:pos x="158" y="121"/>
                </a:cxn>
                <a:cxn ang="0">
                  <a:pos x="177" y="114"/>
                </a:cxn>
                <a:cxn ang="0">
                  <a:pos x="176" y="92"/>
                </a:cxn>
                <a:cxn ang="0">
                  <a:pos x="176" y="56"/>
                </a:cxn>
                <a:cxn ang="0">
                  <a:pos x="18" y="53"/>
                </a:cxn>
                <a:cxn ang="0">
                  <a:pos x="18" y="17"/>
                </a:cxn>
                <a:cxn ang="0">
                  <a:pos x="158" y="17"/>
                </a:cxn>
                <a:cxn ang="0">
                  <a:pos x="185" y="17"/>
                </a:cxn>
                <a:cxn ang="0">
                  <a:pos x="18" y="10"/>
                </a:cxn>
                <a:cxn ang="0">
                  <a:pos x="0" y="0"/>
                </a:cxn>
              </a:cxnLst>
              <a:rect l="0" t="0" r="r" b="b"/>
              <a:pathLst>
                <a:path w="185" h="121">
                  <a:moveTo>
                    <a:pt x="0" y="0"/>
                  </a:moveTo>
                  <a:lnTo>
                    <a:pt x="1" y="32"/>
                  </a:lnTo>
                  <a:lnTo>
                    <a:pt x="2" y="61"/>
                  </a:lnTo>
                  <a:lnTo>
                    <a:pt x="158" y="61"/>
                  </a:lnTo>
                  <a:lnTo>
                    <a:pt x="158" y="97"/>
                  </a:lnTo>
                  <a:lnTo>
                    <a:pt x="18" y="97"/>
                  </a:lnTo>
                  <a:lnTo>
                    <a:pt x="158" y="106"/>
                  </a:lnTo>
                  <a:lnTo>
                    <a:pt x="158" y="121"/>
                  </a:lnTo>
                  <a:lnTo>
                    <a:pt x="177" y="114"/>
                  </a:lnTo>
                  <a:lnTo>
                    <a:pt x="176" y="92"/>
                  </a:lnTo>
                  <a:lnTo>
                    <a:pt x="176" y="56"/>
                  </a:lnTo>
                  <a:lnTo>
                    <a:pt x="18" y="53"/>
                  </a:lnTo>
                  <a:lnTo>
                    <a:pt x="18" y="17"/>
                  </a:lnTo>
                  <a:lnTo>
                    <a:pt x="158" y="17"/>
                  </a:lnTo>
                  <a:lnTo>
                    <a:pt x="185" y="17"/>
                  </a:lnTo>
                  <a:lnTo>
                    <a:pt x="1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2" name="Freeform 38"/>
            <p:cNvSpPr>
              <a:spLocks/>
            </p:cNvSpPr>
            <p:nvPr/>
          </p:nvSpPr>
          <p:spPr bwMode="auto">
            <a:xfrm>
              <a:off x="5144" y="3203"/>
              <a:ext cx="41" cy="5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5" y="14"/>
                </a:cxn>
                <a:cxn ang="0">
                  <a:pos x="0" y="14"/>
                </a:cxn>
                <a:cxn ang="0">
                  <a:pos x="167" y="21"/>
                </a:cxn>
                <a:cxn ang="0">
                  <a:pos x="148" y="0"/>
                </a:cxn>
              </a:cxnLst>
              <a:rect l="0" t="0" r="r" b="b"/>
              <a:pathLst>
                <a:path w="167" h="21">
                  <a:moveTo>
                    <a:pt x="148" y="0"/>
                  </a:moveTo>
                  <a:lnTo>
                    <a:pt x="135" y="14"/>
                  </a:lnTo>
                  <a:lnTo>
                    <a:pt x="0" y="14"/>
                  </a:lnTo>
                  <a:lnTo>
                    <a:pt x="167" y="2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1" name="Freeform 37"/>
            <p:cNvSpPr>
              <a:spLocks/>
            </p:cNvSpPr>
            <p:nvPr/>
          </p:nvSpPr>
          <p:spPr bwMode="auto">
            <a:xfrm>
              <a:off x="5126" y="3191"/>
              <a:ext cx="73" cy="9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2" y="25"/>
                </a:cxn>
                <a:cxn ang="0">
                  <a:pos x="167" y="25"/>
                </a:cxn>
                <a:cxn ang="0">
                  <a:pos x="162" y="25"/>
                </a:cxn>
                <a:cxn ang="0">
                  <a:pos x="0" y="25"/>
                </a:cxn>
                <a:cxn ang="0">
                  <a:pos x="10" y="39"/>
                </a:cxn>
                <a:cxn ang="0">
                  <a:pos x="36" y="33"/>
                </a:cxn>
                <a:cxn ang="0">
                  <a:pos x="292" y="33"/>
                </a:cxn>
                <a:cxn ang="0">
                  <a:pos x="269" y="0"/>
                </a:cxn>
              </a:cxnLst>
              <a:rect l="0" t="0" r="r" b="b"/>
              <a:pathLst>
                <a:path w="292" h="39">
                  <a:moveTo>
                    <a:pt x="269" y="0"/>
                  </a:moveTo>
                  <a:lnTo>
                    <a:pt x="252" y="25"/>
                  </a:lnTo>
                  <a:lnTo>
                    <a:pt x="167" y="25"/>
                  </a:lnTo>
                  <a:lnTo>
                    <a:pt x="162" y="25"/>
                  </a:lnTo>
                  <a:lnTo>
                    <a:pt x="0" y="25"/>
                  </a:lnTo>
                  <a:lnTo>
                    <a:pt x="10" y="39"/>
                  </a:lnTo>
                  <a:lnTo>
                    <a:pt x="36" y="33"/>
                  </a:lnTo>
                  <a:lnTo>
                    <a:pt x="292" y="33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0" name="Freeform 36"/>
            <p:cNvSpPr>
              <a:spLocks/>
            </p:cNvSpPr>
            <p:nvPr/>
          </p:nvSpPr>
          <p:spPr bwMode="auto">
            <a:xfrm>
              <a:off x="5146" y="3182"/>
              <a:ext cx="25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9"/>
                </a:cxn>
                <a:cxn ang="0">
                  <a:pos x="12" y="33"/>
                </a:cxn>
                <a:cxn ang="0">
                  <a:pos x="20" y="52"/>
                </a:cxn>
                <a:cxn ang="0">
                  <a:pos x="29" y="48"/>
                </a:cxn>
                <a:cxn ang="0">
                  <a:pos x="31" y="26"/>
                </a:cxn>
                <a:cxn ang="0">
                  <a:pos x="13" y="5"/>
                </a:cxn>
                <a:cxn ang="0">
                  <a:pos x="9" y="1"/>
                </a:cxn>
                <a:cxn ang="0">
                  <a:pos x="98" y="1"/>
                </a:cxn>
                <a:cxn ang="0">
                  <a:pos x="0" y="0"/>
                </a:cxn>
              </a:cxnLst>
              <a:rect l="0" t="0" r="r" b="b"/>
              <a:pathLst>
                <a:path w="98" h="52">
                  <a:moveTo>
                    <a:pt x="0" y="0"/>
                  </a:moveTo>
                  <a:lnTo>
                    <a:pt x="12" y="29"/>
                  </a:lnTo>
                  <a:lnTo>
                    <a:pt x="12" y="33"/>
                  </a:lnTo>
                  <a:lnTo>
                    <a:pt x="20" y="52"/>
                  </a:lnTo>
                  <a:lnTo>
                    <a:pt x="29" y="48"/>
                  </a:lnTo>
                  <a:lnTo>
                    <a:pt x="31" y="26"/>
                  </a:lnTo>
                  <a:lnTo>
                    <a:pt x="13" y="5"/>
                  </a:lnTo>
                  <a:lnTo>
                    <a:pt x="9" y="1"/>
                  </a:lnTo>
                  <a:lnTo>
                    <a:pt x="98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9" name="Freeform 35"/>
            <p:cNvSpPr>
              <a:spLocks/>
            </p:cNvSpPr>
            <p:nvPr/>
          </p:nvSpPr>
          <p:spPr bwMode="auto">
            <a:xfrm>
              <a:off x="5146" y="3182"/>
              <a:ext cx="32" cy="15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0" y="0"/>
                </a:cxn>
                <a:cxn ang="0">
                  <a:pos x="98" y="1"/>
                </a:cxn>
                <a:cxn ang="0">
                  <a:pos x="90" y="26"/>
                </a:cxn>
                <a:cxn ang="0">
                  <a:pos x="79" y="58"/>
                </a:cxn>
                <a:cxn ang="0">
                  <a:pos x="84" y="58"/>
                </a:cxn>
                <a:cxn ang="0">
                  <a:pos x="107" y="30"/>
                </a:cxn>
                <a:cxn ang="0">
                  <a:pos x="125" y="19"/>
                </a:cxn>
                <a:cxn ang="0">
                  <a:pos x="107" y="0"/>
                </a:cxn>
              </a:cxnLst>
              <a:rect l="0" t="0" r="r" b="b"/>
              <a:pathLst>
                <a:path w="125" h="58">
                  <a:moveTo>
                    <a:pt x="107" y="0"/>
                  </a:moveTo>
                  <a:lnTo>
                    <a:pt x="0" y="0"/>
                  </a:lnTo>
                  <a:lnTo>
                    <a:pt x="98" y="1"/>
                  </a:lnTo>
                  <a:lnTo>
                    <a:pt x="90" y="26"/>
                  </a:lnTo>
                  <a:lnTo>
                    <a:pt x="79" y="58"/>
                  </a:lnTo>
                  <a:lnTo>
                    <a:pt x="84" y="58"/>
                  </a:lnTo>
                  <a:lnTo>
                    <a:pt x="107" y="30"/>
                  </a:lnTo>
                  <a:lnTo>
                    <a:pt x="125" y="19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8" name="Freeform 34"/>
            <p:cNvSpPr>
              <a:spLocks/>
            </p:cNvSpPr>
            <p:nvPr/>
          </p:nvSpPr>
          <p:spPr bwMode="auto">
            <a:xfrm>
              <a:off x="5132" y="3175"/>
              <a:ext cx="59" cy="8"/>
            </a:xfrm>
            <a:custGeom>
              <a:avLst/>
              <a:gdLst/>
              <a:ahLst/>
              <a:cxnLst>
                <a:cxn ang="0">
                  <a:pos x="213" y="0"/>
                </a:cxn>
                <a:cxn ang="0">
                  <a:pos x="200" y="19"/>
                </a:cxn>
                <a:cxn ang="0">
                  <a:pos x="126" y="19"/>
                </a:cxn>
                <a:cxn ang="0">
                  <a:pos x="115" y="19"/>
                </a:cxn>
                <a:cxn ang="0">
                  <a:pos x="0" y="19"/>
                </a:cxn>
                <a:cxn ang="0">
                  <a:pos x="11" y="33"/>
                </a:cxn>
                <a:cxn ang="0">
                  <a:pos x="27" y="28"/>
                </a:cxn>
                <a:cxn ang="0">
                  <a:pos x="58" y="28"/>
                </a:cxn>
                <a:cxn ang="0">
                  <a:pos x="165" y="28"/>
                </a:cxn>
                <a:cxn ang="0">
                  <a:pos x="237" y="28"/>
                </a:cxn>
                <a:cxn ang="0">
                  <a:pos x="213" y="0"/>
                </a:cxn>
              </a:cxnLst>
              <a:rect l="0" t="0" r="r" b="b"/>
              <a:pathLst>
                <a:path w="237" h="33">
                  <a:moveTo>
                    <a:pt x="213" y="0"/>
                  </a:moveTo>
                  <a:lnTo>
                    <a:pt x="200" y="19"/>
                  </a:lnTo>
                  <a:lnTo>
                    <a:pt x="126" y="19"/>
                  </a:lnTo>
                  <a:lnTo>
                    <a:pt x="115" y="19"/>
                  </a:lnTo>
                  <a:lnTo>
                    <a:pt x="0" y="19"/>
                  </a:lnTo>
                  <a:lnTo>
                    <a:pt x="11" y="33"/>
                  </a:lnTo>
                  <a:lnTo>
                    <a:pt x="27" y="28"/>
                  </a:lnTo>
                  <a:lnTo>
                    <a:pt x="58" y="28"/>
                  </a:lnTo>
                  <a:lnTo>
                    <a:pt x="165" y="28"/>
                  </a:lnTo>
                  <a:lnTo>
                    <a:pt x="237" y="28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7" name="Freeform 33"/>
            <p:cNvSpPr>
              <a:spLocks/>
            </p:cNvSpPr>
            <p:nvPr/>
          </p:nvSpPr>
          <p:spPr bwMode="auto">
            <a:xfrm>
              <a:off x="5157" y="3168"/>
              <a:ext cx="8" cy="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5"/>
                </a:cxn>
                <a:cxn ang="0">
                  <a:pos x="12" y="33"/>
                </a:cxn>
                <a:cxn ang="0">
                  <a:pos x="16" y="49"/>
                </a:cxn>
                <a:cxn ang="0">
                  <a:pos x="27" y="49"/>
                </a:cxn>
                <a:cxn ang="0">
                  <a:pos x="32" y="26"/>
                </a:cxn>
                <a:cxn ang="0">
                  <a:pos x="15" y="8"/>
                </a:cxn>
                <a:cxn ang="0">
                  <a:pos x="2" y="0"/>
                </a:cxn>
              </a:cxnLst>
              <a:rect l="0" t="0" r="r" b="b"/>
              <a:pathLst>
                <a:path w="32" h="49">
                  <a:moveTo>
                    <a:pt x="2" y="0"/>
                  </a:moveTo>
                  <a:lnTo>
                    <a:pt x="0" y="5"/>
                  </a:lnTo>
                  <a:lnTo>
                    <a:pt x="12" y="33"/>
                  </a:lnTo>
                  <a:lnTo>
                    <a:pt x="16" y="49"/>
                  </a:lnTo>
                  <a:lnTo>
                    <a:pt x="27" y="49"/>
                  </a:lnTo>
                  <a:lnTo>
                    <a:pt x="32" y="26"/>
                  </a:lnTo>
                  <a:lnTo>
                    <a:pt x="15" y="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6" name="Freeform 32"/>
            <p:cNvSpPr>
              <a:spLocks/>
            </p:cNvSpPr>
            <p:nvPr/>
          </p:nvSpPr>
          <p:spPr bwMode="auto">
            <a:xfrm>
              <a:off x="5255" y="3252"/>
              <a:ext cx="15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31" y="25"/>
                </a:cxn>
                <a:cxn ang="0">
                  <a:pos x="40" y="40"/>
                </a:cxn>
                <a:cxn ang="0">
                  <a:pos x="63" y="24"/>
                </a:cxn>
                <a:cxn ang="0">
                  <a:pos x="40" y="8"/>
                </a:cxn>
                <a:cxn ang="0">
                  <a:pos x="18" y="4"/>
                </a:cxn>
                <a:cxn ang="0">
                  <a:pos x="0" y="0"/>
                </a:cxn>
              </a:cxnLst>
              <a:rect l="0" t="0" r="r" b="b"/>
              <a:pathLst>
                <a:path w="63" h="40">
                  <a:moveTo>
                    <a:pt x="0" y="0"/>
                  </a:moveTo>
                  <a:lnTo>
                    <a:pt x="0" y="8"/>
                  </a:lnTo>
                  <a:lnTo>
                    <a:pt x="31" y="25"/>
                  </a:lnTo>
                  <a:lnTo>
                    <a:pt x="40" y="40"/>
                  </a:lnTo>
                  <a:lnTo>
                    <a:pt x="63" y="24"/>
                  </a:lnTo>
                  <a:lnTo>
                    <a:pt x="40" y="8"/>
                  </a:lnTo>
                  <a:lnTo>
                    <a:pt x="1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5" name="Freeform 31"/>
            <p:cNvSpPr>
              <a:spLocks/>
            </p:cNvSpPr>
            <p:nvPr/>
          </p:nvSpPr>
          <p:spPr bwMode="auto">
            <a:xfrm>
              <a:off x="5244" y="3230"/>
              <a:ext cx="23" cy="3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48"/>
                </a:cxn>
                <a:cxn ang="0">
                  <a:pos x="1" y="85"/>
                </a:cxn>
                <a:cxn ang="0">
                  <a:pos x="0" y="110"/>
                </a:cxn>
                <a:cxn ang="0">
                  <a:pos x="0" y="120"/>
                </a:cxn>
                <a:cxn ang="0">
                  <a:pos x="19" y="106"/>
                </a:cxn>
                <a:cxn ang="0">
                  <a:pos x="19" y="87"/>
                </a:cxn>
                <a:cxn ang="0">
                  <a:pos x="18" y="55"/>
                </a:cxn>
                <a:cxn ang="0">
                  <a:pos x="18" y="8"/>
                </a:cxn>
                <a:cxn ang="0">
                  <a:pos x="18" y="0"/>
                </a:cxn>
                <a:cxn ang="0">
                  <a:pos x="92" y="0"/>
                </a:cxn>
                <a:cxn ang="0">
                  <a:pos x="1" y="0"/>
                </a:cxn>
              </a:cxnLst>
              <a:rect l="0" t="0" r="r" b="b"/>
              <a:pathLst>
                <a:path w="92" h="120">
                  <a:moveTo>
                    <a:pt x="1" y="0"/>
                  </a:moveTo>
                  <a:lnTo>
                    <a:pt x="1" y="48"/>
                  </a:lnTo>
                  <a:lnTo>
                    <a:pt x="1" y="85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9" y="106"/>
                  </a:lnTo>
                  <a:lnTo>
                    <a:pt x="19" y="87"/>
                  </a:lnTo>
                  <a:lnTo>
                    <a:pt x="18" y="55"/>
                  </a:lnTo>
                  <a:lnTo>
                    <a:pt x="18" y="8"/>
                  </a:lnTo>
                  <a:lnTo>
                    <a:pt x="18" y="0"/>
                  </a:lnTo>
                  <a:lnTo>
                    <a:pt x="9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4" name="Freeform 30"/>
            <p:cNvSpPr>
              <a:spLocks/>
            </p:cNvSpPr>
            <p:nvPr/>
          </p:nvSpPr>
          <p:spPr bwMode="auto">
            <a:xfrm>
              <a:off x="5244" y="3215"/>
              <a:ext cx="23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6"/>
                </a:cxn>
                <a:cxn ang="0">
                  <a:pos x="17" y="56"/>
                </a:cxn>
                <a:cxn ang="0">
                  <a:pos x="17" y="0"/>
                </a:cxn>
                <a:cxn ang="0">
                  <a:pos x="91" y="0"/>
                </a:cxn>
                <a:cxn ang="0">
                  <a:pos x="0" y="0"/>
                </a:cxn>
              </a:cxnLst>
              <a:rect l="0" t="0" r="r" b="b"/>
              <a:pathLst>
                <a:path w="91" h="56">
                  <a:moveTo>
                    <a:pt x="0" y="0"/>
                  </a:moveTo>
                  <a:lnTo>
                    <a:pt x="0" y="56"/>
                  </a:lnTo>
                  <a:lnTo>
                    <a:pt x="17" y="56"/>
                  </a:lnTo>
                  <a:lnTo>
                    <a:pt x="17" y="0"/>
                  </a:lnTo>
                  <a:lnTo>
                    <a:pt x="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3" name="Freeform 29"/>
            <p:cNvSpPr>
              <a:spLocks/>
            </p:cNvSpPr>
            <p:nvPr/>
          </p:nvSpPr>
          <p:spPr bwMode="auto">
            <a:xfrm>
              <a:off x="5244" y="3199"/>
              <a:ext cx="23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6"/>
                </a:cxn>
                <a:cxn ang="0">
                  <a:pos x="17" y="56"/>
                </a:cxn>
                <a:cxn ang="0">
                  <a:pos x="17" y="0"/>
                </a:cxn>
                <a:cxn ang="0">
                  <a:pos x="91" y="0"/>
                </a:cxn>
                <a:cxn ang="0">
                  <a:pos x="0" y="0"/>
                </a:cxn>
              </a:cxnLst>
              <a:rect l="0" t="0" r="r" b="b"/>
              <a:pathLst>
                <a:path w="91" h="56">
                  <a:moveTo>
                    <a:pt x="0" y="0"/>
                  </a:moveTo>
                  <a:lnTo>
                    <a:pt x="0" y="56"/>
                  </a:lnTo>
                  <a:lnTo>
                    <a:pt x="17" y="56"/>
                  </a:lnTo>
                  <a:lnTo>
                    <a:pt x="17" y="0"/>
                  </a:lnTo>
                  <a:lnTo>
                    <a:pt x="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2" name="Freeform 28"/>
            <p:cNvSpPr>
              <a:spLocks/>
            </p:cNvSpPr>
            <p:nvPr/>
          </p:nvSpPr>
          <p:spPr bwMode="auto">
            <a:xfrm>
              <a:off x="5207" y="3198"/>
              <a:ext cx="37" cy="64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4" y="48"/>
                </a:cxn>
                <a:cxn ang="0">
                  <a:pos x="64" y="88"/>
                </a:cxn>
                <a:cxn ang="0">
                  <a:pos x="63" y="119"/>
                </a:cxn>
                <a:cxn ang="0">
                  <a:pos x="61" y="142"/>
                </a:cxn>
                <a:cxn ang="0">
                  <a:pos x="59" y="151"/>
                </a:cxn>
                <a:cxn ang="0">
                  <a:pos x="51" y="184"/>
                </a:cxn>
                <a:cxn ang="0">
                  <a:pos x="38" y="209"/>
                </a:cxn>
                <a:cxn ang="0">
                  <a:pos x="22" y="232"/>
                </a:cxn>
                <a:cxn ang="0">
                  <a:pos x="0" y="254"/>
                </a:cxn>
                <a:cxn ang="0">
                  <a:pos x="4" y="258"/>
                </a:cxn>
                <a:cxn ang="0">
                  <a:pos x="27" y="241"/>
                </a:cxn>
                <a:cxn ang="0">
                  <a:pos x="46" y="219"/>
                </a:cxn>
                <a:cxn ang="0">
                  <a:pos x="57" y="206"/>
                </a:cxn>
                <a:cxn ang="0">
                  <a:pos x="70" y="179"/>
                </a:cxn>
                <a:cxn ang="0">
                  <a:pos x="78" y="147"/>
                </a:cxn>
                <a:cxn ang="0">
                  <a:pos x="79" y="131"/>
                </a:cxn>
                <a:cxn ang="0">
                  <a:pos x="147" y="131"/>
                </a:cxn>
                <a:cxn ang="0">
                  <a:pos x="79" y="123"/>
                </a:cxn>
                <a:cxn ang="0">
                  <a:pos x="80" y="92"/>
                </a:cxn>
                <a:cxn ang="0">
                  <a:pos x="80" y="67"/>
                </a:cxn>
                <a:cxn ang="0">
                  <a:pos x="147" y="67"/>
                </a:cxn>
                <a:cxn ang="0">
                  <a:pos x="80" y="59"/>
                </a:cxn>
                <a:cxn ang="0">
                  <a:pos x="80" y="3"/>
                </a:cxn>
                <a:cxn ang="0">
                  <a:pos x="147" y="3"/>
                </a:cxn>
                <a:cxn ang="0">
                  <a:pos x="64" y="0"/>
                </a:cxn>
              </a:cxnLst>
              <a:rect l="0" t="0" r="r" b="b"/>
              <a:pathLst>
                <a:path w="147" h="258">
                  <a:moveTo>
                    <a:pt x="64" y="0"/>
                  </a:moveTo>
                  <a:lnTo>
                    <a:pt x="64" y="48"/>
                  </a:lnTo>
                  <a:lnTo>
                    <a:pt x="64" y="88"/>
                  </a:lnTo>
                  <a:lnTo>
                    <a:pt x="63" y="119"/>
                  </a:lnTo>
                  <a:lnTo>
                    <a:pt x="61" y="142"/>
                  </a:lnTo>
                  <a:lnTo>
                    <a:pt x="59" y="151"/>
                  </a:lnTo>
                  <a:lnTo>
                    <a:pt x="51" y="184"/>
                  </a:lnTo>
                  <a:lnTo>
                    <a:pt x="38" y="209"/>
                  </a:lnTo>
                  <a:lnTo>
                    <a:pt x="22" y="232"/>
                  </a:lnTo>
                  <a:lnTo>
                    <a:pt x="0" y="254"/>
                  </a:lnTo>
                  <a:lnTo>
                    <a:pt x="4" y="258"/>
                  </a:lnTo>
                  <a:lnTo>
                    <a:pt x="27" y="241"/>
                  </a:lnTo>
                  <a:lnTo>
                    <a:pt x="46" y="219"/>
                  </a:lnTo>
                  <a:lnTo>
                    <a:pt x="57" y="206"/>
                  </a:lnTo>
                  <a:lnTo>
                    <a:pt x="70" y="179"/>
                  </a:lnTo>
                  <a:lnTo>
                    <a:pt x="78" y="147"/>
                  </a:lnTo>
                  <a:lnTo>
                    <a:pt x="79" y="131"/>
                  </a:lnTo>
                  <a:lnTo>
                    <a:pt x="147" y="131"/>
                  </a:lnTo>
                  <a:lnTo>
                    <a:pt x="79" y="123"/>
                  </a:lnTo>
                  <a:lnTo>
                    <a:pt x="80" y="92"/>
                  </a:lnTo>
                  <a:lnTo>
                    <a:pt x="80" y="67"/>
                  </a:lnTo>
                  <a:lnTo>
                    <a:pt x="147" y="67"/>
                  </a:lnTo>
                  <a:lnTo>
                    <a:pt x="80" y="59"/>
                  </a:lnTo>
                  <a:lnTo>
                    <a:pt x="80" y="3"/>
                  </a:lnTo>
                  <a:lnTo>
                    <a:pt x="147" y="3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1" name="Freeform 27"/>
            <p:cNvSpPr>
              <a:spLocks/>
            </p:cNvSpPr>
            <p:nvPr/>
          </p:nvSpPr>
          <p:spPr bwMode="auto">
            <a:xfrm>
              <a:off x="5223" y="3198"/>
              <a:ext cx="51" cy="59"/>
            </a:xfrm>
            <a:custGeom>
              <a:avLst/>
              <a:gdLst/>
              <a:ahLst/>
              <a:cxnLst>
                <a:cxn ang="0">
                  <a:pos x="204" y="0"/>
                </a:cxn>
                <a:cxn ang="0">
                  <a:pos x="0" y="0"/>
                </a:cxn>
                <a:cxn ang="0">
                  <a:pos x="83" y="3"/>
                </a:cxn>
                <a:cxn ang="0">
                  <a:pos x="174" y="3"/>
                </a:cxn>
                <a:cxn ang="0">
                  <a:pos x="174" y="59"/>
                </a:cxn>
                <a:cxn ang="0">
                  <a:pos x="100" y="59"/>
                </a:cxn>
                <a:cxn ang="0">
                  <a:pos x="83" y="59"/>
                </a:cxn>
                <a:cxn ang="0">
                  <a:pos x="16" y="59"/>
                </a:cxn>
                <a:cxn ang="0">
                  <a:pos x="83" y="67"/>
                </a:cxn>
                <a:cxn ang="0">
                  <a:pos x="174" y="67"/>
                </a:cxn>
                <a:cxn ang="0">
                  <a:pos x="174" y="123"/>
                </a:cxn>
                <a:cxn ang="0">
                  <a:pos x="100" y="123"/>
                </a:cxn>
                <a:cxn ang="0">
                  <a:pos x="83" y="123"/>
                </a:cxn>
                <a:cxn ang="0">
                  <a:pos x="15" y="123"/>
                </a:cxn>
                <a:cxn ang="0">
                  <a:pos x="83" y="131"/>
                </a:cxn>
                <a:cxn ang="0">
                  <a:pos x="174" y="131"/>
                </a:cxn>
                <a:cxn ang="0">
                  <a:pos x="174" y="206"/>
                </a:cxn>
                <a:cxn ang="0">
                  <a:pos x="165" y="223"/>
                </a:cxn>
                <a:cxn ang="0">
                  <a:pos x="188" y="239"/>
                </a:cxn>
                <a:cxn ang="0">
                  <a:pos x="192" y="223"/>
                </a:cxn>
                <a:cxn ang="0">
                  <a:pos x="192" y="11"/>
                </a:cxn>
                <a:cxn ang="0">
                  <a:pos x="204" y="0"/>
                </a:cxn>
              </a:cxnLst>
              <a:rect l="0" t="0" r="r" b="b"/>
              <a:pathLst>
                <a:path w="204" h="239">
                  <a:moveTo>
                    <a:pt x="204" y="0"/>
                  </a:moveTo>
                  <a:lnTo>
                    <a:pt x="0" y="0"/>
                  </a:lnTo>
                  <a:lnTo>
                    <a:pt x="83" y="3"/>
                  </a:lnTo>
                  <a:lnTo>
                    <a:pt x="174" y="3"/>
                  </a:lnTo>
                  <a:lnTo>
                    <a:pt x="174" y="59"/>
                  </a:lnTo>
                  <a:lnTo>
                    <a:pt x="100" y="59"/>
                  </a:lnTo>
                  <a:lnTo>
                    <a:pt x="83" y="59"/>
                  </a:lnTo>
                  <a:lnTo>
                    <a:pt x="16" y="59"/>
                  </a:lnTo>
                  <a:lnTo>
                    <a:pt x="83" y="67"/>
                  </a:lnTo>
                  <a:lnTo>
                    <a:pt x="174" y="67"/>
                  </a:lnTo>
                  <a:lnTo>
                    <a:pt x="174" y="123"/>
                  </a:lnTo>
                  <a:lnTo>
                    <a:pt x="100" y="123"/>
                  </a:lnTo>
                  <a:lnTo>
                    <a:pt x="83" y="123"/>
                  </a:lnTo>
                  <a:lnTo>
                    <a:pt x="15" y="123"/>
                  </a:lnTo>
                  <a:lnTo>
                    <a:pt x="83" y="131"/>
                  </a:lnTo>
                  <a:lnTo>
                    <a:pt x="174" y="131"/>
                  </a:lnTo>
                  <a:lnTo>
                    <a:pt x="174" y="206"/>
                  </a:lnTo>
                  <a:lnTo>
                    <a:pt x="165" y="223"/>
                  </a:lnTo>
                  <a:lnTo>
                    <a:pt x="188" y="239"/>
                  </a:lnTo>
                  <a:lnTo>
                    <a:pt x="192" y="223"/>
                  </a:lnTo>
                  <a:lnTo>
                    <a:pt x="192" y="11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0" name="Freeform 26"/>
            <p:cNvSpPr>
              <a:spLocks/>
            </p:cNvSpPr>
            <p:nvPr/>
          </p:nvSpPr>
          <p:spPr bwMode="auto">
            <a:xfrm>
              <a:off x="5227" y="3192"/>
              <a:ext cx="47" cy="6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52" y="19"/>
                </a:cxn>
                <a:cxn ang="0">
                  <a:pos x="82" y="19"/>
                </a:cxn>
                <a:cxn ang="0">
                  <a:pos x="74" y="19"/>
                </a:cxn>
                <a:cxn ang="0">
                  <a:pos x="0" y="19"/>
                </a:cxn>
                <a:cxn ang="0">
                  <a:pos x="188" y="24"/>
                </a:cxn>
                <a:cxn ang="0">
                  <a:pos x="166" y="0"/>
                </a:cxn>
              </a:cxnLst>
              <a:rect l="0" t="0" r="r" b="b"/>
              <a:pathLst>
                <a:path w="188" h="24">
                  <a:moveTo>
                    <a:pt x="166" y="0"/>
                  </a:moveTo>
                  <a:lnTo>
                    <a:pt x="152" y="19"/>
                  </a:lnTo>
                  <a:lnTo>
                    <a:pt x="82" y="19"/>
                  </a:lnTo>
                  <a:lnTo>
                    <a:pt x="74" y="19"/>
                  </a:lnTo>
                  <a:lnTo>
                    <a:pt x="0" y="19"/>
                  </a:lnTo>
                  <a:lnTo>
                    <a:pt x="188" y="24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9" name="Freeform 25"/>
            <p:cNvSpPr>
              <a:spLocks/>
            </p:cNvSpPr>
            <p:nvPr/>
          </p:nvSpPr>
          <p:spPr bwMode="auto">
            <a:xfrm>
              <a:off x="5209" y="3182"/>
              <a:ext cx="65" cy="28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61" y="26"/>
                </a:cxn>
                <a:cxn ang="0">
                  <a:pos x="44" y="55"/>
                </a:cxn>
                <a:cxn ang="0">
                  <a:pos x="26" y="80"/>
                </a:cxn>
                <a:cxn ang="0">
                  <a:pos x="7" y="100"/>
                </a:cxn>
                <a:cxn ang="0">
                  <a:pos x="0" y="106"/>
                </a:cxn>
                <a:cxn ang="0">
                  <a:pos x="4" y="112"/>
                </a:cxn>
                <a:cxn ang="0">
                  <a:pos x="28" y="93"/>
                </a:cxn>
                <a:cxn ang="0">
                  <a:pos x="49" y="73"/>
                </a:cxn>
                <a:cxn ang="0">
                  <a:pos x="58" y="62"/>
                </a:cxn>
                <a:cxn ang="0">
                  <a:pos x="262" y="62"/>
                </a:cxn>
                <a:cxn ang="0">
                  <a:pos x="74" y="57"/>
                </a:cxn>
                <a:cxn ang="0">
                  <a:pos x="68" y="48"/>
                </a:cxn>
                <a:cxn ang="0">
                  <a:pos x="85" y="21"/>
                </a:cxn>
                <a:cxn ang="0">
                  <a:pos x="95" y="1"/>
                </a:cxn>
                <a:cxn ang="0">
                  <a:pos x="174" y="1"/>
                </a:cxn>
                <a:cxn ang="0">
                  <a:pos x="74" y="0"/>
                </a:cxn>
              </a:cxnLst>
              <a:rect l="0" t="0" r="r" b="b"/>
              <a:pathLst>
                <a:path w="262" h="112">
                  <a:moveTo>
                    <a:pt x="74" y="0"/>
                  </a:moveTo>
                  <a:lnTo>
                    <a:pt x="61" y="26"/>
                  </a:lnTo>
                  <a:lnTo>
                    <a:pt x="44" y="55"/>
                  </a:lnTo>
                  <a:lnTo>
                    <a:pt x="26" y="80"/>
                  </a:lnTo>
                  <a:lnTo>
                    <a:pt x="7" y="100"/>
                  </a:lnTo>
                  <a:lnTo>
                    <a:pt x="0" y="106"/>
                  </a:lnTo>
                  <a:lnTo>
                    <a:pt x="4" y="112"/>
                  </a:lnTo>
                  <a:lnTo>
                    <a:pt x="28" y="93"/>
                  </a:lnTo>
                  <a:lnTo>
                    <a:pt x="49" y="73"/>
                  </a:lnTo>
                  <a:lnTo>
                    <a:pt x="58" y="62"/>
                  </a:lnTo>
                  <a:lnTo>
                    <a:pt x="262" y="62"/>
                  </a:lnTo>
                  <a:lnTo>
                    <a:pt x="74" y="57"/>
                  </a:lnTo>
                  <a:lnTo>
                    <a:pt x="68" y="48"/>
                  </a:lnTo>
                  <a:lnTo>
                    <a:pt x="85" y="21"/>
                  </a:lnTo>
                  <a:lnTo>
                    <a:pt x="95" y="1"/>
                  </a:lnTo>
                  <a:lnTo>
                    <a:pt x="174" y="1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8" name="Freeform 24"/>
            <p:cNvSpPr>
              <a:spLocks/>
            </p:cNvSpPr>
            <p:nvPr/>
          </p:nvSpPr>
          <p:spPr bwMode="auto">
            <a:xfrm>
              <a:off x="5227" y="3176"/>
              <a:ext cx="34" cy="21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99" y="19"/>
                </a:cxn>
                <a:cxn ang="0">
                  <a:pos x="25" y="19"/>
                </a:cxn>
                <a:cxn ang="0">
                  <a:pos x="0" y="26"/>
                </a:cxn>
                <a:cxn ang="0">
                  <a:pos x="100" y="27"/>
                </a:cxn>
                <a:cxn ang="0">
                  <a:pos x="74" y="83"/>
                </a:cxn>
                <a:cxn ang="0">
                  <a:pos x="82" y="83"/>
                </a:cxn>
                <a:cxn ang="0">
                  <a:pos x="107" y="51"/>
                </a:cxn>
                <a:cxn ang="0">
                  <a:pos x="119" y="37"/>
                </a:cxn>
                <a:cxn ang="0">
                  <a:pos x="136" y="31"/>
                </a:cxn>
                <a:cxn ang="0">
                  <a:pos x="112" y="0"/>
                </a:cxn>
              </a:cxnLst>
              <a:rect l="0" t="0" r="r" b="b"/>
              <a:pathLst>
                <a:path w="136" h="83">
                  <a:moveTo>
                    <a:pt x="112" y="0"/>
                  </a:moveTo>
                  <a:lnTo>
                    <a:pt x="99" y="19"/>
                  </a:lnTo>
                  <a:lnTo>
                    <a:pt x="25" y="19"/>
                  </a:lnTo>
                  <a:lnTo>
                    <a:pt x="0" y="26"/>
                  </a:lnTo>
                  <a:lnTo>
                    <a:pt x="100" y="27"/>
                  </a:lnTo>
                  <a:lnTo>
                    <a:pt x="74" y="83"/>
                  </a:lnTo>
                  <a:lnTo>
                    <a:pt x="82" y="83"/>
                  </a:lnTo>
                  <a:lnTo>
                    <a:pt x="107" y="51"/>
                  </a:lnTo>
                  <a:lnTo>
                    <a:pt x="119" y="37"/>
                  </a:lnTo>
                  <a:lnTo>
                    <a:pt x="136" y="31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7" name="Freeform 23"/>
            <p:cNvSpPr>
              <a:spLocks/>
            </p:cNvSpPr>
            <p:nvPr/>
          </p:nvSpPr>
          <p:spPr bwMode="auto">
            <a:xfrm>
              <a:off x="5227" y="3168"/>
              <a:ext cx="12" cy="14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3" y="26"/>
                </a:cxn>
                <a:cxn ang="0">
                  <a:pos x="0" y="56"/>
                </a:cxn>
                <a:cxn ang="0">
                  <a:pos x="25" y="49"/>
                </a:cxn>
                <a:cxn ang="0">
                  <a:pos x="35" y="32"/>
                </a:cxn>
                <a:cxn ang="0">
                  <a:pos x="48" y="22"/>
                </a:cxn>
                <a:cxn ang="0">
                  <a:pos x="20" y="0"/>
                </a:cxn>
              </a:cxnLst>
              <a:rect l="0" t="0" r="r" b="b"/>
              <a:pathLst>
                <a:path w="48" h="56">
                  <a:moveTo>
                    <a:pt x="20" y="0"/>
                  </a:moveTo>
                  <a:lnTo>
                    <a:pt x="13" y="26"/>
                  </a:lnTo>
                  <a:lnTo>
                    <a:pt x="0" y="56"/>
                  </a:lnTo>
                  <a:lnTo>
                    <a:pt x="25" y="49"/>
                  </a:lnTo>
                  <a:lnTo>
                    <a:pt x="35" y="32"/>
                  </a:lnTo>
                  <a:lnTo>
                    <a:pt x="48" y="2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6" name="Freeform 22"/>
            <p:cNvSpPr>
              <a:spLocks/>
            </p:cNvSpPr>
            <p:nvPr/>
          </p:nvSpPr>
          <p:spPr bwMode="auto">
            <a:xfrm>
              <a:off x="5331" y="3246"/>
              <a:ext cx="30" cy="1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9"/>
                </a:cxn>
                <a:cxn ang="0">
                  <a:pos x="22" y="25"/>
                </a:cxn>
                <a:cxn ang="0">
                  <a:pos x="44" y="38"/>
                </a:cxn>
                <a:cxn ang="0">
                  <a:pos x="70" y="50"/>
                </a:cxn>
                <a:cxn ang="0">
                  <a:pos x="97" y="58"/>
                </a:cxn>
                <a:cxn ang="0">
                  <a:pos x="114" y="40"/>
                </a:cxn>
                <a:cxn ang="0">
                  <a:pos x="120" y="37"/>
                </a:cxn>
                <a:cxn ang="0">
                  <a:pos x="120" y="31"/>
                </a:cxn>
                <a:cxn ang="0">
                  <a:pos x="91" y="28"/>
                </a:cxn>
                <a:cxn ang="0">
                  <a:pos x="63" y="22"/>
                </a:cxn>
                <a:cxn ang="0">
                  <a:pos x="39" y="13"/>
                </a:cxn>
                <a:cxn ang="0">
                  <a:pos x="18" y="0"/>
                </a:cxn>
              </a:cxnLst>
              <a:rect l="0" t="0" r="r" b="b"/>
              <a:pathLst>
                <a:path w="120" h="58">
                  <a:moveTo>
                    <a:pt x="18" y="0"/>
                  </a:moveTo>
                  <a:lnTo>
                    <a:pt x="0" y="9"/>
                  </a:lnTo>
                  <a:lnTo>
                    <a:pt x="22" y="25"/>
                  </a:lnTo>
                  <a:lnTo>
                    <a:pt x="44" y="38"/>
                  </a:lnTo>
                  <a:lnTo>
                    <a:pt x="70" y="50"/>
                  </a:lnTo>
                  <a:lnTo>
                    <a:pt x="97" y="58"/>
                  </a:lnTo>
                  <a:lnTo>
                    <a:pt x="114" y="40"/>
                  </a:lnTo>
                  <a:lnTo>
                    <a:pt x="120" y="37"/>
                  </a:lnTo>
                  <a:lnTo>
                    <a:pt x="120" y="31"/>
                  </a:lnTo>
                  <a:lnTo>
                    <a:pt x="91" y="28"/>
                  </a:lnTo>
                  <a:lnTo>
                    <a:pt x="63" y="22"/>
                  </a:lnTo>
                  <a:lnTo>
                    <a:pt x="39" y="1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5" name="Freeform 21"/>
            <p:cNvSpPr>
              <a:spLocks/>
            </p:cNvSpPr>
            <p:nvPr/>
          </p:nvSpPr>
          <p:spPr bwMode="auto">
            <a:xfrm>
              <a:off x="5317" y="3226"/>
              <a:ext cx="14" cy="1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14" y="30"/>
                </a:cxn>
                <a:cxn ang="0">
                  <a:pos x="30" y="57"/>
                </a:cxn>
                <a:cxn ang="0">
                  <a:pos x="44" y="77"/>
                </a:cxn>
                <a:cxn ang="0">
                  <a:pos x="54" y="66"/>
                </a:cxn>
                <a:cxn ang="0">
                  <a:pos x="37" y="44"/>
                </a:cxn>
                <a:cxn ang="0">
                  <a:pos x="19" y="19"/>
                </a:cxn>
                <a:cxn ang="0">
                  <a:pos x="8" y="0"/>
                </a:cxn>
              </a:cxnLst>
              <a:rect l="0" t="0" r="r" b="b"/>
              <a:pathLst>
                <a:path w="54" h="77">
                  <a:moveTo>
                    <a:pt x="8" y="0"/>
                  </a:moveTo>
                  <a:lnTo>
                    <a:pt x="0" y="0"/>
                  </a:lnTo>
                  <a:lnTo>
                    <a:pt x="14" y="30"/>
                  </a:lnTo>
                  <a:lnTo>
                    <a:pt x="30" y="57"/>
                  </a:lnTo>
                  <a:lnTo>
                    <a:pt x="44" y="77"/>
                  </a:lnTo>
                  <a:lnTo>
                    <a:pt x="54" y="66"/>
                  </a:lnTo>
                  <a:lnTo>
                    <a:pt x="37" y="44"/>
                  </a:lnTo>
                  <a:lnTo>
                    <a:pt x="19" y="1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4" name="Freeform 20"/>
            <p:cNvSpPr>
              <a:spLocks/>
            </p:cNvSpPr>
            <p:nvPr/>
          </p:nvSpPr>
          <p:spPr bwMode="auto">
            <a:xfrm>
              <a:off x="5309" y="3224"/>
              <a:ext cx="33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2"/>
                </a:cxn>
                <a:cxn ang="0">
                  <a:pos x="21" y="7"/>
                </a:cxn>
                <a:cxn ang="0">
                  <a:pos x="35" y="7"/>
                </a:cxn>
                <a:cxn ang="0">
                  <a:pos x="43" y="7"/>
                </a:cxn>
                <a:cxn ang="0">
                  <a:pos x="132" y="7"/>
                </a:cxn>
                <a:cxn ang="0">
                  <a:pos x="0" y="0"/>
                </a:cxn>
              </a:cxnLst>
              <a:rect l="0" t="0" r="r" b="b"/>
              <a:pathLst>
                <a:path w="132" h="12">
                  <a:moveTo>
                    <a:pt x="0" y="0"/>
                  </a:moveTo>
                  <a:lnTo>
                    <a:pt x="10" y="12"/>
                  </a:lnTo>
                  <a:lnTo>
                    <a:pt x="21" y="7"/>
                  </a:lnTo>
                  <a:lnTo>
                    <a:pt x="35" y="7"/>
                  </a:lnTo>
                  <a:lnTo>
                    <a:pt x="43" y="7"/>
                  </a:lnTo>
                  <a:lnTo>
                    <a:pt x="13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3" name="Freeform 19"/>
            <p:cNvSpPr>
              <a:spLocks/>
            </p:cNvSpPr>
            <p:nvPr/>
          </p:nvSpPr>
          <p:spPr bwMode="auto">
            <a:xfrm>
              <a:off x="5298" y="3220"/>
              <a:ext cx="52" cy="42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77" y="14"/>
                </a:cxn>
                <a:cxn ang="0">
                  <a:pos x="43" y="14"/>
                </a:cxn>
                <a:cxn ang="0">
                  <a:pos x="175" y="21"/>
                </a:cxn>
                <a:cxn ang="0">
                  <a:pos x="160" y="49"/>
                </a:cxn>
                <a:cxn ang="0">
                  <a:pos x="143" y="74"/>
                </a:cxn>
                <a:cxn ang="0">
                  <a:pos x="132" y="87"/>
                </a:cxn>
                <a:cxn ang="0">
                  <a:pos x="122" y="98"/>
                </a:cxn>
                <a:cxn ang="0">
                  <a:pos x="102" y="115"/>
                </a:cxn>
                <a:cxn ang="0">
                  <a:pos x="81" y="129"/>
                </a:cxn>
                <a:cxn ang="0">
                  <a:pos x="56" y="141"/>
                </a:cxn>
                <a:cxn ang="0">
                  <a:pos x="30" y="152"/>
                </a:cxn>
                <a:cxn ang="0">
                  <a:pos x="1" y="160"/>
                </a:cxn>
                <a:cxn ang="0">
                  <a:pos x="0" y="161"/>
                </a:cxn>
                <a:cxn ang="0">
                  <a:pos x="0" y="167"/>
                </a:cxn>
                <a:cxn ang="0">
                  <a:pos x="26" y="162"/>
                </a:cxn>
                <a:cxn ang="0">
                  <a:pos x="52" y="155"/>
                </a:cxn>
                <a:cxn ang="0">
                  <a:pos x="77" y="146"/>
                </a:cxn>
                <a:cxn ang="0">
                  <a:pos x="101" y="133"/>
                </a:cxn>
                <a:cxn ang="0">
                  <a:pos x="125" y="118"/>
                </a:cxn>
                <a:cxn ang="0">
                  <a:pos x="133" y="113"/>
                </a:cxn>
                <a:cxn ang="0">
                  <a:pos x="151" y="104"/>
                </a:cxn>
                <a:cxn ang="0">
                  <a:pos x="146" y="99"/>
                </a:cxn>
                <a:cxn ang="0">
                  <a:pos x="161" y="81"/>
                </a:cxn>
                <a:cxn ang="0">
                  <a:pos x="179" y="55"/>
                </a:cxn>
                <a:cxn ang="0">
                  <a:pos x="195" y="32"/>
                </a:cxn>
                <a:cxn ang="0">
                  <a:pos x="207" y="23"/>
                </a:cxn>
                <a:cxn ang="0">
                  <a:pos x="189" y="0"/>
                </a:cxn>
              </a:cxnLst>
              <a:rect l="0" t="0" r="r" b="b"/>
              <a:pathLst>
                <a:path w="207" h="167">
                  <a:moveTo>
                    <a:pt x="189" y="0"/>
                  </a:moveTo>
                  <a:lnTo>
                    <a:pt x="177" y="14"/>
                  </a:lnTo>
                  <a:lnTo>
                    <a:pt x="43" y="14"/>
                  </a:lnTo>
                  <a:lnTo>
                    <a:pt x="175" y="21"/>
                  </a:lnTo>
                  <a:lnTo>
                    <a:pt x="160" y="49"/>
                  </a:lnTo>
                  <a:lnTo>
                    <a:pt x="143" y="74"/>
                  </a:lnTo>
                  <a:lnTo>
                    <a:pt x="132" y="87"/>
                  </a:lnTo>
                  <a:lnTo>
                    <a:pt x="122" y="98"/>
                  </a:lnTo>
                  <a:lnTo>
                    <a:pt x="102" y="115"/>
                  </a:lnTo>
                  <a:lnTo>
                    <a:pt x="81" y="129"/>
                  </a:lnTo>
                  <a:lnTo>
                    <a:pt x="56" y="141"/>
                  </a:lnTo>
                  <a:lnTo>
                    <a:pt x="30" y="152"/>
                  </a:lnTo>
                  <a:lnTo>
                    <a:pt x="1" y="160"/>
                  </a:lnTo>
                  <a:lnTo>
                    <a:pt x="0" y="161"/>
                  </a:lnTo>
                  <a:lnTo>
                    <a:pt x="0" y="167"/>
                  </a:lnTo>
                  <a:lnTo>
                    <a:pt x="26" y="162"/>
                  </a:lnTo>
                  <a:lnTo>
                    <a:pt x="52" y="155"/>
                  </a:lnTo>
                  <a:lnTo>
                    <a:pt x="77" y="146"/>
                  </a:lnTo>
                  <a:lnTo>
                    <a:pt x="101" y="133"/>
                  </a:lnTo>
                  <a:lnTo>
                    <a:pt x="125" y="118"/>
                  </a:lnTo>
                  <a:lnTo>
                    <a:pt x="133" y="113"/>
                  </a:lnTo>
                  <a:lnTo>
                    <a:pt x="151" y="104"/>
                  </a:lnTo>
                  <a:lnTo>
                    <a:pt x="146" y="99"/>
                  </a:lnTo>
                  <a:lnTo>
                    <a:pt x="161" y="81"/>
                  </a:lnTo>
                  <a:lnTo>
                    <a:pt x="179" y="55"/>
                  </a:lnTo>
                  <a:lnTo>
                    <a:pt x="195" y="32"/>
                  </a:lnTo>
                  <a:lnTo>
                    <a:pt x="207" y="23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2" name="Freeform 18"/>
            <p:cNvSpPr>
              <a:spLocks/>
            </p:cNvSpPr>
            <p:nvPr/>
          </p:nvSpPr>
          <p:spPr bwMode="auto">
            <a:xfrm>
              <a:off x="5317" y="3201"/>
              <a:ext cx="22" cy="19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" y="0"/>
                </a:cxn>
                <a:cxn ang="0">
                  <a:pos x="1" y="36"/>
                </a:cxn>
                <a:cxn ang="0">
                  <a:pos x="0" y="67"/>
                </a:cxn>
                <a:cxn ang="0">
                  <a:pos x="0" y="75"/>
                </a:cxn>
                <a:cxn ang="0">
                  <a:pos x="17" y="65"/>
                </a:cxn>
                <a:cxn ang="0">
                  <a:pos x="17" y="55"/>
                </a:cxn>
                <a:cxn ang="0">
                  <a:pos x="88" y="55"/>
                </a:cxn>
                <a:cxn ang="0">
                  <a:pos x="17" y="48"/>
                </a:cxn>
                <a:cxn ang="0">
                  <a:pos x="17" y="0"/>
                </a:cxn>
              </a:cxnLst>
              <a:rect l="0" t="0" r="r" b="b"/>
              <a:pathLst>
                <a:path w="88" h="75">
                  <a:moveTo>
                    <a:pt x="17" y="0"/>
                  </a:moveTo>
                  <a:lnTo>
                    <a:pt x="1" y="0"/>
                  </a:lnTo>
                  <a:lnTo>
                    <a:pt x="1" y="36"/>
                  </a:lnTo>
                  <a:lnTo>
                    <a:pt x="0" y="67"/>
                  </a:lnTo>
                  <a:lnTo>
                    <a:pt x="0" y="75"/>
                  </a:lnTo>
                  <a:lnTo>
                    <a:pt x="17" y="65"/>
                  </a:lnTo>
                  <a:lnTo>
                    <a:pt x="17" y="55"/>
                  </a:lnTo>
                  <a:lnTo>
                    <a:pt x="88" y="55"/>
                  </a:lnTo>
                  <a:lnTo>
                    <a:pt x="17" y="48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1" name="Freeform 17"/>
            <p:cNvSpPr>
              <a:spLocks/>
            </p:cNvSpPr>
            <p:nvPr/>
          </p:nvSpPr>
          <p:spPr bwMode="auto">
            <a:xfrm>
              <a:off x="5322" y="3201"/>
              <a:ext cx="22" cy="18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71" y="0"/>
                </a:cxn>
                <a:cxn ang="0">
                  <a:pos x="71" y="48"/>
                </a:cxn>
                <a:cxn ang="0">
                  <a:pos x="0" y="48"/>
                </a:cxn>
                <a:cxn ang="0">
                  <a:pos x="71" y="55"/>
                </a:cxn>
                <a:cxn ang="0">
                  <a:pos x="71" y="72"/>
                </a:cxn>
                <a:cxn ang="0">
                  <a:pos x="90" y="62"/>
                </a:cxn>
                <a:cxn ang="0">
                  <a:pos x="89" y="37"/>
                </a:cxn>
                <a:cxn ang="0">
                  <a:pos x="89" y="0"/>
                </a:cxn>
              </a:cxnLst>
              <a:rect l="0" t="0" r="r" b="b"/>
              <a:pathLst>
                <a:path w="90" h="72">
                  <a:moveTo>
                    <a:pt x="89" y="0"/>
                  </a:moveTo>
                  <a:lnTo>
                    <a:pt x="71" y="0"/>
                  </a:lnTo>
                  <a:lnTo>
                    <a:pt x="71" y="48"/>
                  </a:lnTo>
                  <a:lnTo>
                    <a:pt x="0" y="48"/>
                  </a:lnTo>
                  <a:lnTo>
                    <a:pt x="71" y="55"/>
                  </a:lnTo>
                  <a:lnTo>
                    <a:pt x="71" y="72"/>
                  </a:lnTo>
                  <a:lnTo>
                    <a:pt x="90" y="62"/>
                  </a:lnTo>
                  <a:lnTo>
                    <a:pt x="89" y="37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0" name="Freeform 16"/>
            <p:cNvSpPr>
              <a:spLocks/>
            </p:cNvSpPr>
            <p:nvPr/>
          </p:nvSpPr>
          <p:spPr bwMode="auto">
            <a:xfrm>
              <a:off x="5303" y="3194"/>
              <a:ext cx="57" cy="8"/>
            </a:xfrm>
            <a:custGeom>
              <a:avLst/>
              <a:gdLst/>
              <a:ahLst/>
              <a:cxnLst>
                <a:cxn ang="0">
                  <a:pos x="207" y="0"/>
                </a:cxn>
                <a:cxn ang="0">
                  <a:pos x="191" y="18"/>
                </a:cxn>
                <a:cxn ang="0">
                  <a:pos x="164" y="18"/>
                </a:cxn>
                <a:cxn ang="0">
                  <a:pos x="59" y="18"/>
                </a:cxn>
                <a:cxn ang="0">
                  <a:pos x="0" y="18"/>
                </a:cxn>
                <a:cxn ang="0">
                  <a:pos x="11" y="32"/>
                </a:cxn>
                <a:cxn ang="0">
                  <a:pos x="22" y="27"/>
                </a:cxn>
                <a:cxn ang="0">
                  <a:pos x="59" y="27"/>
                </a:cxn>
                <a:cxn ang="0">
                  <a:pos x="75" y="27"/>
                </a:cxn>
                <a:cxn ang="0">
                  <a:pos x="146" y="27"/>
                </a:cxn>
                <a:cxn ang="0">
                  <a:pos x="164" y="27"/>
                </a:cxn>
                <a:cxn ang="0">
                  <a:pos x="228" y="27"/>
                </a:cxn>
                <a:cxn ang="0">
                  <a:pos x="207" y="0"/>
                </a:cxn>
              </a:cxnLst>
              <a:rect l="0" t="0" r="r" b="b"/>
              <a:pathLst>
                <a:path w="228" h="32">
                  <a:moveTo>
                    <a:pt x="207" y="0"/>
                  </a:moveTo>
                  <a:lnTo>
                    <a:pt x="191" y="18"/>
                  </a:lnTo>
                  <a:lnTo>
                    <a:pt x="164" y="18"/>
                  </a:lnTo>
                  <a:lnTo>
                    <a:pt x="59" y="18"/>
                  </a:lnTo>
                  <a:lnTo>
                    <a:pt x="0" y="18"/>
                  </a:lnTo>
                  <a:lnTo>
                    <a:pt x="11" y="32"/>
                  </a:lnTo>
                  <a:lnTo>
                    <a:pt x="22" y="27"/>
                  </a:lnTo>
                  <a:lnTo>
                    <a:pt x="59" y="27"/>
                  </a:lnTo>
                  <a:lnTo>
                    <a:pt x="75" y="27"/>
                  </a:lnTo>
                  <a:lnTo>
                    <a:pt x="146" y="27"/>
                  </a:lnTo>
                  <a:lnTo>
                    <a:pt x="164" y="27"/>
                  </a:lnTo>
                  <a:lnTo>
                    <a:pt x="228" y="27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9" name="Freeform 15"/>
            <p:cNvSpPr>
              <a:spLocks/>
            </p:cNvSpPr>
            <p:nvPr/>
          </p:nvSpPr>
          <p:spPr bwMode="auto">
            <a:xfrm>
              <a:off x="5317" y="3186"/>
              <a:ext cx="29" cy="1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87" y="33"/>
                </a:cxn>
                <a:cxn ang="0">
                  <a:pos x="87" y="51"/>
                </a:cxn>
                <a:cxn ang="0">
                  <a:pos x="16" y="51"/>
                </a:cxn>
                <a:cxn ang="0">
                  <a:pos x="0" y="51"/>
                </a:cxn>
                <a:cxn ang="0">
                  <a:pos x="105" y="51"/>
                </a:cxn>
                <a:cxn ang="0">
                  <a:pos x="105" y="31"/>
                </a:cxn>
                <a:cxn ang="0">
                  <a:pos x="115" y="18"/>
                </a:cxn>
                <a:cxn ang="0">
                  <a:pos x="86" y="0"/>
                </a:cxn>
              </a:cxnLst>
              <a:rect l="0" t="0" r="r" b="b"/>
              <a:pathLst>
                <a:path w="115" h="51">
                  <a:moveTo>
                    <a:pt x="86" y="0"/>
                  </a:moveTo>
                  <a:lnTo>
                    <a:pt x="87" y="33"/>
                  </a:lnTo>
                  <a:lnTo>
                    <a:pt x="87" y="51"/>
                  </a:lnTo>
                  <a:lnTo>
                    <a:pt x="16" y="51"/>
                  </a:lnTo>
                  <a:lnTo>
                    <a:pt x="0" y="51"/>
                  </a:lnTo>
                  <a:lnTo>
                    <a:pt x="105" y="51"/>
                  </a:lnTo>
                  <a:lnTo>
                    <a:pt x="105" y="31"/>
                  </a:lnTo>
                  <a:lnTo>
                    <a:pt x="115" y="18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8" name="Freeform 14"/>
            <p:cNvSpPr>
              <a:spLocks/>
            </p:cNvSpPr>
            <p:nvPr/>
          </p:nvSpPr>
          <p:spPr bwMode="auto">
            <a:xfrm>
              <a:off x="5317" y="3186"/>
              <a:ext cx="7" cy="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4"/>
                </a:cxn>
                <a:cxn ang="0">
                  <a:pos x="1" y="52"/>
                </a:cxn>
                <a:cxn ang="0">
                  <a:pos x="17" y="52"/>
                </a:cxn>
                <a:cxn ang="0">
                  <a:pos x="17" y="29"/>
                </a:cxn>
                <a:cxn ang="0">
                  <a:pos x="28" y="15"/>
                </a:cxn>
                <a:cxn ang="0">
                  <a:pos x="0" y="0"/>
                </a:cxn>
              </a:cxnLst>
              <a:rect l="0" t="0" r="r" b="b"/>
              <a:pathLst>
                <a:path w="28" h="52">
                  <a:moveTo>
                    <a:pt x="0" y="0"/>
                  </a:moveTo>
                  <a:lnTo>
                    <a:pt x="1" y="34"/>
                  </a:lnTo>
                  <a:lnTo>
                    <a:pt x="1" y="52"/>
                  </a:lnTo>
                  <a:lnTo>
                    <a:pt x="17" y="52"/>
                  </a:lnTo>
                  <a:lnTo>
                    <a:pt x="17" y="29"/>
                  </a:lnTo>
                  <a:lnTo>
                    <a:pt x="28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7" name="Freeform 13"/>
            <p:cNvSpPr>
              <a:spLocks/>
            </p:cNvSpPr>
            <p:nvPr/>
          </p:nvSpPr>
          <p:spPr bwMode="auto">
            <a:xfrm>
              <a:off x="5287" y="3178"/>
              <a:ext cx="74" cy="8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0" y="29"/>
                </a:cxn>
                <a:cxn ang="0">
                  <a:pos x="41" y="64"/>
                </a:cxn>
                <a:cxn ang="0">
                  <a:pos x="41" y="80"/>
                </a:cxn>
                <a:cxn ang="0">
                  <a:pos x="40" y="109"/>
                </a:cxn>
                <a:cxn ang="0">
                  <a:pos x="38" y="142"/>
                </a:cxn>
                <a:cxn ang="0">
                  <a:pos x="36" y="178"/>
                </a:cxn>
                <a:cxn ang="0">
                  <a:pos x="35" y="196"/>
                </a:cxn>
                <a:cxn ang="0">
                  <a:pos x="30" y="227"/>
                </a:cxn>
                <a:cxn ang="0">
                  <a:pos x="23" y="259"/>
                </a:cxn>
                <a:cxn ang="0">
                  <a:pos x="15" y="290"/>
                </a:cxn>
                <a:cxn ang="0">
                  <a:pos x="4" y="323"/>
                </a:cxn>
                <a:cxn ang="0">
                  <a:pos x="0" y="334"/>
                </a:cxn>
                <a:cxn ang="0">
                  <a:pos x="4" y="337"/>
                </a:cxn>
                <a:cxn ang="0">
                  <a:pos x="19" y="310"/>
                </a:cxn>
                <a:cxn ang="0">
                  <a:pos x="31" y="281"/>
                </a:cxn>
                <a:cxn ang="0">
                  <a:pos x="35" y="271"/>
                </a:cxn>
                <a:cxn ang="0">
                  <a:pos x="42" y="244"/>
                </a:cxn>
                <a:cxn ang="0">
                  <a:pos x="48" y="212"/>
                </a:cxn>
                <a:cxn ang="0">
                  <a:pos x="53" y="177"/>
                </a:cxn>
                <a:cxn ang="0">
                  <a:pos x="56" y="151"/>
                </a:cxn>
                <a:cxn ang="0">
                  <a:pos x="57" y="120"/>
                </a:cxn>
                <a:cxn ang="0">
                  <a:pos x="58" y="86"/>
                </a:cxn>
                <a:cxn ang="0">
                  <a:pos x="58" y="48"/>
                </a:cxn>
                <a:cxn ang="0">
                  <a:pos x="58" y="24"/>
                </a:cxn>
                <a:cxn ang="0">
                  <a:pos x="294" y="24"/>
                </a:cxn>
                <a:cxn ang="0">
                  <a:pos x="61" y="16"/>
                </a:cxn>
                <a:cxn ang="0">
                  <a:pos x="38" y="0"/>
                </a:cxn>
              </a:cxnLst>
              <a:rect l="0" t="0" r="r" b="b"/>
              <a:pathLst>
                <a:path w="294" h="337">
                  <a:moveTo>
                    <a:pt x="38" y="0"/>
                  </a:moveTo>
                  <a:lnTo>
                    <a:pt x="40" y="29"/>
                  </a:lnTo>
                  <a:lnTo>
                    <a:pt x="41" y="64"/>
                  </a:lnTo>
                  <a:lnTo>
                    <a:pt x="41" y="80"/>
                  </a:lnTo>
                  <a:lnTo>
                    <a:pt x="40" y="109"/>
                  </a:lnTo>
                  <a:lnTo>
                    <a:pt x="38" y="142"/>
                  </a:lnTo>
                  <a:lnTo>
                    <a:pt x="36" y="178"/>
                  </a:lnTo>
                  <a:lnTo>
                    <a:pt x="35" y="196"/>
                  </a:lnTo>
                  <a:lnTo>
                    <a:pt x="30" y="227"/>
                  </a:lnTo>
                  <a:lnTo>
                    <a:pt x="23" y="259"/>
                  </a:lnTo>
                  <a:lnTo>
                    <a:pt x="15" y="290"/>
                  </a:lnTo>
                  <a:lnTo>
                    <a:pt x="4" y="323"/>
                  </a:lnTo>
                  <a:lnTo>
                    <a:pt x="0" y="334"/>
                  </a:lnTo>
                  <a:lnTo>
                    <a:pt x="4" y="337"/>
                  </a:lnTo>
                  <a:lnTo>
                    <a:pt x="19" y="310"/>
                  </a:lnTo>
                  <a:lnTo>
                    <a:pt x="31" y="281"/>
                  </a:lnTo>
                  <a:lnTo>
                    <a:pt x="35" y="271"/>
                  </a:lnTo>
                  <a:lnTo>
                    <a:pt x="42" y="244"/>
                  </a:lnTo>
                  <a:lnTo>
                    <a:pt x="48" y="212"/>
                  </a:lnTo>
                  <a:lnTo>
                    <a:pt x="53" y="177"/>
                  </a:lnTo>
                  <a:lnTo>
                    <a:pt x="56" y="151"/>
                  </a:lnTo>
                  <a:lnTo>
                    <a:pt x="57" y="120"/>
                  </a:lnTo>
                  <a:lnTo>
                    <a:pt x="58" y="86"/>
                  </a:lnTo>
                  <a:lnTo>
                    <a:pt x="58" y="48"/>
                  </a:lnTo>
                  <a:lnTo>
                    <a:pt x="58" y="24"/>
                  </a:lnTo>
                  <a:lnTo>
                    <a:pt x="294" y="24"/>
                  </a:lnTo>
                  <a:lnTo>
                    <a:pt x="61" y="1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6" name="Freeform 12"/>
            <p:cNvSpPr>
              <a:spLocks/>
            </p:cNvSpPr>
            <p:nvPr/>
          </p:nvSpPr>
          <p:spPr bwMode="auto">
            <a:xfrm>
              <a:off x="5303" y="3177"/>
              <a:ext cx="58" cy="7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96" y="19"/>
                </a:cxn>
                <a:cxn ang="0">
                  <a:pos x="107" y="19"/>
                </a:cxn>
                <a:cxn ang="0">
                  <a:pos x="100" y="19"/>
                </a:cxn>
                <a:cxn ang="0">
                  <a:pos x="0" y="19"/>
                </a:cxn>
                <a:cxn ang="0">
                  <a:pos x="233" y="27"/>
                </a:cxn>
                <a:cxn ang="0">
                  <a:pos x="212" y="0"/>
                </a:cxn>
              </a:cxnLst>
              <a:rect l="0" t="0" r="r" b="b"/>
              <a:pathLst>
                <a:path w="233" h="27">
                  <a:moveTo>
                    <a:pt x="212" y="0"/>
                  </a:moveTo>
                  <a:lnTo>
                    <a:pt x="196" y="19"/>
                  </a:lnTo>
                  <a:lnTo>
                    <a:pt x="107" y="19"/>
                  </a:lnTo>
                  <a:lnTo>
                    <a:pt x="100" y="19"/>
                  </a:lnTo>
                  <a:lnTo>
                    <a:pt x="0" y="19"/>
                  </a:lnTo>
                  <a:lnTo>
                    <a:pt x="233" y="27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5" name="Freeform 11"/>
            <p:cNvSpPr>
              <a:spLocks/>
            </p:cNvSpPr>
            <p:nvPr/>
          </p:nvSpPr>
          <p:spPr bwMode="auto">
            <a:xfrm>
              <a:off x="5322" y="3168"/>
              <a:ext cx="10" cy="1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3"/>
                </a:cxn>
                <a:cxn ang="0">
                  <a:pos x="17" y="31"/>
                </a:cxn>
                <a:cxn ang="0">
                  <a:pos x="18" y="34"/>
                </a:cxn>
                <a:cxn ang="0">
                  <a:pos x="25" y="56"/>
                </a:cxn>
                <a:cxn ang="0">
                  <a:pos x="32" y="56"/>
                </a:cxn>
                <a:cxn ang="0">
                  <a:pos x="40" y="28"/>
                </a:cxn>
                <a:cxn ang="0">
                  <a:pos x="39" y="27"/>
                </a:cxn>
                <a:cxn ang="0">
                  <a:pos x="23" y="11"/>
                </a:cxn>
                <a:cxn ang="0">
                  <a:pos x="2" y="0"/>
                </a:cxn>
              </a:cxnLst>
              <a:rect l="0" t="0" r="r" b="b"/>
              <a:pathLst>
                <a:path w="40" h="56">
                  <a:moveTo>
                    <a:pt x="2" y="0"/>
                  </a:moveTo>
                  <a:lnTo>
                    <a:pt x="0" y="3"/>
                  </a:lnTo>
                  <a:lnTo>
                    <a:pt x="17" y="31"/>
                  </a:lnTo>
                  <a:lnTo>
                    <a:pt x="18" y="34"/>
                  </a:lnTo>
                  <a:lnTo>
                    <a:pt x="25" y="56"/>
                  </a:lnTo>
                  <a:lnTo>
                    <a:pt x="32" y="56"/>
                  </a:lnTo>
                  <a:lnTo>
                    <a:pt x="40" y="28"/>
                  </a:lnTo>
                  <a:lnTo>
                    <a:pt x="39" y="27"/>
                  </a:lnTo>
                  <a:lnTo>
                    <a:pt x="23" y="1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4" name="Freeform 10"/>
            <p:cNvSpPr>
              <a:spLocks/>
            </p:cNvSpPr>
            <p:nvPr/>
          </p:nvSpPr>
          <p:spPr bwMode="auto">
            <a:xfrm>
              <a:off x="5388" y="3251"/>
              <a:ext cx="57" cy="8"/>
            </a:xfrm>
            <a:custGeom>
              <a:avLst/>
              <a:gdLst/>
              <a:ahLst/>
              <a:cxnLst>
                <a:cxn ang="0">
                  <a:pos x="210" y="0"/>
                </a:cxn>
                <a:cxn ang="0">
                  <a:pos x="194" y="18"/>
                </a:cxn>
                <a:cxn ang="0">
                  <a:pos x="179" y="18"/>
                </a:cxn>
                <a:cxn ang="0">
                  <a:pos x="162" y="18"/>
                </a:cxn>
                <a:cxn ang="0">
                  <a:pos x="65" y="18"/>
                </a:cxn>
                <a:cxn ang="0">
                  <a:pos x="48" y="18"/>
                </a:cxn>
                <a:cxn ang="0">
                  <a:pos x="0" y="18"/>
                </a:cxn>
                <a:cxn ang="0">
                  <a:pos x="11" y="33"/>
                </a:cxn>
                <a:cxn ang="0">
                  <a:pos x="38" y="29"/>
                </a:cxn>
                <a:cxn ang="0">
                  <a:pos x="42" y="29"/>
                </a:cxn>
                <a:cxn ang="0">
                  <a:pos x="231" y="29"/>
                </a:cxn>
                <a:cxn ang="0">
                  <a:pos x="210" y="0"/>
                </a:cxn>
              </a:cxnLst>
              <a:rect l="0" t="0" r="r" b="b"/>
              <a:pathLst>
                <a:path w="231" h="33">
                  <a:moveTo>
                    <a:pt x="210" y="0"/>
                  </a:moveTo>
                  <a:lnTo>
                    <a:pt x="194" y="18"/>
                  </a:lnTo>
                  <a:lnTo>
                    <a:pt x="179" y="18"/>
                  </a:lnTo>
                  <a:lnTo>
                    <a:pt x="162" y="18"/>
                  </a:lnTo>
                  <a:lnTo>
                    <a:pt x="65" y="18"/>
                  </a:lnTo>
                  <a:lnTo>
                    <a:pt x="48" y="18"/>
                  </a:lnTo>
                  <a:lnTo>
                    <a:pt x="0" y="18"/>
                  </a:lnTo>
                  <a:lnTo>
                    <a:pt x="11" y="33"/>
                  </a:lnTo>
                  <a:lnTo>
                    <a:pt x="38" y="29"/>
                  </a:lnTo>
                  <a:lnTo>
                    <a:pt x="42" y="29"/>
                  </a:lnTo>
                  <a:lnTo>
                    <a:pt x="231" y="2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3" name="Freeform 9"/>
            <p:cNvSpPr>
              <a:spLocks/>
            </p:cNvSpPr>
            <p:nvPr/>
          </p:nvSpPr>
          <p:spPr bwMode="auto">
            <a:xfrm>
              <a:off x="5369" y="3203"/>
              <a:ext cx="12" cy="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2" y="29"/>
                </a:cxn>
                <a:cxn ang="0">
                  <a:pos x="5" y="57"/>
                </a:cxn>
                <a:cxn ang="0">
                  <a:pos x="0" y="67"/>
                </a:cxn>
                <a:cxn ang="0">
                  <a:pos x="4" y="72"/>
                </a:cxn>
                <a:cxn ang="0">
                  <a:pos x="21" y="48"/>
                </a:cxn>
                <a:cxn ang="0">
                  <a:pos x="37" y="22"/>
                </a:cxn>
                <a:cxn ang="0">
                  <a:pos x="50" y="1"/>
                </a:cxn>
                <a:cxn ang="0">
                  <a:pos x="35" y="0"/>
                </a:cxn>
              </a:cxnLst>
              <a:rect l="0" t="0" r="r" b="b"/>
              <a:pathLst>
                <a:path w="50" h="72">
                  <a:moveTo>
                    <a:pt x="35" y="0"/>
                  </a:moveTo>
                  <a:lnTo>
                    <a:pt x="22" y="29"/>
                  </a:lnTo>
                  <a:lnTo>
                    <a:pt x="5" y="57"/>
                  </a:lnTo>
                  <a:lnTo>
                    <a:pt x="0" y="67"/>
                  </a:lnTo>
                  <a:lnTo>
                    <a:pt x="4" y="72"/>
                  </a:lnTo>
                  <a:lnTo>
                    <a:pt x="21" y="48"/>
                  </a:lnTo>
                  <a:lnTo>
                    <a:pt x="37" y="22"/>
                  </a:lnTo>
                  <a:lnTo>
                    <a:pt x="50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2" name="Freeform 8"/>
            <p:cNvSpPr>
              <a:spLocks/>
            </p:cNvSpPr>
            <p:nvPr/>
          </p:nvSpPr>
          <p:spPr bwMode="auto">
            <a:xfrm>
              <a:off x="5404" y="3200"/>
              <a:ext cx="31" cy="56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97" y="3"/>
                </a:cxn>
                <a:cxn ang="0">
                  <a:pos x="97" y="52"/>
                </a:cxn>
                <a:cxn ang="0">
                  <a:pos x="0" y="52"/>
                </a:cxn>
                <a:cxn ang="0">
                  <a:pos x="97" y="60"/>
                </a:cxn>
                <a:cxn ang="0">
                  <a:pos x="97" y="109"/>
                </a:cxn>
                <a:cxn ang="0">
                  <a:pos x="0" y="109"/>
                </a:cxn>
                <a:cxn ang="0">
                  <a:pos x="97" y="118"/>
                </a:cxn>
                <a:cxn ang="0">
                  <a:pos x="97" y="167"/>
                </a:cxn>
                <a:cxn ang="0">
                  <a:pos x="0" y="167"/>
                </a:cxn>
                <a:cxn ang="0">
                  <a:pos x="97" y="175"/>
                </a:cxn>
                <a:cxn ang="0">
                  <a:pos x="97" y="225"/>
                </a:cxn>
                <a:cxn ang="0">
                  <a:pos x="114" y="225"/>
                </a:cxn>
                <a:cxn ang="0">
                  <a:pos x="114" y="9"/>
                </a:cxn>
                <a:cxn ang="0">
                  <a:pos x="126" y="0"/>
                </a:cxn>
              </a:cxnLst>
              <a:rect l="0" t="0" r="r" b="b"/>
              <a:pathLst>
                <a:path w="126" h="225">
                  <a:moveTo>
                    <a:pt x="126" y="0"/>
                  </a:moveTo>
                  <a:lnTo>
                    <a:pt x="97" y="3"/>
                  </a:lnTo>
                  <a:lnTo>
                    <a:pt x="97" y="52"/>
                  </a:lnTo>
                  <a:lnTo>
                    <a:pt x="0" y="52"/>
                  </a:lnTo>
                  <a:lnTo>
                    <a:pt x="97" y="60"/>
                  </a:lnTo>
                  <a:lnTo>
                    <a:pt x="97" y="109"/>
                  </a:lnTo>
                  <a:lnTo>
                    <a:pt x="0" y="109"/>
                  </a:lnTo>
                  <a:lnTo>
                    <a:pt x="97" y="118"/>
                  </a:lnTo>
                  <a:lnTo>
                    <a:pt x="97" y="167"/>
                  </a:lnTo>
                  <a:lnTo>
                    <a:pt x="0" y="167"/>
                  </a:lnTo>
                  <a:lnTo>
                    <a:pt x="97" y="175"/>
                  </a:lnTo>
                  <a:lnTo>
                    <a:pt x="97" y="225"/>
                  </a:lnTo>
                  <a:lnTo>
                    <a:pt x="114" y="225"/>
                  </a:lnTo>
                  <a:lnTo>
                    <a:pt x="114" y="9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1" name="Freeform 7"/>
            <p:cNvSpPr>
              <a:spLocks/>
            </p:cNvSpPr>
            <p:nvPr/>
          </p:nvSpPr>
          <p:spPr bwMode="auto">
            <a:xfrm>
              <a:off x="5399" y="3194"/>
              <a:ext cx="36" cy="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41"/>
                </a:cxn>
                <a:cxn ang="0">
                  <a:pos x="1" y="67"/>
                </a:cxn>
                <a:cxn ang="0">
                  <a:pos x="1" y="67"/>
                </a:cxn>
                <a:cxn ang="0">
                  <a:pos x="1" y="245"/>
                </a:cxn>
                <a:cxn ang="0">
                  <a:pos x="18" y="245"/>
                </a:cxn>
                <a:cxn ang="0">
                  <a:pos x="18" y="195"/>
                </a:cxn>
                <a:cxn ang="0">
                  <a:pos x="115" y="195"/>
                </a:cxn>
                <a:cxn ang="0">
                  <a:pos x="18" y="187"/>
                </a:cxn>
                <a:cxn ang="0">
                  <a:pos x="18" y="138"/>
                </a:cxn>
                <a:cxn ang="0">
                  <a:pos x="115" y="138"/>
                </a:cxn>
                <a:cxn ang="0">
                  <a:pos x="18" y="129"/>
                </a:cxn>
                <a:cxn ang="0">
                  <a:pos x="18" y="80"/>
                </a:cxn>
                <a:cxn ang="0">
                  <a:pos x="115" y="80"/>
                </a:cxn>
                <a:cxn ang="0">
                  <a:pos x="18" y="72"/>
                </a:cxn>
                <a:cxn ang="0">
                  <a:pos x="18" y="23"/>
                </a:cxn>
                <a:cxn ang="0">
                  <a:pos x="115" y="23"/>
                </a:cxn>
                <a:cxn ang="0">
                  <a:pos x="144" y="20"/>
                </a:cxn>
                <a:cxn ang="0">
                  <a:pos x="68" y="14"/>
                </a:cxn>
                <a:cxn ang="0">
                  <a:pos x="20" y="14"/>
                </a:cxn>
                <a:cxn ang="0">
                  <a:pos x="0" y="0"/>
                </a:cxn>
              </a:cxnLst>
              <a:rect l="0" t="0" r="r" b="b"/>
              <a:pathLst>
                <a:path w="144" h="245">
                  <a:moveTo>
                    <a:pt x="0" y="0"/>
                  </a:moveTo>
                  <a:lnTo>
                    <a:pt x="1" y="41"/>
                  </a:lnTo>
                  <a:lnTo>
                    <a:pt x="1" y="67"/>
                  </a:lnTo>
                  <a:lnTo>
                    <a:pt x="1" y="245"/>
                  </a:lnTo>
                  <a:lnTo>
                    <a:pt x="18" y="245"/>
                  </a:lnTo>
                  <a:lnTo>
                    <a:pt x="18" y="195"/>
                  </a:lnTo>
                  <a:lnTo>
                    <a:pt x="115" y="195"/>
                  </a:lnTo>
                  <a:lnTo>
                    <a:pt x="18" y="187"/>
                  </a:lnTo>
                  <a:lnTo>
                    <a:pt x="18" y="138"/>
                  </a:lnTo>
                  <a:lnTo>
                    <a:pt x="115" y="138"/>
                  </a:lnTo>
                  <a:lnTo>
                    <a:pt x="18" y="129"/>
                  </a:lnTo>
                  <a:lnTo>
                    <a:pt x="18" y="80"/>
                  </a:lnTo>
                  <a:lnTo>
                    <a:pt x="115" y="80"/>
                  </a:lnTo>
                  <a:lnTo>
                    <a:pt x="18" y="72"/>
                  </a:lnTo>
                  <a:lnTo>
                    <a:pt x="18" y="23"/>
                  </a:lnTo>
                  <a:lnTo>
                    <a:pt x="115" y="23"/>
                  </a:lnTo>
                  <a:lnTo>
                    <a:pt x="144" y="20"/>
                  </a:lnTo>
                  <a:lnTo>
                    <a:pt x="68" y="14"/>
                  </a:lnTo>
                  <a:lnTo>
                    <a:pt x="2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0" name="Freeform 6"/>
            <p:cNvSpPr>
              <a:spLocks/>
            </p:cNvSpPr>
            <p:nvPr/>
          </p:nvSpPr>
          <p:spPr bwMode="auto">
            <a:xfrm>
              <a:off x="5416" y="3194"/>
              <a:ext cx="19" cy="6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4" y="17"/>
                </a:cxn>
                <a:cxn ang="0">
                  <a:pos x="0" y="17"/>
                </a:cxn>
                <a:cxn ang="0">
                  <a:pos x="76" y="23"/>
                </a:cxn>
                <a:cxn ang="0">
                  <a:pos x="58" y="0"/>
                </a:cxn>
              </a:cxnLst>
              <a:rect l="0" t="0" r="r" b="b"/>
              <a:pathLst>
                <a:path w="76" h="23">
                  <a:moveTo>
                    <a:pt x="58" y="0"/>
                  </a:moveTo>
                  <a:lnTo>
                    <a:pt x="44" y="17"/>
                  </a:lnTo>
                  <a:lnTo>
                    <a:pt x="0" y="17"/>
                  </a:lnTo>
                  <a:lnTo>
                    <a:pt x="76" y="2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69" name="Freeform 5"/>
            <p:cNvSpPr>
              <a:spLocks/>
            </p:cNvSpPr>
            <p:nvPr/>
          </p:nvSpPr>
          <p:spPr bwMode="auto">
            <a:xfrm>
              <a:off x="5404" y="3186"/>
              <a:ext cx="12" cy="1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2" y="0"/>
                </a:cxn>
                <a:cxn ang="0">
                  <a:pos x="32" y="48"/>
                </a:cxn>
                <a:cxn ang="0">
                  <a:pos x="0" y="48"/>
                </a:cxn>
                <a:cxn ang="0">
                  <a:pos x="48" y="48"/>
                </a:cxn>
                <a:cxn ang="0">
                  <a:pos x="48" y="0"/>
                </a:cxn>
              </a:cxnLst>
              <a:rect l="0" t="0" r="r" b="b"/>
              <a:pathLst>
                <a:path w="48" h="48">
                  <a:moveTo>
                    <a:pt x="48" y="0"/>
                  </a:moveTo>
                  <a:lnTo>
                    <a:pt x="32" y="0"/>
                  </a:lnTo>
                  <a:lnTo>
                    <a:pt x="32" y="48"/>
                  </a:lnTo>
                  <a:lnTo>
                    <a:pt x="0" y="48"/>
                  </a:lnTo>
                  <a:lnTo>
                    <a:pt x="48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68" name="Freeform 4"/>
            <p:cNvSpPr>
              <a:spLocks/>
            </p:cNvSpPr>
            <p:nvPr/>
          </p:nvSpPr>
          <p:spPr bwMode="auto">
            <a:xfrm>
              <a:off x="5391" y="3179"/>
              <a:ext cx="51" cy="8"/>
            </a:xfrm>
            <a:custGeom>
              <a:avLst/>
              <a:gdLst/>
              <a:ahLst/>
              <a:cxnLst>
                <a:cxn ang="0">
                  <a:pos x="179" y="0"/>
                </a:cxn>
                <a:cxn ang="0">
                  <a:pos x="163" y="22"/>
                </a:cxn>
                <a:cxn ang="0">
                  <a:pos x="99" y="22"/>
                </a:cxn>
                <a:cxn ang="0">
                  <a:pos x="83" y="22"/>
                </a:cxn>
                <a:cxn ang="0">
                  <a:pos x="0" y="22"/>
                </a:cxn>
                <a:cxn ang="0">
                  <a:pos x="10" y="34"/>
                </a:cxn>
                <a:cxn ang="0">
                  <a:pos x="36" y="29"/>
                </a:cxn>
                <a:cxn ang="0">
                  <a:pos x="83" y="29"/>
                </a:cxn>
                <a:cxn ang="0">
                  <a:pos x="99" y="29"/>
                </a:cxn>
                <a:cxn ang="0">
                  <a:pos x="204" y="29"/>
                </a:cxn>
                <a:cxn ang="0">
                  <a:pos x="179" y="0"/>
                </a:cxn>
              </a:cxnLst>
              <a:rect l="0" t="0" r="r" b="b"/>
              <a:pathLst>
                <a:path w="204" h="34">
                  <a:moveTo>
                    <a:pt x="179" y="0"/>
                  </a:moveTo>
                  <a:lnTo>
                    <a:pt x="163" y="22"/>
                  </a:lnTo>
                  <a:lnTo>
                    <a:pt x="99" y="22"/>
                  </a:lnTo>
                  <a:lnTo>
                    <a:pt x="83" y="22"/>
                  </a:lnTo>
                  <a:lnTo>
                    <a:pt x="0" y="22"/>
                  </a:lnTo>
                  <a:lnTo>
                    <a:pt x="10" y="34"/>
                  </a:lnTo>
                  <a:lnTo>
                    <a:pt x="36" y="29"/>
                  </a:lnTo>
                  <a:lnTo>
                    <a:pt x="83" y="29"/>
                  </a:lnTo>
                  <a:lnTo>
                    <a:pt x="99" y="29"/>
                  </a:lnTo>
                  <a:lnTo>
                    <a:pt x="204" y="2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67" name="Freeform 3"/>
            <p:cNvSpPr>
              <a:spLocks/>
            </p:cNvSpPr>
            <p:nvPr/>
          </p:nvSpPr>
          <p:spPr bwMode="auto">
            <a:xfrm>
              <a:off x="5378" y="3169"/>
              <a:ext cx="18" cy="93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37" y="34"/>
                </a:cxn>
                <a:cxn ang="0">
                  <a:pos x="27" y="66"/>
                </a:cxn>
                <a:cxn ang="0">
                  <a:pos x="18" y="95"/>
                </a:cxn>
                <a:cxn ang="0">
                  <a:pos x="12" y="108"/>
                </a:cxn>
                <a:cxn ang="0">
                  <a:pos x="0" y="136"/>
                </a:cxn>
                <a:cxn ang="0">
                  <a:pos x="15" y="137"/>
                </a:cxn>
                <a:cxn ang="0">
                  <a:pos x="15" y="297"/>
                </a:cxn>
                <a:cxn ang="0">
                  <a:pos x="15" y="321"/>
                </a:cxn>
                <a:cxn ang="0">
                  <a:pos x="15" y="359"/>
                </a:cxn>
                <a:cxn ang="0">
                  <a:pos x="14" y="373"/>
                </a:cxn>
                <a:cxn ang="0">
                  <a:pos x="33" y="366"/>
                </a:cxn>
                <a:cxn ang="0">
                  <a:pos x="32" y="341"/>
                </a:cxn>
                <a:cxn ang="0">
                  <a:pos x="32" y="302"/>
                </a:cxn>
                <a:cxn ang="0">
                  <a:pos x="32" y="290"/>
                </a:cxn>
                <a:cxn ang="0">
                  <a:pos x="32" y="131"/>
                </a:cxn>
                <a:cxn ang="0">
                  <a:pos x="40" y="119"/>
                </a:cxn>
                <a:cxn ang="0">
                  <a:pos x="27" y="110"/>
                </a:cxn>
                <a:cxn ang="0">
                  <a:pos x="39" y="82"/>
                </a:cxn>
                <a:cxn ang="0">
                  <a:pos x="48" y="59"/>
                </a:cxn>
                <a:cxn ang="0">
                  <a:pos x="64" y="29"/>
                </a:cxn>
                <a:cxn ang="0">
                  <a:pos x="71" y="21"/>
                </a:cxn>
                <a:cxn ang="0">
                  <a:pos x="45" y="0"/>
                </a:cxn>
              </a:cxnLst>
              <a:rect l="0" t="0" r="r" b="b"/>
              <a:pathLst>
                <a:path w="71" h="373">
                  <a:moveTo>
                    <a:pt x="45" y="0"/>
                  </a:moveTo>
                  <a:lnTo>
                    <a:pt x="37" y="34"/>
                  </a:lnTo>
                  <a:lnTo>
                    <a:pt x="27" y="66"/>
                  </a:lnTo>
                  <a:lnTo>
                    <a:pt x="18" y="95"/>
                  </a:lnTo>
                  <a:lnTo>
                    <a:pt x="12" y="108"/>
                  </a:lnTo>
                  <a:lnTo>
                    <a:pt x="0" y="136"/>
                  </a:lnTo>
                  <a:lnTo>
                    <a:pt x="15" y="137"/>
                  </a:lnTo>
                  <a:lnTo>
                    <a:pt x="15" y="297"/>
                  </a:lnTo>
                  <a:lnTo>
                    <a:pt x="15" y="321"/>
                  </a:lnTo>
                  <a:lnTo>
                    <a:pt x="15" y="359"/>
                  </a:lnTo>
                  <a:lnTo>
                    <a:pt x="14" y="373"/>
                  </a:lnTo>
                  <a:lnTo>
                    <a:pt x="33" y="366"/>
                  </a:lnTo>
                  <a:lnTo>
                    <a:pt x="32" y="341"/>
                  </a:lnTo>
                  <a:lnTo>
                    <a:pt x="32" y="302"/>
                  </a:lnTo>
                  <a:lnTo>
                    <a:pt x="32" y="290"/>
                  </a:lnTo>
                  <a:lnTo>
                    <a:pt x="32" y="131"/>
                  </a:lnTo>
                  <a:lnTo>
                    <a:pt x="40" y="119"/>
                  </a:lnTo>
                  <a:lnTo>
                    <a:pt x="27" y="110"/>
                  </a:lnTo>
                  <a:lnTo>
                    <a:pt x="39" y="82"/>
                  </a:lnTo>
                  <a:lnTo>
                    <a:pt x="48" y="59"/>
                  </a:lnTo>
                  <a:lnTo>
                    <a:pt x="64" y="29"/>
                  </a:lnTo>
                  <a:lnTo>
                    <a:pt x="71" y="21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66" name="Freeform 2"/>
            <p:cNvSpPr>
              <a:spLocks/>
            </p:cNvSpPr>
            <p:nvPr/>
          </p:nvSpPr>
          <p:spPr bwMode="auto">
            <a:xfrm>
              <a:off x="5412" y="3168"/>
              <a:ext cx="7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1"/>
                </a:cxn>
                <a:cxn ang="0">
                  <a:pos x="2" y="64"/>
                </a:cxn>
                <a:cxn ang="0">
                  <a:pos x="18" y="64"/>
                </a:cxn>
                <a:cxn ang="0">
                  <a:pos x="18" y="32"/>
                </a:cxn>
                <a:cxn ang="0">
                  <a:pos x="30" y="21"/>
                </a:cxn>
                <a:cxn ang="0">
                  <a:pos x="0" y="0"/>
                </a:cxn>
              </a:cxnLst>
              <a:rect l="0" t="0" r="r" b="b"/>
              <a:pathLst>
                <a:path w="30" h="64">
                  <a:moveTo>
                    <a:pt x="0" y="0"/>
                  </a:moveTo>
                  <a:lnTo>
                    <a:pt x="1" y="31"/>
                  </a:lnTo>
                  <a:lnTo>
                    <a:pt x="2" y="64"/>
                  </a:lnTo>
                  <a:lnTo>
                    <a:pt x="18" y="64"/>
                  </a:lnTo>
                  <a:lnTo>
                    <a:pt x="18" y="32"/>
                  </a:lnTo>
                  <a:lnTo>
                    <a:pt x="3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1" name="圆角矩形标注 130"/>
          <p:cNvSpPr/>
          <p:nvPr/>
        </p:nvSpPr>
        <p:spPr>
          <a:xfrm>
            <a:off x="5572132" y="2143116"/>
            <a:ext cx="1500198" cy="571504"/>
          </a:xfrm>
          <a:prstGeom prst="wedgeRoundRectCallout">
            <a:avLst>
              <a:gd name="adj1" fmla="val -82768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修剪类型</a:t>
            </a:r>
            <a:endParaRPr lang="zh-CN" altLang="en-US" dirty="0"/>
          </a:p>
        </p:txBody>
      </p:sp>
      <p:sp>
        <p:nvSpPr>
          <p:cNvPr id="132" name="TextBox 131"/>
          <p:cNvSpPr txBox="1"/>
          <p:nvPr/>
        </p:nvSpPr>
        <p:spPr>
          <a:xfrm>
            <a:off x="285720" y="3357562"/>
            <a:ext cx="850112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4.4  </a:t>
            </a:r>
            <a:r>
              <a:rPr lang="zh-CN" altLang="en-US" sz="3200" dirty="0" smtClean="0"/>
              <a:t>图元</a:t>
            </a:r>
            <a:r>
              <a:rPr lang="zh-CN" altLang="en-US" sz="3200" dirty="0" smtClean="0"/>
              <a:t>的编辑和</a:t>
            </a:r>
            <a:r>
              <a:rPr lang="zh-CN" altLang="en-US" sz="3200" dirty="0" smtClean="0"/>
              <a:t>修改</a:t>
            </a:r>
            <a:endParaRPr lang="en-US" altLang="zh-CN" sz="3200" dirty="0" smtClean="0"/>
          </a:p>
          <a:p>
            <a:r>
              <a:rPr lang="en-US" altLang="zh-CN" sz="2800" dirty="0" smtClean="0"/>
              <a:t>4.4.1 </a:t>
            </a:r>
            <a:r>
              <a:rPr lang="zh-CN" altLang="en-US" sz="2800" dirty="0" smtClean="0"/>
              <a:t>使用</a:t>
            </a:r>
            <a:r>
              <a:rPr lang="zh-CN" altLang="en-US" sz="2800" dirty="0" smtClean="0"/>
              <a:t>已有对象</a:t>
            </a:r>
            <a:r>
              <a:rPr lang="zh-CN" altLang="en-US" sz="2800" dirty="0" smtClean="0"/>
              <a:t>边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边</a:t>
            </a:r>
            <a:r>
              <a:rPr lang="zh-CN" altLang="en-US" sz="2400" dirty="0" smtClean="0"/>
              <a:t>的使用有两种方式：直接使用已有视图上的边，相对已有视图边复制并偏移一定距离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使用</a:t>
            </a:r>
            <a:r>
              <a:rPr lang="zh-CN" altLang="en-US" sz="2400" dirty="0" smtClean="0"/>
              <a:t>边。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偏移复制</a:t>
            </a:r>
            <a:r>
              <a:rPr lang="zh-CN" altLang="en-US" sz="2400" dirty="0" smtClean="0"/>
              <a:t>边。</a:t>
            </a:r>
            <a:endParaRPr lang="zh-CN" altLang="en-US" sz="2400" dirty="0" smtClean="0"/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757" y="285728"/>
            <a:ext cx="672810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3116"/>
            <a:ext cx="6798206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6786578" y="1500174"/>
            <a:ext cx="1571636" cy="428628"/>
          </a:xfrm>
          <a:prstGeom prst="wedgeRoundRectCallout">
            <a:avLst>
              <a:gd name="adj1" fmla="val -71507"/>
              <a:gd name="adj2" fmla="val -1508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直接使用边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7215206" y="4286256"/>
            <a:ext cx="1357322" cy="500066"/>
          </a:xfrm>
          <a:prstGeom prst="wedgeRoundRectCallout">
            <a:avLst>
              <a:gd name="adj1" fmla="val -74075"/>
              <a:gd name="adj2" fmla="val -1203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偏移复制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0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4.4.2  </a:t>
            </a:r>
            <a:r>
              <a:rPr lang="zh-CN" altLang="en-US" sz="2800" dirty="0" smtClean="0"/>
              <a:t>修剪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修剪</a:t>
            </a:r>
            <a:r>
              <a:rPr lang="zh-CN" altLang="en-US" sz="2400" dirty="0" smtClean="0"/>
              <a:t>有</a:t>
            </a:r>
            <a:r>
              <a:rPr lang="en-US" sz="2400" dirty="0" smtClean="0"/>
              <a:t>7</a:t>
            </a:r>
            <a:r>
              <a:rPr lang="zh-CN" altLang="en-US" sz="2400" dirty="0" smtClean="0"/>
              <a:t>种</a:t>
            </a:r>
            <a:r>
              <a:rPr lang="zh-CN" altLang="en-US" sz="2400" dirty="0" smtClean="0"/>
              <a:t>方式：</a:t>
            </a:r>
            <a:endParaRPr lang="zh-CN" altLang="en-US" sz="2400" dirty="0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85728"/>
            <a:ext cx="1857388" cy="219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928794" y="1071546"/>
          <a:ext cx="1785950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429388" y="1643050"/>
            <a:ext cx="1285884" cy="428628"/>
          </a:xfrm>
          <a:prstGeom prst="wedgeRoundRectCallout">
            <a:avLst>
              <a:gd name="adj1" fmla="val -64417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修剪命令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2703016"/>
            <a:ext cx="835824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在相交处分割：使用两个图元的相交点分割图元，而由一个图元创建两个图元，创建后的图元可以独立操作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分为相等段：将选定图元分割成为多个相等的图元，创建后的图元可以独立操作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拐角：将两个图元裁剪到其交点处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边界：将图元修剪到指定作为边界的图元或点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长度和拉伸：将图元修剪或延伸为一个指定的长度，以共线方式在最近端点处进行操作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增量与拉伸：键入负值则修剪图元，键入正值则延伸图元，以共线方式在最近端点处进行</a:t>
            </a:r>
            <a:r>
              <a:rPr lang="zh-CN" altLang="en-US" sz="2400" dirty="0" smtClean="0"/>
              <a:t>操作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5041033" cy="311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876"/>
            <a:ext cx="677164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5786446" y="2428868"/>
            <a:ext cx="3000364" cy="642942"/>
          </a:xfrm>
          <a:prstGeom prst="wedgeRoundRectCallout">
            <a:avLst>
              <a:gd name="adj1" fmla="val -59666"/>
              <a:gd name="adj2" fmla="val -1623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在相交处分割操作及结果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7000892" y="6072206"/>
            <a:ext cx="1571636" cy="571504"/>
          </a:xfrm>
          <a:prstGeom prst="wedgeRoundRectCallout">
            <a:avLst>
              <a:gd name="adj1" fmla="val -77138"/>
              <a:gd name="adj2" fmla="val -1284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分为相等段操作及结果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5419808" cy="2871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876"/>
            <a:ext cx="7049711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圆角矩形标注 6"/>
          <p:cNvSpPr/>
          <p:nvPr/>
        </p:nvSpPr>
        <p:spPr>
          <a:xfrm>
            <a:off x="5572132" y="2643182"/>
            <a:ext cx="1928826" cy="428628"/>
          </a:xfrm>
          <a:prstGeom prst="wedgeRoundRectCallout">
            <a:avLst>
              <a:gd name="adj1" fmla="val -72828"/>
              <a:gd name="adj2" fmla="val -1921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拐角操作及结果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5715008" y="5500702"/>
            <a:ext cx="1928826" cy="500066"/>
          </a:xfrm>
          <a:prstGeom prst="wedgeRoundRectCallout">
            <a:avLst>
              <a:gd name="adj1" fmla="val -64417"/>
              <a:gd name="adj2" fmla="val -1704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边界操作及结果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796023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14686"/>
            <a:ext cx="800105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圆角矩形标注 6"/>
          <p:cNvSpPr/>
          <p:nvPr/>
        </p:nvSpPr>
        <p:spPr>
          <a:xfrm>
            <a:off x="6357950" y="2143116"/>
            <a:ext cx="2071702" cy="500066"/>
          </a:xfrm>
          <a:prstGeom prst="wedgeRoundRectCallout">
            <a:avLst>
              <a:gd name="adj1" fmla="val -59275"/>
              <a:gd name="adj2" fmla="val -1557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长度操作及结果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6715140" y="5929330"/>
            <a:ext cx="1928826" cy="571504"/>
          </a:xfrm>
          <a:prstGeom prst="wedgeRoundRectCallout">
            <a:avLst>
              <a:gd name="adj1" fmla="val -48360"/>
              <a:gd name="adj2" fmla="val -1181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增量操作及结果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4.4.3 </a:t>
            </a:r>
            <a:r>
              <a:rPr lang="zh-CN" altLang="en-US" sz="2800" dirty="0" smtClean="0"/>
              <a:t>变换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14290"/>
            <a:ext cx="1928826" cy="252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643042" y="928670"/>
          <a:ext cx="1690678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286512" y="2000240"/>
            <a:ext cx="1214446" cy="500066"/>
          </a:xfrm>
          <a:prstGeom prst="wedgeRoundRectCallout">
            <a:avLst>
              <a:gd name="adj1" fmla="val -74267"/>
              <a:gd name="adj2" fmla="val -1380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变换方式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2786058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1.</a:t>
            </a:r>
            <a:r>
              <a:rPr lang="zh-CN" altLang="en-US" sz="2400" dirty="0" smtClean="0"/>
              <a:t>平移</a:t>
            </a:r>
            <a:endParaRPr lang="en-US" altLang="zh-CN" sz="2400" dirty="0" smtClean="0"/>
          </a:p>
          <a:p>
            <a:r>
              <a:rPr lang="zh-CN" altLang="en-US" sz="2400" dirty="0" smtClean="0"/>
              <a:t>   运用</a:t>
            </a:r>
            <a:r>
              <a:rPr lang="zh-CN" altLang="en-US" sz="2400" dirty="0" smtClean="0"/>
              <a:t>“平移”命令，可以将选定图元移动到另一位置。</a:t>
            </a:r>
          </a:p>
          <a:p>
            <a:endParaRPr lang="zh-CN" altLang="en-US" sz="2400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3571876"/>
            <a:ext cx="7702701" cy="2858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圆角矩形标注 8"/>
          <p:cNvSpPr/>
          <p:nvPr/>
        </p:nvSpPr>
        <p:spPr>
          <a:xfrm>
            <a:off x="359462" y="6042709"/>
            <a:ext cx="2357454" cy="398334"/>
          </a:xfrm>
          <a:prstGeom prst="wedgeRoundRectCallout">
            <a:avLst>
              <a:gd name="adj1" fmla="val 54865"/>
              <a:gd name="adj2" fmla="val -1485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“得到矢量”菜单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8572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主要包括以下几种方式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水平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071546"/>
            <a:ext cx="5140146" cy="62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215206" y="1785926"/>
            <a:ext cx="1285884" cy="428628"/>
          </a:xfrm>
          <a:prstGeom prst="wedgeRoundRectCallout">
            <a:avLst>
              <a:gd name="adj1" fmla="val -62123"/>
              <a:gd name="adj2" fmla="val -1370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水平平移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857364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竖直</a:t>
            </a:r>
            <a:endParaRPr lang="zh-CN" altLang="en-US" sz="24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6699" y="2143116"/>
            <a:ext cx="5209477" cy="157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7215206" y="3357562"/>
            <a:ext cx="1428760" cy="357190"/>
          </a:xfrm>
          <a:prstGeom prst="wedgeRoundRectCallout">
            <a:avLst>
              <a:gd name="adj1" fmla="val -78639"/>
              <a:gd name="adj2" fmla="val -1687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竖直平移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3857628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角</a:t>
            </a:r>
            <a:r>
              <a:rPr lang="en-US" sz="2400" dirty="0" smtClean="0"/>
              <a:t>/</a:t>
            </a:r>
            <a:r>
              <a:rPr lang="zh-CN" altLang="en-US" sz="2400" dirty="0" smtClean="0"/>
              <a:t>长度</a:t>
            </a:r>
            <a:endParaRPr lang="zh-CN" altLang="en-US" sz="2400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607" y="4429132"/>
            <a:ext cx="622005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圆角矩形标注 10"/>
          <p:cNvSpPr/>
          <p:nvPr/>
        </p:nvSpPr>
        <p:spPr>
          <a:xfrm>
            <a:off x="6929454" y="5715016"/>
            <a:ext cx="1500198" cy="571504"/>
          </a:xfrm>
          <a:prstGeom prst="wedgeRoundRectCallout">
            <a:avLst>
              <a:gd name="adj1" fmla="val -96531"/>
              <a:gd name="adj2" fmla="val -14137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角</a:t>
            </a:r>
            <a:r>
              <a:rPr lang="en-US" dirty="0" smtClean="0"/>
              <a:t>/</a:t>
            </a:r>
            <a:r>
              <a:rPr lang="zh-CN" altLang="en-US" dirty="0" smtClean="0"/>
              <a:t>长度平移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起始</a:t>
            </a:r>
            <a:r>
              <a:rPr lang="en-US" sz="2400" dirty="0" smtClean="0"/>
              <a:t>-</a:t>
            </a:r>
            <a:r>
              <a:rPr lang="zh-CN" altLang="en-US" sz="2400" dirty="0" smtClean="0"/>
              <a:t>终止</a:t>
            </a:r>
            <a:endParaRPr lang="zh-CN" altLang="en-US" sz="2400" dirty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857232"/>
            <a:ext cx="754689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429388" y="3714752"/>
            <a:ext cx="2000264" cy="428628"/>
          </a:xfrm>
          <a:prstGeom prst="wedgeRoundRectCallout">
            <a:avLst>
              <a:gd name="adj1" fmla="val -70234"/>
              <a:gd name="adj2" fmla="val -1301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平移操作及结果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4286256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2.</a:t>
            </a:r>
            <a:r>
              <a:rPr lang="zh-CN" altLang="en-US" sz="2400" dirty="0" smtClean="0"/>
              <a:t> 平移并</a:t>
            </a:r>
            <a:r>
              <a:rPr lang="zh-CN" altLang="en-US" sz="2400" dirty="0" smtClean="0"/>
              <a:t>复制</a:t>
            </a:r>
            <a:endParaRPr lang="en-US" altLang="zh-CN" sz="2400" dirty="0" smtClean="0"/>
          </a:p>
          <a:p>
            <a:r>
              <a:rPr lang="zh-CN" altLang="en-US" sz="2400" dirty="0" smtClean="0"/>
              <a:t>    运用</a:t>
            </a:r>
            <a:r>
              <a:rPr lang="zh-CN" altLang="en-US" sz="2400" dirty="0" smtClean="0"/>
              <a:t>“平移并复制”命令可以将选定图元移动并复制到另一位置。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7519609" cy="3552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072330" y="3357562"/>
            <a:ext cx="1500198" cy="428628"/>
          </a:xfrm>
          <a:prstGeom prst="wedgeRoundRectCallout">
            <a:avLst>
              <a:gd name="adj1" fmla="val -69988"/>
              <a:gd name="adj2" fmla="val -1921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复制并平移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4643446"/>
            <a:ext cx="742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3.</a:t>
            </a:r>
            <a:r>
              <a:rPr lang="zh-CN" altLang="en-US" sz="2400" dirty="0" smtClean="0"/>
              <a:t>旋转</a:t>
            </a:r>
            <a:endParaRPr lang="en-US" altLang="zh-CN" sz="2400" dirty="0" smtClean="0"/>
          </a:p>
          <a:p>
            <a:r>
              <a:rPr lang="zh-CN" altLang="en-US" sz="2400" dirty="0" smtClean="0"/>
              <a:t>   运用</a:t>
            </a:r>
            <a:r>
              <a:rPr lang="zh-CN" altLang="en-US" sz="2400" dirty="0" smtClean="0"/>
              <a:t>“旋转”命令，可以将选定图元进行旋转。</a:t>
            </a:r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4.1.2 </a:t>
            </a:r>
            <a:r>
              <a:rPr lang="zh-CN" altLang="en-US" sz="2800" dirty="0" smtClean="0"/>
              <a:t>工程</a:t>
            </a:r>
            <a:r>
              <a:rPr lang="zh-CN" altLang="en-US" sz="2800" dirty="0" smtClean="0"/>
              <a:t>图草绘与手工草绘之间的</a:t>
            </a:r>
            <a:r>
              <a:rPr lang="zh-CN" altLang="en-US" sz="2800" dirty="0" smtClean="0"/>
              <a:t>关系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图板</a:t>
            </a:r>
            <a:r>
              <a:rPr lang="zh-CN" altLang="en-US" sz="2400" dirty="0" smtClean="0"/>
              <a:t>。</a:t>
            </a:r>
            <a:r>
              <a:rPr lang="zh-CN" altLang="en-US" sz="2400" dirty="0" smtClean="0"/>
              <a:t>主要用来固定图纸。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571612"/>
            <a:ext cx="4112647" cy="2628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357950" y="3643314"/>
            <a:ext cx="1143008" cy="500066"/>
          </a:xfrm>
          <a:prstGeom prst="wedgeRoundRectCallout">
            <a:avLst>
              <a:gd name="adj1" fmla="val -81478"/>
              <a:gd name="adj2" fmla="val -1704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图板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4429132"/>
            <a:ext cx="5500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绘制直线工具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    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丁字尺。</a:t>
            </a:r>
            <a:endParaRPr lang="zh-CN" altLang="en-US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500570"/>
            <a:ext cx="460880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2714612" y="6072206"/>
            <a:ext cx="1285884" cy="428628"/>
          </a:xfrm>
          <a:prstGeom prst="wedgeRoundRectCallout">
            <a:avLst>
              <a:gd name="adj1" fmla="val 67482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丁字尺</a:t>
            </a:r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5214942" y="3429000"/>
            <a:ext cx="2071702" cy="500066"/>
          </a:xfrm>
          <a:prstGeom prst="wedgeRoundRectCallout">
            <a:avLst>
              <a:gd name="adj1" fmla="val -67107"/>
              <a:gd name="adj2" fmla="val -1852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旋转操作及结果</a:t>
            </a:r>
            <a:endParaRPr lang="zh-CN" alt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7600034" cy="2405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71472" y="4143380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4.</a:t>
            </a:r>
            <a:r>
              <a:rPr lang="zh-CN" altLang="en-US" sz="2400" dirty="0" smtClean="0"/>
              <a:t>旋转并</a:t>
            </a:r>
            <a:r>
              <a:rPr lang="zh-CN" altLang="en-US" sz="2400" dirty="0" smtClean="0"/>
              <a:t>复制</a:t>
            </a:r>
            <a:endParaRPr lang="en-US" altLang="zh-CN" sz="2400" dirty="0" smtClean="0"/>
          </a:p>
          <a:p>
            <a:r>
              <a:rPr lang="zh-CN" altLang="en-US" sz="2400" dirty="0" smtClean="0"/>
              <a:t>   运用</a:t>
            </a:r>
            <a:r>
              <a:rPr lang="zh-CN" altLang="en-US" sz="2400" dirty="0" smtClean="0"/>
              <a:t>“旋转并复制”命令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，可以将选定图元进行旋转并复制。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408" y="148973"/>
            <a:ext cx="7496178" cy="255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286248" y="3143248"/>
            <a:ext cx="1428760" cy="571504"/>
          </a:xfrm>
          <a:prstGeom prst="wedgeRoundRectCallout">
            <a:avLst>
              <a:gd name="adj1" fmla="val -54897"/>
              <a:gd name="adj2" fmla="val -11298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复制旋转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788166"/>
            <a:ext cx="84296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</a:t>
            </a:r>
            <a:r>
              <a:rPr lang="zh-CN" altLang="en-US" sz="2400" dirty="0" smtClean="0"/>
              <a:t>断点</a:t>
            </a:r>
            <a:endParaRPr lang="en-US" altLang="zh-CN" sz="2400" dirty="0" smtClean="0"/>
          </a:p>
          <a:p>
            <a:r>
              <a:rPr lang="zh-CN" altLang="en-US" sz="2400" dirty="0" smtClean="0"/>
              <a:t>   运用</a:t>
            </a:r>
            <a:r>
              <a:rPr lang="zh-CN" altLang="en-US" sz="2400" dirty="0" smtClean="0"/>
              <a:t>“断点”命令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，可以将选定图元在选定点处打断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6.</a:t>
            </a:r>
            <a:r>
              <a:rPr lang="zh-CN" altLang="en-US" sz="2400" dirty="0" smtClean="0"/>
              <a:t>镜像</a:t>
            </a:r>
            <a:endParaRPr lang="en-US" altLang="zh-CN" sz="2400" dirty="0" smtClean="0"/>
          </a:p>
          <a:p>
            <a:r>
              <a:rPr lang="zh-CN" altLang="en-US" sz="2400" dirty="0" smtClean="0"/>
              <a:t>   镜像</a:t>
            </a:r>
            <a:r>
              <a:rPr lang="zh-CN" altLang="en-US" sz="2400" dirty="0" smtClean="0"/>
              <a:t>可以看作是特殊的复制操作，用于生成关于某一中心线对称的图元。</a:t>
            </a:r>
          </a:p>
          <a:p>
            <a:endParaRPr lang="zh-CN" altLang="en-US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7082193" cy="327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715140" y="2928934"/>
            <a:ext cx="1857388" cy="571504"/>
          </a:xfrm>
          <a:prstGeom prst="wedgeRoundRectCallout">
            <a:avLst>
              <a:gd name="adj1" fmla="val -62123"/>
              <a:gd name="adj2" fmla="val -1207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镜像操作及结果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3643314"/>
            <a:ext cx="80010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7.</a:t>
            </a:r>
            <a:r>
              <a:rPr lang="zh-CN" altLang="en-US" sz="2400" dirty="0" smtClean="0"/>
              <a:t>缩放</a:t>
            </a:r>
            <a:endParaRPr lang="en-US" altLang="zh-CN" sz="2400" dirty="0" smtClean="0"/>
          </a:p>
          <a:p>
            <a:r>
              <a:rPr lang="zh-CN" altLang="en-US" sz="2400" dirty="0" smtClean="0"/>
              <a:t>   运用</a:t>
            </a:r>
            <a:r>
              <a:rPr lang="zh-CN" altLang="en-US" sz="2400" dirty="0" smtClean="0"/>
              <a:t>“缩放”命令，可以将选定图元进行比例缩放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8.</a:t>
            </a:r>
            <a:r>
              <a:rPr lang="zh-CN" altLang="en-US" sz="2400" dirty="0" smtClean="0"/>
              <a:t>移动</a:t>
            </a:r>
            <a:r>
              <a:rPr lang="zh-CN" altLang="en-US" sz="2400" dirty="0" smtClean="0"/>
              <a:t>特殊</a:t>
            </a:r>
            <a:endParaRPr lang="en-US" altLang="zh-CN" sz="2400" dirty="0" smtClean="0"/>
          </a:p>
          <a:p>
            <a:r>
              <a:rPr lang="zh-CN" altLang="en-US" sz="2400" dirty="0" smtClean="0"/>
              <a:t>   运用</a:t>
            </a:r>
            <a:r>
              <a:rPr lang="zh-CN" altLang="en-US" sz="2400" dirty="0" smtClean="0"/>
              <a:t>“移动特殊”命令，可以将选定图元移动到特定精确位置。</a:t>
            </a:r>
          </a:p>
          <a:p>
            <a:endParaRPr lang="zh-CN" altLang="en-US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7217107" cy="4157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000636"/>
            <a:ext cx="6373007" cy="1382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7429520" y="3357562"/>
            <a:ext cx="1428760" cy="571504"/>
          </a:xfrm>
          <a:prstGeom prst="wedgeRoundRectCallout">
            <a:avLst>
              <a:gd name="adj1" fmla="val -82768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重定比例操作及结果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7286644" y="6072206"/>
            <a:ext cx="1500198" cy="571504"/>
          </a:xfrm>
          <a:prstGeom prst="wedgeRoundRectCallout">
            <a:avLst>
              <a:gd name="adj1" fmla="val -64089"/>
              <a:gd name="adj2" fmla="val -1362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“移动特殊”对话框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4.4.4 </a:t>
            </a:r>
            <a:r>
              <a:rPr lang="zh-CN" altLang="en-US" sz="2800" dirty="0" smtClean="0"/>
              <a:t>图元</a:t>
            </a:r>
            <a:r>
              <a:rPr lang="zh-CN" altLang="en-US" sz="2800" dirty="0" smtClean="0"/>
              <a:t>的线型及</a:t>
            </a:r>
            <a:r>
              <a:rPr lang="zh-CN" altLang="en-US" sz="2800" dirty="0" smtClean="0"/>
              <a:t>样式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系统</a:t>
            </a:r>
            <a:r>
              <a:rPr lang="zh-CN" altLang="en-US" sz="2400" dirty="0" smtClean="0"/>
              <a:t>允许修改绘制图元的线型，也可修改表栅格、符号、轴、和修饰特征等的线型。</a:t>
            </a:r>
            <a:endParaRPr lang="zh-CN" altLang="en-US" sz="2400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85926"/>
            <a:ext cx="692787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143636" y="5857892"/>
            <a:ext cx="1357322" cy="571504"/>
          </a:xfrm>
          <a:prstGeom prst="wedgeRoundRectCallout">
            <a:avLst>
              <a:gd name="adj1" fmla="val -78422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修改线体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357298"/>
            <a:ext cx="8229600" cy="15716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4.4.5 </a:t>
            </a:r>
            <a:r>
              <a:rPr lang="zh-CN" altLang="en-US" sz="2800" dirty="0" smtClean="0"/>
              <a:t>填充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     </a:t>
            </a:r>
            <a:r>
              <a:rPr lang="zh-CN" altLang="en-US" sz="2400" dirty="0" smtClean="0"/>
              <a:t>填充</a:t>
            </a:r>
            <a:r>
              <a:rPr lang="zh-CN" altLang="en-US" sz="2400" dirty="0" smtClean="0"/>
              <a:t>有两种方式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实体填充：使用实体填充封闭的草绘图元区域。</a:t>
            </a: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000504"/>
            <a:ext cx="7260092" cy="76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428728" y="3286124"/>
          <a:ext cx="5691206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357818" y="5500702"/>
            <a:ext cx="2143140" cy="428628"/>
          </a:xfrm>
          <a:prstGeom prst="wedgeRoundRectCallout">
            <a:avLst>
              <a:gd name="adj1" fmla="val -55241"/>
              <a:gd name="adj2" fmla="val -1164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输入横截面名称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7500990" cy="5740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圆角矩形标注 6"/>
          <p:cNvSpPr/>
          <p:nvPr/>
        </p:nvSpPr>
        <p:spPr>
          <a:xfrm>
            <a:off x="5715008" y="5429264"/>
            <a:ext cx="2143140" cy="571504"/>
          </a:xfrm>
          <a:prstGeom prst="wedgeRoundRectCallout">
            <a:avLst>
              <a:gd name="adj1" fmla="val -65564"/>
              <a:gd name="adj2" fmla="val -14653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“修改剖面线”菜单及其功能注释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6817144" cy="24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178" y="3786190"/>
            <a:ext cx="639271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6643702" y="2786058"/>
            <a:ext cx="1785950" cy="500066"/>
          </a:xfrm>
          <a:prstGeom prst="wedgeRoundRectCallout">
            <a:avLst>
              <a:gd name="adj1" fmla="val -67904"/>
              <a:gd name="adj2" fmla="val -1380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实体填充结果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357950" y="6072206"/>
            <a:ext cx="2000264" cy="571504"/>
          </a:xfrm>
          <a:prstGeom prst="wedgeRoundRectCallout">
            <a:avLst>
              <a:gd name="adj1" fmla="val -56224"/>
              <a:gd name="adj2" fmla="val -1387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剖面线填充结果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4.4.6 </a:t>
            </a:r>
            <a:r>
              <a:rPr lang="zh-CN" altLang="en-US" sz="2800" dirty="0" smtClean="0"/>
              <a:t>相关</a:t>
            </a:r>
            <a:r>
              <a:rPr lang="zh-CN" altLang="en-US" sz="2800" dirty="0" smtClean="0"/>
              <a:t>视图</a:t>
            </a:r>
            <a:r>
              <a:rPr lang="zh-CN" altLang="en-US" sz="2800" dirty="0" smtClean="0"/>
              <a:t>操作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建立</a:t>
            </a:r>
            <a:r>
              <a:rPr lang="zh-CN" altLang="en-US" sz="2400" dirty="0" smtClean="0"/>
              <a:t>视图相关性操作的</a:t>
            </a:r>
            <a:r>
              <a:rPr lang="zh-CN" altLang="en-US" sz="2400" dirty="0" smtClean="0"/>
              <a:t>步骤：</a:t>
            </a:r>
            <a:endParaRPr lang="zh-CN" altLang="en-US" sz="2400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881" y="1357298"/>
            <a:ext cx="785623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643834" y="5072074"/>
            <a:ext cx="1285884" cy="642942"/>
          </a:xfrm>
          <a:prstGeom prst="wedgeRoundRectCallout">
            <a:avLst>
              <a:gd name="adj1" fmla="val -77033"/>
              <a:gd name="adj2" fmla="val -1072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创建图元相关性</a:t>
            </a:r>
            <a:endParaRPr lang="zh-CN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107157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4.5  </a:t>
            </a:r>
            <a:r>
              <a:rPr lang="zh-CN" altLang="en-US" dirty="0" smtClean="0"/>
              <a:t>综合</a:t>
            </a:r>
            <a:r>
              <a:rPr lang="zh-CN" altLang="en-US" dirty="0" smtClean="0"/>
              <a:t>实例</a:t>
            </a:r>
            <a:r>
              <a:rPr lang="zh-CN" altLang="en-US" dirty="0" smtClean="0"/>
              <a:t>练习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4.5.1</a:t>
            </a:r>
            <a:r>
              <a:rPr lang="zh-CN" altLang="en-US" sz="2800" dirty="0" smtClean="0"/>
              <a:t>综合实例</a:t>
            </a:r>
            <a:r>
              <a:rPr lang="en-US" sz="2800" dirty="0" smtClean="0"/>
              <a:t>1</a:t>
            </a:r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7271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2705" name="Group 1"/>
          <p:cNvGrpSpPr>
            <a:grpSpLocks noChangeAspect="1"/>
          </p:cNvGrpSpPr>
          <p:nvPr/>
        </p:nvGrpSpPr>
        <p:grpSpPr bwMode="auto">
          <a:xfrm>
            <a:off x="5214942" y="428604"/>
            <a:ext cx="2262814" cy="2265369"/>
            <a:chOff x="1973" y="1365"/>
            <a:chExt cx="2215" cy="2218"/>
          </a:xfrm>
        </p:grpSpPr>
        <p:sp>
          <p:nvSpPr>
            <p:cNvPr id="7271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1973" y="1365"/>
              <a:ext cx="2215" cy="221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15" name="Freeform 11"/>
            <p:cNvSpPr>
              <a:spLocks/>
            </p:cNvSpPr>
            <p:nvPr/>
          </p:nvSpPr>
          <p:spPr bwMode="auto">
            <a:xfrm>
              <a:off x="1973" y="1365"/>
              <a:ext cx="2215" cy="2218"/>
            </a:xfrm>
            <a:custGeom>
              <a:avLst/>
              <a:gdLst/>
              <a:ahLst/>
              <a:cxnLst>
                <a:cxn ang="0">
                  <a:pos x="8860" y="4435"/>
                </a:cxn>
                <a:cxn ang="0">
                  <a:pos x="8792" y="3665"/>
                </a:cxn>
                <a:cxn ang="0">
                  <a:pos x="8592" y="2918"/>
                </a:cxn>
                <a:cxn ang="0">
                  <a:pos x="8266" y="2217"/>
                </a:cxn>
                <a:cxn ang="0">
                  <a:pos x="7823" y="1584"/>
                </a:cxn>
                <a:cxn ang="0">
                  <a:pos x="7277" y="1038"/>
                </a:cxn>
                <a:cxn ang="0">
                  <a:pos x="6645" y="594"/>
                </a:cxn>
                <a:cxn ang="0">
                  <a:pos x="5945" y="267"/>
                </a:cxn>
                <a:cxn ang="0">
                  <a:pos x="5199" y="68"/>
                </a:cxn>
                <a:cxn ang="0">
                  <a:pos x="4429" y="0"/>
                </a:cxn>
                <a:cxn ang="0">
                  <a:pos x="3660" y="68"/>
                </a:cxn>
                <a:cxn ang="0">
                  <a:pos x="2914" y="267"/>
                </a:cxn>
                <a:cxn ang="0">
                  <a:pos x="2215" y="594"/>
                </a:cxn>
                <a:cxn ang="0">
                  <a:pos x="1582" y="1038"/>
                </a:cxn>
                <a:cxn ang="0">
                  <a:pos x="1036" y="1584"/>
                </a:cxn>
                <a:cxn ang="0">
                  <a:pos x="593" y="2217"/>
                </a:cxn>
                <a:cxn ang="0">
                  <a:pos x="267" y="2918"/>
                </a:cxn>
                <a:cxn ang="0">
                  <a:pos x="67" y="3665"/>
                </a:cxn>
                <a:cxn ang="0">
                  <a:pos x="0" y="4435"/>
                </a:cxn>
                <a:cxn ang="0">
                  <a:pos x="67" y="5205"/>
                </a:cxn>
                <a:cxn ang="0">
                  <a:pos x="267" y="5952"/>
                </a:cxn>
                <a:cxn ang="0">
                  <a:pos x="593" y="6653"/>
                </a:cxn>
                <a:cxn ang="0">
                  <a:pos x="1036" y="7286"/>
                </a:cxn>
                <a:cxn ang="0">
                  <a:pos x="1582" y="7833"/>
                </a:cxn>
                <a:cxn ang="0">
                  <a:pos x="2215" y="8277"/>
                </a:cxn>
                <a:cxn ang="0">
                  <a:pos x="2914" y="8602"/>
                </a:cxn>
                <a:cxn ang="0">
                  <a:pos x="3660" y="8803"/>
                </a:cxn>
                <a:cxn ang="0">
                  <a:pos x="4429" y="8870"/>
                </a:cxn>
                <a:cxn ang="0">
                  <a:pos x="5199" y="8803"/>
                </a:cxn>
                <a:cxn ang="0">
                  <a:pos x="5945" y="8602"/>
                </a:cxn>
                <a:cxn ang="0">
                  <a:pos x="6645" y="8277"/>
                </a:cxn>
                <a:cxn ang="0">
                  <a:pos x="7277" y="7833"/>
                </a:cxn>
                <a:cxn ang="0">
                  <a:pos x="7823" y="7286"/>
                </a:cxn>
                <a:cxn ang="0">
                  <a:pos x="8266" y="6653"/>
                </a:cxn>
                <a:cxn ang="0">
                  <a:pos x="8592" y="5952"/>
                </a:cxn>
                <a:cxn ang="0">
                  <a:pos x="8792" y="5205"/>
                </a:cxn>
                <a:cxn ang="0">
                  <a:pos x="8860" y="4435"/>
                </a:cxn>
              </a:cxnLst>
              <a:rect l="0" t="0" r="r" b="b"/>
              <a:pathLst>
                <a:path w="8860" h="8870">
                  <a:moveTo>
                    <a:pt x="8860" y="4435"/>
                  </a:moveTo>
                  <a:lnTo>
                    <a:pt x="8792" y="3665"/>
                  </a:lnTo>
                  <a:lnTo>
                    <a:pt x="8592" y="2918"/>
                  </a:lnTo>
                  <a:lnTo>
                    <a:pt x="8266" y="2217"/>
                  </a:lnTo>
                  <a:lnTo>
                    <a:pt x="7823" y="1584"/>
                  </a:lnTo>
                  <a:lnTo>
                    <a:pt x="7277" y="1038"/>
                  </a:lnTo>
                  <a:lnTo>
                    <a:pt x="6645" y="594"/>
                  </a:lnTo>
                  <a:lnTo>
                    <a:pt x="5945" y="267"/>
                  </a:lnTo>
                  <a:lnTo>
                    <a:pt x="5199" y="68"/>
                  </a:lnTo>
                  <a:lnTo>
                    <a:pt x="4429" y="0"/>
                  </a:lnTo>
                  <a:lnTo>
                    <a:pt x="3660" y="68"/>
                  </a:lnTo>
                  <a:lnTo>
                    <a:pt x="2914" y="267"/>
                  </a:lnTo>
                  <a:lnTo>
                    <a:pt x="2215" y="594"/>
                  </a:lnTo>
                  <a:lnTo>
                    <a:pt x="1582" y="1038"/>
                  </a:lnTo>
                  <a:lnTo>
                    <a:pt x="1036" y="1584"/>
                  </a:lnTo>
                  <a:lnTo>
                    <a:pt x="593" y="2217"/>
                  </a:lnTo>
                  <a:lnTo>
                    <a:pt x="267" y="2918"/>
                  </a:lnTo>
                  <a:lnTo>
                    <a:pt x="67" y="3665"/>
                  </a:lnTo>
                  <a:lnTo>
                    <a:pt x="0" y="4435"/>
                  </a:lnTo>
                  <a:lnTo>
                    <a:pt x="67" y="5205"/>
                  </a:lnTo>
                  <a:lnTo>
                    <a:pt x="267" y="5952"/>
                  </a:lnTo>
                  <a:lnTo>
                    <a:pt x="593" y="6653"/>
                  </a:lnTo>
                  <a:lnTo>
                    <a:pt x="1036" y="7286"/>
                  </a:lnTo>
                  <a:lnTo>
                    <a:pt x="1582" y="7833"/>
                  </a:lnTo>
                  <a:lnTo>
                    <a:pt x="2215" y="8277"/>
                  </a:lnTo>
                  <a:lnTo>
                    <a:pt x="2914" y="8602"/>
                  </a:lnTo>
                  <a:lnTo>
                    <a:pt x="3660" y="8803"/>
                  </a:lnTo>
                  <a:lnTo>
                    <a:pt x="4429" y="8870"/>
                  </a:lnTo>
                  <a:lnTo>
                    <a:pt x="5199" y="8803"/>
                  </a:lnTo>
                  <a:lnTo>
                    <a:pt x="5945" y="8602"/>
                  </a:lnTo>
                  <a:lnTo>
                    <a:pt x="6645" y="8277"/>
                  </a:lnTo>
                  <a:lnTo>
                    <a:pt x="7277" y="7833"/>
                  </a:lnTo>
                  <a:lnTo>
                    <a:pt x="7823" y="7286"/>
                  </a:lnTo>
                  <a:lnTo>
                    <a:pt x="8266" y="6653"/>
                  </a:lnTo>
                  <a:lnTo>
                    <a:pt x="8592" y="5952"/>
                  </a:lnTo>
                  <a:lnTo>
                    <a:pt x="8792" y="5205"/>
                  </a:lnTo>
                  <a:lnTo>
                    <a:pt x="8860" y="443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14" name="Freeform 10"/>
            <p:cNvSpPr>
              <a:spLocks/>
            </p:cNvSpPr>
            <p:nvPr/>
          </p:nvSpPr>
          <p:spPr bwMode="auto">
            <a:xfrm>
              <a:off x="2503" y="1895"/>
              <a:ext cx="1155" cy="1157"/>
            </a:xfrm>
            <a:custGeom>
              <a:avLst/>
              <a:gdLst/>
              <a:ahLst/>
              <a:cxnLst>
                <a:cxn ang="0">
                  <a:pos x="4623" y="2314"/>
                </a:cxn>
                <a:cxn ang="0">
                  <a:pos x="4566" y="1799"/>
                </a:cxn>
                <a:cxn ang="0">
                  <a:pos x="4394" y="1310"/>
                </a:cxn>
                <a:cxn ang="0">
                  <a:pos x="4119" y="871"/>
                </a:cxn>
                <a:cxn ang="0">
                  <a:pos x="3753" y="505"/>
                </a:cxn>
                <a:cxn ang="0">
                  <a:pos x="3315" y="229"/>
                </a:cxn>
                <a:cxn ang="0">
                  <a:pos x="2826" y="58"/>
                </a:cxn>
                <a:cxn ang="0">
                  <a:pos x="2311" y="0"/>
                </a:cxn>
                <a:cxn ang="0">
                  <a:pos x="1798" y="58"/>
                </a:cxn>
                <a:cxn ang="0">
                  <a:pos x="1309" y="229"/>
                </a:cxn>
                <a:cxn ang="0">
                  <a:pos x="870" y="505"/>
                </a:cxn>
                <a:cxn ang="0">
                  <a:pos x="505" y="871"/>
                </a:cxn>
                <a:cxn ang="0">
                  <a:pos x="229" y="1310"/>
                </a:cxn>
                <a:cxn ang="0">
                  <a:pos x="58" y="1799"/>
                </a:cxn>
                <a:cxn ang="0">
                  <a:pos x="0" y="2314"/>
                </a:cxn>
                <a:cxn ang="0">
                  <a:pos x="58" y="2830"/>
                </a:cxn>
                <a:cxn ang="0">
                  <a:pos x="229" y="3319"/>
                </a:cxn>
                <a:cxn ang="0">
                  <a:pos x="505" y="3757"/>
                </a:cxn>
                <a:cxn ang="0">
                  <a:pos x="870" y="4123"/>
                </a:cxn>
                <a:cxn ang="0">
                  <a:pos x="1309" y="4400"/>
                </a:cxn>
                <a:cxn ang="0">
                  <a:pos x="1798" y="4570"/>
                </a:cxn>
                <a:cxn ang="0">
                  <a:pos x="2311" y="4629"/>
                </a:cxn>
                <a:cxn ang="0">
                  <a:pos x="2826" y="4570"/>
                </a:cxn>
                <a:cxn ang="0">
                  <a:pos x="3315" y="4400"/>
                </a:cxn>
                <a:cxn ang="0">
                  <a:pos x="3753" y="4123"/>
                </a:cxn>
                <a:cxn ang="0">
                  <a:pos x="4119" y="3757"/>
                </a:cxn>
                <a:cxn ang="0">
                  <a:pos x="4394" y="3319"/>
                </a:cxn>
                <a:cxn ang="0">
                  <a:pos x="4566" y="2830"/>
                </a:cxn>
                <a:cxn ang="0">
                  <a:pos x="4623" y="2314"/>
                </a:cxn>
              </a:cxnLst>
              <a:rect l="0" t="0" r="r" b="b"/>
              <a:pathLst>
                <a:path w="4623" h="4629">
                  <a:moveTo>
                    <a:pt x="4623" y="2314"/>
                  </a:moveTo>
                  <a:lnTo>
                    <a:pt x="4566" y="1799"/>
                  </a:lnTo>
                  <a:lnTo>
                    <a:pt x="4394" y="1310"/>
                  </a:lnTo>
                  <a:lnTo>
                    <a:pt x="4119" y="871"/>
                  </a:lnTo>
                  <a:lnTo>
                    <a:pt x="3753" y="505"/>
                  </a:lnTo>
                  <a:lnTo>
                    <a:pt x="3315" y="229"/>
                  </a:lnTo>
                  <a:lnTo>
                    <a:pt x="2826" y="58"/>
                  </a:lnTo>
                  <a:lnTo>
                    <a:pt x="2311" y="0"/>
                  </a:lnTo>
                  <a:lnTo>
                    <a:pt x="1798" y="58"/>
                  </a:lnTo>
                  <a:lnTo>
                    <a:pt x="1309" y="229"/>
                  </a:lnTo>
                  <a:lnTo>
                    <a:pt x="870" y="505"/>
                  </a:lnTo>
                  <a:lnTo>
                    <a:pt x="505" y="871"/>
                  </a:lnTo>
                  <a:lnTo>
                    <a:pt x="229" y="1310"/>
                  </a:lnTo>
                  <a:lnTo>
                    <a:pt x="58" y="1799"/>
                  </a:lnTo>
                  <a:lnTo>
                    <a:pt x="0" y="2314"/>
                  </a:lnTo>
                  <a:lnTo>
                    <a:pt x="58" y="2830"/>
                  </a:lnTo>
                  <a:lnTo>
                    <a:pt x="229" y="3319"/>
                  </a:lnTo>
                  <a:lnTo>
                    <a:pt x="505" y="3757"/>
                  </a:lnTo>
                  <a:lnTo>
                    <a:pt x="870" y="4123"/>
                  </a:lnTo>
                  <a:lnTo>
                    <a:pt x="1309" y="4400"/>
                  </a:lnTo>
                  <a:lnTo>
                    <a:pt x="1798" y="4570"/>
                  </a:lnTo>
                  <a:lnTo>
                    <a:pt x="2311" y="4629"/>
                  </a:lnTo>
                  <a:lnTo>
                    <a:pt x="2826" y="4570"/>
                  </a:lnTo>
                  <a:lnTo>
                    <a:pt x="3315" y="4400"/>
                  </a:lnTo>
                  <a:lnTo>
                    <a:pt x="3753" y="4123"/>
                  </a:lnTo>
                  <a:lnTo>
                    <a:pt x="4119" y="3757"/>
                  </a:lnTo>
                  <a:lnTo>
                    <a:pt x="4394" y="3319"/>
                  </a:lnTo>
                  <a:lnTo>
                    <a:pt x="4566" y="2830"/>
                  </a:lnTo>
                  <a:lnTo>
                    <a:pt x="4623" y="2314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13" name="Freeform 9"/>
            <p:cNvSpPr>
              <a:spLocks/>
            </p:cNvSpPr>
            <p:nvPr/>
          </p:nvSpPr>
          <p:spPr bwMode="auto">
            <a:xfrm>
              <a:off x="3821" y="2341"/>
              <a:ext cx="264" cy="265"/>
            </a:xfrm>
            <a:custGeom>
              <a:avLst/>
              <a:gdLst/>
              <a:ahLst/>
              <a:cxnLst>
                <a:cxn ang="0">
                  <a:pos x="1058" y="529"/>
                </a:cxn>
                <a:cxn ang="0">
                  <a:pos x="987" y="265"/>
                </a:cxn>
                <a:cxn ang="0">
                  <a:pos x="794" y="71"/>
                </a:cxn>
                <a:cxn ang="0">
                  <a:pos x="529" y="0"/>
                </a:cxn>
                <a:cxn ang="0">
                  <a:pos x="265" y="71"/>
                </a:cxn>
                <a:cxn ang="0">
                  <a:pos x="71" y="265"/>
                </a:cxn>
                <a:cxn ang="0">
                  <a:pos x="0" y="529"/>
                </a:cxn>
                <a:cxn ang="0">
                  <a:pos x="71" y="794"/>
                </a:cxn>
                <a:cxn ang="0">
                  <a:pos x="265" y="988"/>
                </a:cxn>
                <a:cxn ang="0">
                  <a:pos x="529" y="1059"/>
                </a:cxn>
                <a:cxn ang="0">
                  <a:pos x="794" y="988"/>
                </a:cxn>
                <a:cxn ang="0">
                  <a:pos x="987" y="794"/>
                </a:cxn>
                <a:cxn ang="0">
                  <a:pos x="1058" y="529"/>
                </a:cxn>
              </a:cxnLst>
              <a:rect l="0" t="0" r="r" b="b"/>
              <a:pathLst>
                <a:path w="1058" h="1059">
                  <a:moveTo>
                    <a:pt x="1058" y="529"/>
                  </a:moveTo>
                  <a:lnTo>
                    <a:pt x="987" y="265"/>
                  </a:lnTo>
                  <a:lnTo>
                    <a:pt x="794" y="71"/>
                  </a:lnTo>
                  <a:lnTo>
                    <a:pt x="529" y="0"/>
                  </a:lnTo>
                  <a:lnTo>
                    <a:pt x="265" y="71"/>
                  </a:lnTo>
                  <a:lnTo>
                    <a:pt x="71" y="265"/>
                  </a:lnTo>
                  <a:lnTo>
                    <a:pt x="0" y="529"/>
                  </a:lnTo>
                  <a:lnTo>
                    <a:pt x="71" y="794"/>
                  </a:lnTo>
                  <a:lnTo>
                    <a:pt x="265" y="988"/>
                  </a:lnTo>
                  <a:lnTo>
                    <a:pt x="529" y="1059"/>
                  </a:lnTo>
                  <a:lnTo>
                    <a:pt x="794" y="988"/>
                  </a:lnTo>
                  <a:lnTo>
                    <a:pt x="987" y="794"/>
                  </a:lnTo>
                  <a:lnTo>
                    <a:pt x="1058" y="52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12" name="Freeform 8"/>
            <p:cNvSpPr>
              <a:spLocks/>
            </p:cNvSpPr>
            <p:nvPr/>
          </p:nvSpPr>
          <p:spPr bwMode="auto">
            <a:xfrm>
              <a:off x="3566" y="1726"/>
              <a:ext cx="264" cy="265"/>
            </a:xfrm>
            <a:custGeom>
              <a:avLst/>
              <a:gdLst/>
              <a:ahLst/>
              <a:cxnLst>
                <a:cxn ang="0">
                  <a:pos x="1058" y="530"/>
                </a:cxn>
                <a:cxn ang="0">
                  <a:pos x="987" y="265"/>
                </a:cxn>
                <a:cxn ang="0">
                  <a:pos x="793" y="71"/>
                </a:cxn>
                <a:cxn ang="0">
                  <a:pos x="529" y="0"/>
                </a:cxn>
                <a:cxn ang="0">
                  <a:pos x="264" y="71"/>
                </a:cxn>
                <a:cxn ang="0">
                  <a:pos x="71" y="265"/>
                </a:cxn>
                <a:cxn ang="0">
                  <a:pos x="0" y="530"/>
                </a:cxn>
                <a:cxn ang="0">
                  <a:pos x="71" y="794"/>
                </a:cxn>
                <a:cxn ang="0">
                  <a:pos x="264" y="988"/>
                </a:cxn>
                <a:cxn ang="0">
                  <a:pos x="529" y="1059"/>
                </a:cxn>
                <a:cxn ang="0">
                  <a:pos x="793" y="988"/>
                </a:cxn>
                <a:cxn ang="0">
                  <a:pos x="987" y="794"/>
                </a:cxn>
                <a:cxn ang="0">
                  <a:pos x="1058" y="530"/>
                </a:cxn>
              </a:cxnLst>
              <a:rect l="0" t="0" r="r" b="b"/>
              <a:pathLst>
                <a:path w="1058" h="1059">
                  <a:moveTo>
                    <a:pt x="1058" y="530"/>
                  </a:moveTo>
                  <a:lnTo>
                    <a:pt x="987" y="265"/>
                  </a:lnTo>
                  <a:lnTo>
                    <a:pt x="793" y="71"/>
                  </a:lnTo>
                  <a:lnTo>
                    <a:pt x="529" y="0"/>
                  </a:lnTo>
                  <a:lnTo>
                    <a:pt x="264" y="71"/>
                  </a:lnTo>
                  <a:lnTo>
                    <a:pt x="71" y="265"/>
                  </a:lnTo>
                  <a:lnTo>
                    <a:pt x="0" y="530"/>
                  </a:lnTo>
                  <a:lnTo>
                    <a:pt x="71" y="794"/>
                  </a:lnTo>
                  <a:lnTo>
                    <a:pt x="264" y="988"/>
                  </a:lnTo>
                  <a:lnTo>
                    <a:pt x="529" y="1059"/>
                  </a:lnTo>
                  <a:lnTo>
                    <a:pt x="793" y="988"/>
                  </a:lnTo>
                  <a:lnTo>
                    <a:pt x="987" y="794"/>
                  </a:lnTo>
                  <a:lnTo>
                    <a:pt x="1058" y="53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11" name="Freeform 7"/>
            <p:cNvSpPr>
              <a:spLocks/>
            </p:cNvSpPr>
            <p:nvPr/>
          </p:nvSpPr>
          <p:spPr bwMode="auto">
            <a:xfrm>
              <a:off x="2951" y="1472"/>
              <a:ext cx="265" cy="265"/>
            </a:xfrm>
            <a:custGeom>
              <a:avLst/>
              <a:gdLst/>
              <a:ahLst/>
              <a:cxnLst>
                <a:cxn ang="0">
                  <a:pos x="1058" y="529"/>
                </a:cxn>
                <a:cxn ang="0">
                  <a:pos x="987" y="264"/>
                </a:cxn>
                <a:cxn ang="0">
                  <a:pos x="793" y="70"/>
                </a:cxn>
                <a:cxn ang="0">
                  <a:pos x="529" y="0"/>
                </a:cxn>
                <a:cxn ang="0">
                  <a:pos x="264" y="70"/>
                </a:cxn>
                <a:cxn ang="0">
                  <a:pos x="71" y="264"/>
                </a:cxn>
                <a:cxn ang="0">
                  <a:pos x="0" y="529"/>
                </a:cxn>
                <a:cxn ang="0">
                  <a:pos x="71" y="794"/>
                </a:cxn>
                <a:cxn ang="0">
                  <a:pos x="264" y="987"/>
                </a:cxn>
                <a:cxn ang="0">
                  <a:pos x="529" y="1059"/>
                </a:cxn>
                <a:cxn ang="0">
                  <a:pos x="793" y="987"/>
                </a:cxn>
                <a:cxn ang="0">
                  <a:pos x="987" y="794"/>
                </a:cxn>
                <a:cxn ang="0">
                  <a:pos x="1058" y="529"/>
                </a:cxn>
              </a:cxnLst>
              <a:rect l="0" t="0" r="r" b="b"/>
              <a:pathLst>
                <a:path w="1058" h="1059">
                  <a:moveTo>
                    <a:pt x="1058" y="529"/>
                  </a:moveTo>
                  <a:lnTo>
                    <a:pt x="987" y="264"/>
                  </a:lnTo>
                  <a:lnTo>
                    <a:pt x="793" y="70"/>
                  </a:lnTo>
                  <a:lnTo>
                    <a:pt x="529" y="0"/>
                  </a:lnTo>
                  <a:lnTo>
                    <a:pt x="264" y="70"/>
                  </a:lnTo>
                  <a:lnTo>
                    <a:pt x="71" y="264"/>
                  </a:lnTo>
                  <a:lnTo>
                    <a:pt x="0" y="529"/>
                  </a:lnTo>
                  <a:lnTo>
                    <a:pt x="71" y="794"/>
                  </a:lnTo>
                  <a:lnTo>
                    <a:pt x="264" y="987"/>
                  </a:lnTo>
                  <a:lnTo>
                    <a:pt x="529" y="1059"/>
                  </a:lnTo>
                  <a:lnTo>
                    <a:pt x="793" y="987"/>
                  </a:lnTo>
                  <a:lnTo>
                    <a:pt x="987" y="794"/>
                  </a:lnTo>
                  <a:lnTo>
                    <a:pt x="1058" y="52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10" name="Freeform 6"/>
            <p:cNvSpPr>
              <a:spLocks/>
            </p:cNvSpPr>
            <p:nvPr/>
          </p:nvSpPr>
          <p:spPr bwMode="auto">
            <a:xfrm>
              <a:off x="2337" y="1728"/>
              <a:ext cx="264" cy="265"/>
            </a:xfrm>
            <a:custGeom>
              <a:avLst/>
              <a:gdLst/>
              <a:ahLst/>
              <a:cxnLst>
                <a:cxn ang="0">
                  <a:pos x="1058" y="530"/>
                </a:cxn>
                <a:cxn ang="0">
                  <a:pos x="987" y="265"/>
                </a:cxn>
                <a:cxn ang="0">
                  <a:pos x="793" y="71"/>
                </a:cxn>
                <a:cxn ang="0">
                  <a:pos x="529" y="0"/>
                </a:cxn>
                <a:cxn ang="0">
                  <a:pos x="264" y="71"/>
                </a:cxn>
                <a:cxn ang="0">
                  <a:pos x="71" y="265"/>
                </a:cxn>
                <a:cxn ang="0">
                  <a:pos x="0" y="530"/>
                </a:cxn>
                <a:cxn ang="0">
                  <a:pos x="71" y="794"/>
                </a:cxn>
                <a:cxn ang="0">
                  <a:pos x="264" y="988"/>
                </a:cxn>
                <a:cxn ang="0">
                  <a:pos x="529" y="1059"/>
                </a:cxn>
                <a:cxn ang="0">
                  <a:pos x="793" y="988"/>
                </a:cxn>
                <a:cxn ang="0">
                  <a:pos x="987" y="794"/>
                </a:cxn>
                <a:cxn ang="0">
                  <a:pos x="1058" y="530"/>
                </a:cxn>
              </a:cxnLst>
              <a:rect l="0" t="0" r="r" b="b"/>
              <a:pathLst>
                <a:path w="1058" h="1059">
                  <a:moveTo>
                    <a:pt x="1058" y="530"/>
                  </a:moveTo>
                  <a:lnTo>
                    <a:pt x="987" y="265"/>
                  </a:lnTo>
                  <a:lnTo>
                    <a:pt x="793" y="71"/>
                  </a:lnTo>
                  <a:lnTo>
                    <a:pt x="529" y="0"/>
                  </a:lnTo>
                  <a:lnTo>
                    <a:pt x="264" y="71"/>
                  </a:lnTo>
                  <a:lnTo>
                    <a:pt x="71" y="265"/>
                  </a:lnTo>
                  <a:lnTo>
                    <a:pt x="0" y="530"/>
                  </a:lnTo>
                  <a:lnTo>
                    <a:pt x="71" y="794"/>
                  </a:lnTo>
                  <a:lnTo>
                    <a:pt x="264" y="988"/>
                  </a:lnTo>
                  <a:lnTo>
                    <a:pt x="529" y="1059"/>
                  </a:lnTo>
                  <a:lnTo>
                    <a:pt x="793" y="988"/>
                  </a:lnTo>
                  <a:lnTo>
                    <a:pt x="987" y="794"/>
                  </a:lnTo>
                  <a:lnTo>
                    <a:pt x="1058" y="53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09" name="Freeform 5"/>
            <p:cNvSpPr>
              <a:spLocks/>
            </p:cNvSpPr>
            <p:nvPr/>
          </p:nvSpPr>
          <p:spPr bwMode="auto">
            <a:xfrm>
              <a:off x="2083" y="2343"/>
              <a:ext cx="265" cy="265"/>
            </a:xfrm>
            <a:custGeom>
              <a:avLst/>
              <a:gdLst/>
              <a:ahLst/>
              <a:cxnLst>
                <a:cxn ang="0">
                  <a:pos x="1058" y="529"/>
                </a:cxn>
                <a:cxn ang="0">
                  <a:pos x="987" y="265"/>
                </a:cxn>
                <a:cxn ang="0">
                  <a:pos x="794" y="71"/>
                </a:cxn>
                <a:cxn ang="0">
                  <a:pos x="529" y="0"/>
                </a:cxn>
                <a:cxn ang="0">
                  <a:pos x="265" y="71"/>
                </a:cxn>
                <a:cxn ang="0">
                  <a:pos x="71" y="265"/>
                </a:cxn>
                <a:cxn ang="0">
                  <a:pos x="0" y="529"/>
                </a:cxn>
                <a:cxn ang="0">
                  <a:pos x="71" y="794"/>
                </a:cxn>
                <a:cxn ang="0">
                  <a:pos x="265" y="988"/>
                </a:cxn>
                <a:cxn ang="0">
                  <a:pos x="529" y="1059"/>
                </a:cxn>
                <a:cxn ang="0">
                  <a:pos x="794" y="988"/>
                </a:cxn>
                <a:cxn ang="0">
                  <a:pos x="987" y="794"/>
                </a:cxn>
                <a:cxn ang="0">
                  <a:pos x="1058" y="529"/>
                </a:cxn>
              </a:cxnLst>
              <a:rect l="0" t="0" r="r" b="b"/>
              <a:pathLst>
                <a:path w="1058" h="1059">
                  <a:moveTo>
                    <a:pt x="1058" y="529"/>
                  </a:moveTo>
                  <a:lnTo>
                    <a:pt x="987" y="265"/>
                  </a:lnTo>
                  <a:lnTo>
                    <a:pt x="794" y="71"/>
                  </a:lnTo>
                  <a:lnTo>
                    <a:pt x="529" y="0"/>
                  </a:lnTo>
                  <a:lnTo>
                    <a:pt x="265" y="71"/>
                  </a:lnTo>
                  <a:lnTo>
                    <a:pt x="71" y="265"/>
                  </a:lnTo>
                  <a:lnTo>
                    <a:pt x="0" y="529"/>
                  </a:lnTo>
                  <a:lnTo>
                    <a:pt x="71" y="794"/>
                  </a:lnTo>
                  <a:lnTo>
                    <a:pt x="265" y="988"/>
                  </a:lnTo>
                  <a:lnTo>
                    <a:pt x="529" y="1059"/>
                  </a:lnTo>
                  <a:lnTo>
                    <a:pt x="794" y="988"/>
                  </a:lnTo>
                  <a:lnTo>
                    <a:pt x="987" y="794"/>
                  </a:lnTo>
                  <a:lnTo>
                    <a:pt x="1058" y="52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08" name="Freeform 4"/>
            <p:cNvSpPr>
              <a:spLocks/>
            </p:cNvSpPr>
            <p:nvPr/>
          </p:nvSpPr>
          <p:spPr bwMode="auto">
            <a:xfrm>
              <a:off x="2338" y="2958"/>
              <a:ext cx="265" cy="265"/>
            </a:xfrm>
            <a:custGeom>
              <a:avLst/>
              <a:gdLst/>
              <a:ahLst/>
              <a:cxnLst>
                <a:cxn ang="0">
                  <a:pos x="1058" y="529"/>
                </a:cxn>
                <a:cxn ang="0">
                  <a:pos x="987" y="264"/>
                </a:cxn>
                <a:cxn ang="0">
                  <a:pos x="793" y="71"/>
                </a:cxn>
                <a:cxn ang="0">
                  <a:pos x="529" y="0"/>
                </a:cxn>
                <a:cxn ang="0">
                  <a:pos x="264" y="71"/>
                </a:cxn>
                <a:cxn ang="0">
                  <a:pos x="71" y="264"/>
                </a:cxn>
                <a:cxn ang="0">
                  <a:pos x="0" y="529"/>
                </a:cxn>
                <a:cxn ang="0">
                  <a:pos x="71" y="794"/>
                </a:cxn>
                <a:cxn ang="0">
                  <a:pos x="264" y="987"/>
                </a:cxn>
                <a:cxn ang="0">
                  <a:pos x="529" y="1058"/>
                </a:cxn>
                <a:cxn ang="0">
                  <a:pos x="793" y="987"/>
                </a:cxn>
                <a:cxn ang="0">
                  <a:pos x="987" y="794"/>
                </a:cxn>
                <a:cxn ang="0">
                  <a:pos x="1058" y="529"/>
                </a:cxn>
              </a:cxnLst>
              <a:rect l="0" t="0" r="r" b="b"/>
              <a:pathLst>
                <a:path w="1058" h="1058">
                  <a:moveTo>
                    <a:pt x="1058" y="529"/>
                  </a:moveTo>
                  <a:lnTo>
                    <a:pt x="987" y="264"/>
                  </a:lnTo>
                  <a:lnTo>
                    <a:pt x="793" y="71"/>
                  </a:lnTo>
                  <a:lnTo>
                    <a:pt x="529" y="0"/>
                  </a:lnTo>
                  <a:lnTo>
                    <a:pt x="264" y="71"/>
                  </a:lnTo>
                  <a:lnTo>
                    <a:pt x="71" y="264"/>
                  </a:lnTo>
                  <a:lnTo>
                    <a:pt x="0" y="529"/>
                  </a:lnTo>
                  <a:lnTo>
                    <a:pt x="71" y="794"/>
                  </a:lnTo>
                  <a:lnTo>
                    <a:pt x="264" y="987"/>
                  </a:lnTo>
                  <a:lnTo>
                    <a:pt x="529" y="1058"/>
                  </a:lnTo>
                  <a:lnTo>
                    <a:pt x="793" y="987"/>
                  </a:lnTo>
                  <a:lnTo>
                    <a:pt x="987" y="794"/>
                  </a:lnTo>
                  <a:lnTo>
                    <a:pt x="1058" y="52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07" name="Freeform 3"/>
            <p:cNvSpPr>
              <a:spLocks/>
            </p:cNvSpPr>
            <p:nvPr/>
          </p:nvSpPr>
          <p:spPr bwMode="auto">
            <a:xfrm>
              <a:off x="2953" y="3212"/>
              <a:ext cx="264" cy="265"/>
            </a:xfrm>
            <a:custGeom>
              <a:avLst/>
              <a:gdLst/>
              <a:ahLst/>
              <a:cxnLst>
                <a:cxn ang="0">
                  <a:pos x="1058" y="530"/>
                </a:cxn>
                <a:cxn ang="0">
                  <a:pos x="987" y="265"/>
                </a:cxn>
                <a:cxn ang="0">
                  <a:pos x="793" y="71"/>
                </a:cxn>
                <a:cxn ang="0">
                  <a:pos x="529" y="0"/>
                </a:cxn>
                <a:cxn ang="0">
                  <a:pos x="264" y="71"/>
                </a:cxn>
                <a:cxn ang="0">
                  <a:pos x="71" y="265"/>
                </a:cxn>
                <a:cxn ang="0">
                  <a:pos x="0" y="530"/>
                </a:cxn>
                <a:cxn ang="0">
                  <a:pos x="71" y="794"/>
                </a:cxn>
                <a:cxn ang="0">
                  <a:pos x="264" y="988"/>
                </a:cxn>
                <a:cxn ang="0">
                  <a:pos x="529" y="1059"/>
                </a:cxn>
                <a:cxn ang="0">
                  <a:pos x="793" y="988"/>
                </a:cxn>
                <a:cxn ang="0">
                  <a:pos x="987" y="794"/>
                </a:cxn>
                <a:cxn ang="0">
                  <a:pos x="1058" y="530"/>
                </a:cxn>
              </a:cxnLst>
              <a:rect l="0" t="0" r="r" b="b"/>
              <a:pathLst>
                <a:path w="1058" h="1059">
                  <a:moveTo>
                    <a:pt x="1058" y="530"/>
                  </a:moveTo>
                  <a:lnTo>
                    <a:pt x="987" y="265"/>
                  </a:lnTo>
                  <a:lnTo>
                    <a:pt x="793" y="71"/>
                  </a:lnTo>
                  <a:lnTo>
                    <a:pt x="529" y="0"/>
                  </a:lnTo>
                  <a:lnTo>
                    <a:pt x="264" y="71"/>
                  </a:lnTo>
                  <a:lnTo>
                    <a:pt x="71" y="265"/>
                  </a:lnTo>
                  <a:lnTo>
                    <a:pt x="0" y="530"/>
                  </a:lnTo>
                  <a:lnTo>
                    <a:pt x="71" y="794"/>
                  </a:lnTo>
                  <a:lnTo>
                    <a:pt x="264" y="988"/>
                  </a:lnTo>
                  <a:lnTo>
                    <a:pt x="529" y="1059"/>
                  </a:lnTo>
                  <a:lnTo>
                    <a:pt x="793" y="988"/>
                  </a:lnTo>
                  <a:lnTo>
                    <a:pt x="987" y="794"/>
                  </a:lnTo>
                  <a:lnTo>
                    <a:pt x="1058" y="53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06" name="Freeform 2"/>
            <p:cNvSpPr>
              <a:spLocks/>
            </p:cNvSpPr>
            <p:nvPr/>
          </p:nvSpPr>
          <p:spPr bwMode="auto">
            <a:xfrm>
              <a:off x="3567" y="2957"/>
              <a:ext cx="265" cy="265"/>
            </a:xfrm>
            <a:custGeom>
              <a:avLst/>
              <a:gdLst/>
              <a:ahLst/>
              <a:cxnLst>
                <a:cxn ang="0">
                  <a:pos x="1057" y="530"/>
                </a:cxn>
                <a:cxn ang="0">
                  <a:pos x="987" y="266"/>
                </a:cxn>
                <a:cxn ang="0">
                  <a:pos x="792" y="71"/>
                </a:cxn>
                <a:cxn ang="0">
                  <a:pos x="528" y="0"/>
                </a:cxn>
                <a:cxn ang="0">
                  <a:pos x="263" y="71"/>
                </a:cxn>
                <a:cxn ang="0">
                  <a:pos x="70" y="266"/>
                </a:cxn>
                <a:cxn ang="0">
                  <a:pos x="0" y="530"/>
                </a:cxn>
                <a:cxn ang="0">
                  <a:pos x="70" y="795"/>
                </a:cxn>
                <a:cxn ang="0">
                  <a:pos x="263" y="989"/>
                </a:cxn>
                <a:cxn ang="0">
                  <a:pos x="528" y="1060"/>
                </a:cxn>
                <a:cxn ang="0">
                  <a:pos x="792" y="989"/>
                </a:cxn>
                <a:cxn ang="0">
                  <a:pos x="987" y="795"/>
                </a:cxn>
                <a:cxn ang="0">
                  <a:pos x="1057" y="530"/>
                </a:cxn>
              </a:cxnLst>
              <a:rect l="0" t="0" r="r" b="b"/>
              <a:pathLst>
                <a:path w="1057" h="1060">
                  <a:moveTo>
                    <a:pt x="1057" y="530"/>
                  </a:moveTo>
                  <a:lnTo>
                    <a:pt x="987" y="266"/>
                  </a:lnTo>
                  <a:lnTo>
                    <a:pt x="792" y="71"/>
                  </a:lnTo>
                  <a:lnTo>
                    <a:pt x="528" y="0"/>
                  </a:lnTo>
                  <a:lnTo>
                    <a:pt x="263" y="71"/>
                  </a:lnTo>
                  <a:lnTo>
                    <a:pt x="70" y="266"/>
                  </a:lnTo>
                  <a:lnTo>
                    <a:pt x="0" y="530"/>
                  </a:lnTo>
                  <a:lnTo>
                    <a:pt x="70" y="795"/>
                  </a:lnTo>
                  <a:lnTo>
                    <a:pt x="263" y="989"/>
                  </a:lnTo>
                  <a:lnTo>
                    <a:pt x="528" y="1060"/>
                  </a:lnTo>
                  <a:lnTo>
                    <a:pt x="792" y="989"/>
                  </a:lnTo>
                  <a:lnTo>
                    <a:pt x="987" y="795"/>
                  </a:lnTo>
                  <a:lnTo>
                    <a:pt x="1057" y="53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圆角矩形标注 16"/>
          <p:cNvSpPr/>
          <p:nvPr/>
        </p:nvSpPr>
        <p:spPr>
          <a:xfrm>
            <a:off x="3500430" y="2143116"/>
            <a:ext cx="1357322" cy="500066"/>
          </a:xfrm>
          <a:prstGeom prst="wedgeRoundRectCallout">
            <a:avLst>
              <a:gd name="adj1" fmla="val 63920"/>
              <a:gd name="adj2" fmla="val -1793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综合实例</a:t>
            </a:r>
            <a:r>
              <a:rPr lang="en-US" dirty="0" smtClean="0"/>
              <a:t>1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57158" y="27860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新建文件</a:t>
            </a:r>
            <a:r>
              <a:rPr lang="en-US" sz="2400" dirty="0" smtClean="0"/>
              <a:t>exam01.drw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72718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266968"/>
            <a:ext cx="2428892" cy="323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9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071810"/>
            <a:ext cx="2428892" cy="3400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428605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三角板。</a:t>
            </a:r>
            <a:endParaRPr lang="zh-CN" alt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70094"/>
            <a:ext cx="4389149" cy="1776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2000232" y="1214422"/>
            <a:ext cx="1214446" cy="428628"/>
          </a:xfrm>
          <a:prstGeom prst="wedgeRoundRectCallout">
            <a:avLst>
              <a:gd name="adj1" fmla="val 87250"/>
              <a:gd name="adj2" fmla="val -1336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三角板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1785926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比例尺。</a:t>
            </a:r>
            <a:endParaRPr lang="zh-CN" altLang="en-US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928802"/>
            <a:ext cx="2960790" cy="2201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3286116" y="3429000"/>
            <a:ext cx="1785950" cy="642942"/>
          </a:xfrm>
          <a:prstGeom prst="wedgeRoundRectCallout">
            <a:avLst>
              <a:gd name="adj1" fmla="val 48534"/>
              <a:gd name="adj2" fmla="val -1370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比例尺与分规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4143380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圆规</a:t>
            </a:r>
            <a:r>
              <a:rPr lang="zh-CN" altLang="en-US" sz="2400" dirty="0" smtClean="0"/>
              <a:t>。</a:t>
            </a:r>
            <a:r>
              <a:rPr lang="zh-CN" altLang="en-US" sz="2400" dirty="0" smtClean="0"/>
              <a:t>用于绘制圆弧和圆。</a:t>
            </a:r>
            <a:endParaRPr lang="zh-CN" altLang="en-US" sz="2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9" y="4214818"/>
            <a:ext cx="3265513" cy="264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标注 10"/>
          <p:cNvSpPr/>
          <p:nvPr/>
        </p:nvSpPr>
        <p:spPr>
          <a:xfrm>
            <a:off x="4286248" y="6215082"/>
            <a:ext cx="928694" cy="357190"/>
          </a:xfrm>
          <a:prstGeom prst="wedgeRoundRectCallout">
            <a:avLst>
              <a:gd name="adj1" fmla="val 80804"/>
              <a:gd name="adj2" fmla="val -21827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圆规</a:t>
            </a:r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进行捕捉状态</a:t>
            </a:r>
            <a:r>
              <a:rPr lang="zh-CN" altLang="en-US" sz="2400" dirty="0" smtClean="0"/>
              <a:t>设置。</a:t>
            </a:r>
            <a:endParaRPr lang="zh-CN" altLang="en-US" sz="2400" dirty="0"/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85728"/>
            <a:ext cx="1857388" cy="322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2428860" y="2428868"/>
            <a:ext cx="2357454" cy="571504"/>
          </a:xfrm>
          <a:prstGeom prst="wedgeRoundRectCallout">
            <a:avLst>
              <a:gd name="adj1" fmla="val 68629"/>
              <a:gd name="adj2" fmla="val -1981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设置草绘优先选项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643314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绘制构造</a:t>
            </a:r>
            <a:r>
              <a:rPr lang="zh-CN" altLang="en-US" sz="2400" dirty="0" smtClean="0"/>
              <a:t>线。</a:t>
            </a:r>
            <a:endParaRPr lang="zh-CN" altLang="en-US" sz="2400" dirty="0"/>
          </a:p>
        </p:txBody>
      </p:sp>
      <p:sp>
        <p:nvSpPr>
          <p:cNvPr id="71828" name="Rectangle 1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1682" name="Group 2"/>
          <p:cNvGrpSpPr>
            <a:grpSpLocks noChangeAspect="1"/>
          </p:cNvGrpSpPr>
          <p:nvPr/>
        </p:nvGrpSpPr>
        <p:grpSpPr bwMode="auto">
          <a:xfrm>
            <a:off x="4643438" y="3643314"/>
            <a:ext cx="3786214" cy="2659283"/>
            <a:chOff x="1061" y="584"/>
            <a:chExt cx="5166" cy="3629"/>
          </a:xfrm>
        </p:grpSpPr>
        <p:sp>
          <p:nvSpPr>
            <p:cNvPr id="71827" name="AutoShape 147"/>
            <p:cNvSpPr>
              <a:spLocks noChangeAspect="1" noChangeArrowheads="1" noTextEdit="1"/>
            </p:cNvSpPr>
            <p:nvPr/>
          </p:nvSpPr>
          <p:spPr bwMode="auto">
            <a:xfrm>
              <a:off x="1061" y="584"/>
              <a:ext cx="5166" cy="362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26" name="Line 146"/>
            <p:cNvSpPr>
              <a:spLocks noChangeShapeType="1"/>
            </p:cNvSpPr>
            <p:nvPr/>
          </p:nvSpPr>
          <p:spPr bwMode="auto">
            <a:xfrm flipV="1">
              <a:off x="1623" y="923"/>
              <a:ext cx="1" cy="30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25" name="Line 145"/>
            <p:cNvSpPr>
              <a:spLocks noChangeShapeType="1"/>
            </p:cNvSpPr>
            <p:nvPr/>
          </p:nvSpPr>
          <p:spPr bwMode="auto">
            <a:xfrm>
              <a:off x="1623" y="3946"/>
              <a:ext cx="42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24" name="Line 144"/>
            <p:cNvSpPr>
              <a:spLocks noChangeShapeType="1"/>
            </p:cNvSpPr>
            <p:nvPr/>
          </p:nvSpPr>
          <p:spPr bwMode="auto">
            <a:xfrm flipV="1">
              <a:off x="3595" y="4133"/>
              <a:ext cx="1" cy="8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23" name="Line 143"/>
            <p:cNvSpPr>
              <a:spLocks noChangeShapeType="1"/>
            </p:cNvSpPr>
            <p:nvPr/>
          </p:nvSpPr>
          <p:spPr bwMode="auto">
            <a:xfrm flipV="1">
              <a:off x="3595" y="4098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22" name="Line 142"/>
            <p:cNvSpPr>
              <a:spLocks noChangeShapeType="1"/>
            </p:cNvSpPr>
            <p:nvPr/>
          </p:nvSpPr>
          <p:spPr bwMode="auto">
            <a:xfrm flipV="1">
              <a:off x="3595" y="4062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21" name="Line 141"/>
            <p:cNvSpPr>
              <a:spLocks noChangeShapeType="1"/>
            </p:cNvSpPr>
            <p:nvPr/>
          </p:nvSpPr>
          <p:spPr bwMode="auto">
            <a:xfrm flipV="1">
              <a:off x="3595" y="3945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20" name="Line 140"/>
            <p:cNvSpPr>
              <a:spLocks noChangeShapeType="1"/>
            </p:cNvSpPr>
            <p:nvPr/>
          </p:nvSpPr>
          <p:spPr bwMode="auto">
            <a:xfrm flipV="1">
              <a:off x="3595" y="3910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9" name="Line 139"/>
            <p:cNvSpPr>
              <a:spLocks noChangeShapeType="1"/>
            </p:cNvSpPr>
            <p:nvPr/>
          </p:nvSpPr>
          <p:spPr bwMode="auto">
            <a:xfrm flipV="1">
              <a:off x="3595" y="3874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8" name="Line 138"/>
            <p:cNvSpPr>
              <a:spLocks noChangeShapeType="1"/>
            </p:cNvSpPr>
            <p:nvPr/>
          </p:nvSpPr>
          <p:spPr bwMode="auto">
            <a:xfrm flipV="1">
              <a:off x="3595" y="3757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7" name="Line 137"/>
            <p:cNvSpPr>
              <a:spLocks noChangeShapeType="1"/>
            </p:cNvSpPr>
            <p:nvPr/>
          </p:nvSpPr>
          <p:spPr bwMode="auto">
            <a:xfrm flipV="1">
              <a:off x="3595" y="3722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6" name="Line 136"/>
            <p:cNvSpPr>
              <a:spLocks noChangeShapeType="1"/>
            </p:cNvSpPr>
            <p:nvPr/>
          </p:nvSpPr>
          <p:spPr bwMode="auto">
            <a:xfrm flipV="1">
              <a:off x="3595" y="3686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5" name="Line 135"/>
            <p:cNvSpPr>
              <a:spLocks noChangeShapeType="1"/>
            </p:cNvSpPr>
            <p:nvPr/>
          </p:nvSpPr>
          <p:spPr bwMode="auto">
            <a:xfrm flipV="1">
              <a:off x="3595" y="3569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4" name="Line 134"/>
            <p:cNvSpPr>
              <a:spLocks noChangeShapeType="1"/>
            </p:cNvSpPr>
            <p:nvPr/>
          </p:nvSpPr>
          <p:spPr bwMode="auto">
            <a:xfrm flipV="1">
              <a:off x="3595" y="3534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3" name="Line 133"/>
            <p:cNvSpPr>
              <a:spLocks noChangeShapeType="1"/>
            </p:cNvSpPr>
            <p:nvPr/>
          </p:nvSpPr>
          <p:spPr bwMode="auto">
            <a:xfrm flipV="1">
              <a:off x="3595" y="3498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2" name="Line 132"/>
            <p:cNvSpPr>
              <a:spLocks noChangeShapeType="1"/>
            </p:cNvSpPr>
            <p:nvPr/>
          </p:nvSpPr>
          <p:spPr bwMode="auto">
            <a:xfrm flipV="1">
              <a:off x="3595" y="3381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1" name="Line 131"/>
            <p:cNvSpPr>
              <a:spLocks noChangeShapeType="1"/>
            </p:cNvSpPr>
            <p:nvPr/>
          </p:nvSpPr>
          <p:spPr bwMode="auto">
            <a:xfrm flipV="1">
              <a:off x="3595" y="3345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0" name="Line 130"/>
            <p:cNvSpPr>
              <a:spLocks noChangeShapeType="1"/>
            </p:cNvSpPr>
            <p:nvPr/>
          </p:nvSpPr>
          <p:spPr bwMode="auto">
            <a:xfrm flipV="1">
              <a:off x="3595" y="3310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9" name="Line 129"/>
            <p:cNvSpPr>
              <a:spLocks noChangeShapeType="1"/>
            </p:cNvSpPr>
            <p:nvPr/>
          </p:nvSpPr>
          <p:spPr bwMode="auto">
            <a:xfrm flipV="1">
              <a:off x="3595" y="3192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8" name="Line 128"/>
            <p:cNvSpPr>
              <a:spLocks noChangeShapeType="1"/>
            </p:cNvSpPr>
            <p:nvPr/>
          </p:nvSpPr>
          <p:spPr bwMode="auto">
            <a:xfrm flipV="1">
              <a:off x="3595" y="3157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7" name="Line 127"/>
            <p:cNvSpPr>
              <a:spLocks noChangeShapeType="1"/>
            </p:cNvSpPr>
            <p:nvPr/>
          </p:nvSpPr>
          <p:spPr bwMode="auto">
            <a:xfrm flipV="1">
              <a:off x="3595" y="3122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6" name="Line 126"/>
            <p:cNvSpPr>
              <a:spLocks noChangeShapeType="1"/>
            </p:cNvSpPr>
            <p:nvPr/>
          </p:nvSpPr>
          <p:spPr bwMode="auto">
            <a:xfrm flipV="1">
              <a:off x="3595" y="3004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5" name="Line 125"/>
            <p:cNvSpPr>
              <a:spLocks noChangeShapeType="1"/>
            </p:cNvSpPr>
            <p:nvPr/>
          </p:nvSpPr>
          <p:spPr bwMode="auto">
            <a:xfrm flipV="1">
              <a:off x="3595" y="2969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4" name="Line 124"/>
            <p:cNvSpPr>
              <a:spLocks noChangeShapeType="1"/>
            </p:cNvSpPr>
            <p:nvPr/>
          </p:nvSpPr>
          <p:spPr bwMode="auto">
            <a:xfrm flipV="1">
              <a:off x="3595" y="2934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3" name="Line 123"/>
            <p:cNvSpPr>
              <a:spLocks noChangeShapeType="1"/>
            </p:cNvSpPr>
            <p:nvPr/>
          </p:nvSpPr>
          <p:spPr bwMode="auto">
            <a:xfrm flipV="1">
              <a:off x="3595" y="2816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2" name="Line 122"/>
            <p:cNvSpPr>
              <a:spLocks noChangeShapeType="1"/>
            </p:cNvSpPr>
            <p:nvPr/>
          </p:nvSpPr>
          <p:spPr bwMode="auto">
            <a:xfrm flipV="1">
              <a:off x="3595" y="278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1" name="Line 121"/>
            <p:cNvSpPr>
              <a:spLocks noChangeShapeType="1"/>
            </p:cNvSpPr>
            <p:nvPr/>
          </p:nvSpPr>
          <p:spPr bwMode="auto">
            <a:xfrm flipV="1">
              <a:off x="3595" y="2746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0" name="Line 120"/>
            <p:cNvSpPr>
              <a:spLocks noChangeShapeType="1"/>
            </p:cNvSpPr>
            <p:nvPr/>
          </p:nvSpPr>
          <p:spPr bwMode="auto">
            <a:xfrm flipV="1">
              <a:off x="3595" y="2628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9" name="Line 119"/>
            <p:cNvSpPr>
              <a:spLocks noChangeShapeType="1"/>
            </p:cNvSpPr>
            <p:nvPr/>
          </p:nvSpPr>
          <p:spPr bwMode="auto">
            <a:xfrm flipV="1">
              <a:off x="3595" y="2593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8" name="Line 118"/>
            <p:cNvSpPr>
              <a:spLocks noChangeShapeType="1"/>
            </p:cNvSpPr>
            <p:nvPr/>
          </p:nvSpPr>
          <p:spPr bwMode="auto">
            <a:xfrm flipV="1">
              <a:off x="3595" y="2558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7" name="Line 117"/>
            <p:cNvSpPr>
              <a:spLocks noChangeShapeType="1"/>
            </p:cNvSpPr>
            <p:nvPr/>
          </p:nvSpPr>
          <p:spPr bwMode="auto">
            <a:xfrm flipV="1">
              <a:off x="3595" y="2440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6" name="Line 116"/>
            <p:cNvSpPr>
              <a:spLocks noChangeShapeType="1"/>
            </p:cNvSpPr>
            <p:nvPr/>
          </p:nvSpPr>
          <p:spPr bwMode="auto">
            <a:xfrm flipV="1">
              <a:off x="3595" y="2405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5" name="Line 115"/>
            <p:cNvSpPr>
              <a:spLocks noChangeShapeType="1"/>
            </p:cNvSpPr>
            <p:nvPr/>
          </p:nvSpPr>
          <p:spPr bwMode="auto">
            <a:xfrm flipV="1">
              <a:off x="3595" y="2370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4" name="Line 114"/>
            <p:cNvSpPr>
              <a:spLocks noChangeShapeType="1"/>
            </p:cNvSpPr>
            <p:nvPr/>
          </p:nvSpPr>
          <p:spPr bwMode="auto">
            <a:xfrm flipV="1">
              <a:off x="3595" y="2252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3" name="Line 113"/>
            <p:cNvSpPr>
              <a:spLocks noChangeShapeType="1"/>
            </p:cNvSpPr>
            <p:nvPr/>
          </p:nvSpPr>
          <p:spPr bwMode="auto">
            <a:xfrm flipV="1">
              <a:off x="3595" y="2217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2" name="Line 112"/>
            <p:cNvSpPr>
              <a:spLocks noChangeShapeType="1"/>
            </p:cNvSpPr>
            <p:nvPr/>
          </p:nvSpPr>
          <p:spPr bwMode="auto">
            <a:xfrm flipV="1">
              <a:off x="3595" y="2182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1" name="Line 111"/>
            <p:cNvSpPr>
              <a:spLocks noChangeShapeType="1"/>
            </p:cNvSpPr>
            <p:nvPr/>
          </p:nvSpPr>
          <p:spPr bwMode="auto">
            <a:xfrm flipV="1">
              <a:off x="3595" y="2064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0" name="Line 110"/>
            <p:cNvSpPr>
              <a:spLocks noChangeShapeType="1"/>
            </p:cNvSpPr>
            <p:nvPr/>
          </p:nvSpPr>
          <p:spPr bwMode="auto">
            <a:xfrm flipV="1">
              <a:off x="3595" y="2029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9" name="Line 109"/>
            <p:cNvSpPr>
              <a:spLocks noChangeShapeType="1"/>
            </p:cNvSpPr>
            <p:nvPr/>
          </p:nvSpPr>
          <p:spPr bwMode="auto">
            <a:xfrm flipV="1">
              <a:off x="3595" y="1993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8" name="Line 108"/>
            <p:cNvSpPr>
              <a:spLocks noChangeShapeType="1"/>
            </p:cNvSpPr>
            <p:nvPr/>
          </p:nvSpPr>
          <p:spPr bwMode="auto">
            <a:xfrm flipV="1">
              <a:off x="3595" y="1876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7" name="Line 107"/>
            <p:cNvSpPr>
              <a:spLocks noChangeShapeType="1"/>
            </p:cNvSpPr>
            <p:nvPr/>
          </p:nvSpPr>
          <p:spPr bwMode="auto">
            <a:xfrm flipV="1">
              <a:off x="3595" y="1840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6" name="Line 106"/>
            <p:cNvSpPr>
              <a:spLocks noChangeShapeType="1"/>
            </p:cNvSpPr>
            <p:nvPr/>
          </p:nvSpPr>
          <p:spPr bwMode="auto">
            <a:xfrm flipV="1">
              <a:off x="3595" y="1805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5" name="Line 105"/>
            <p:cNvSpPr>
              <a:spLocks noChangeShapeType="1"/>
            </p:cNvSpPr>
            <p:nvPr/>
          </p:nvSpPr>
          <p:spPr bwMode="auto">
            <a:xfrm flipV="1">
              <a:off x="3595" y="1688"/>
              <a:ext cx="1" cy="1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4" name="Line 104"/>
            <p:cNvSpPr>
              <a:spLocks noChangeShapeType="1"/>
            </p:cNvSpPr>
            <p:nvPr/>
          </p:nvSpPr>
          <p:spPr bwMode="auto">
            <a:xfrm flipV="1">
              <a:off x="3595" y="1652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3" name="Line 103"/>
            <p:cNvSpPr>
              <a:spLocks noChangeShapeType="1"/>
            </p:cNvSpPr>
            <p:nvPr/>
          </p:nvSpPr>
          <p:spPr bwMode="auto">
            <a:xfrm flipV="1">
              <a:off x="3595" y="1617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2" name="Line 102"/>
            <p:cNvSpPr>
              <a:spLocks noChangeShapeType="1"/>
            </p:cNvSpPr>
            <p:nvPr/>
          </p:nvSpPr>
          <p:spPr bwMode="auto">
            <a:xfrm flipV="1">
              <a:off x="3595" y="1500"/>
              <a:ext cx="1" cy="1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1" name="Line 101"/>
            <p:cNvSpPr>
              <a:spLocks noChangeShapeType="1"/>
            </p:cNvSpPr>
            <p:nvPr/>
          </p:nvSpPr>
          <p:spPr bwMode="auto">
            <a:xfrm flipV="1">
              <a:off x="3595" y="1464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0" name="Line 100"/>
            <p:cNvSpPr>
              <a:spLocks noChangeShapeType="1"/>
            </p:cNvSpPr>
            <p:nvPr/>
          </p:nvSpPr>
          <p:spPr bwMode="auto">
            <a:xfrm flipV="1">
              <a:off x="3595" y="1429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9" name="Line 99"/>
            <p:cNvSpPr>
              <a:spLocks noChangeShapeType="1"/>
            </p:cNvSpPr>
            <p:nvPr/>
          </p:nvSpPr>
          <p:spPr bwMode="auto">
            <a:xfrm flipV="1">
              <a:off x="3595" y="1312"/>
              <a:ext cx="1" cy="1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8" name="Line 98"/>
            <p:cNvSpPr>
              <a:spLocks noChangeShapeType="1"/>
            </p:cNvSpPr>
            <p:nvPr/>
          </p:nvSpPr>
          <p:spPr bwMode="auto">
            <a:xfrm flipV="1">
              <a:off x="3595" y="1276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7" name="Line 97"/>
            <p:cNvSpPr>
              <a:spLocks noChangeShapeType="1"/>
            </p:cNvSpPr>
            <p:nvPr/>
          </p:nvSpPr>
          <p:spPr bwMode="auto">
            <a:xfrm flipV="1">
              <a:off x="3595" y="124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6" name="Line 96"/>
            <p:cNvSpPr>
              <a:spLocks noChangeShapeType="1"/>
            </p:cNvSpPr>
            <p:nvPr/>
          </p:nvSpPr>
          <p:spPr bwMode="auto">
            <a:xfrm flipV="1">
              <a:off x="3595" y="1124"/>
              <a:ext cx="1" cy="1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5" name="Line 95"/>
            <p:cNvSpPr>
              <a:spLocks noChangeShapeType="1"/>
            </p:cNvSpPr>
            <p:nvPr/>
          </p:nvSpPr>
          <p:spPr bwMode="auto">
            <a:xfrm flipV="1">
              <a:off x="3595" y="1088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4" name="Line 94"/>
            <p:cNvSpPr>
              <a:spLocks noChangeShapeType="1"/>
            </p:cNvSpPr>
            <p:nvPr/>
          </p:nvSpPr>
          <p:spPr bwMode="auto">
            <a:xfrm flipV="1">
              <a:off x="3595" y="1053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3" name="Line 93"/>
            <p:cNvSpPr>
              <a:spLocks noChangeShapeType="1"/>
            </p:cNvSpPr>
            <p:nvPr/>
          </p:nvSpPr>
          <p:spPr bwMode="auto">
            <a:xfrm flipV="1">
              <a:off x="3595" y="935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2" name="Line 92"/>
            <p:cNvSpPr>
              <a:spLocks noChangeShapeType="1"/>
            </p:cNvSpPr>
            <p:nvPr/>
          </p:nvSpPr>
          <p:spPr bwMode="auto">
            <a:xfrm flipV="1">
              <a:off x="3595" y="900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1" name="Line 91"/>
            <p:cNvSpPr>
              <a:spLocks noChangeShapeType="1"/>
            </p:cNvSpPr>
            <p:nvPr/>
          </p:nvSpPr>
          <p:spPr bwMode="auto">
            <a:xfrm flipV="1">
              <a:off x="3595" y="865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0" name="Line 90"/>
            <p:cNvSpPr>
              <a:spLocks noChangeShapeType="1"/>
            </p:cNvSpPr>
            <p:nvPr/>
          </p:nvSpPr>
          <p:spPr bwMode="auto">
            <a:xfrm flipV="1">
              <a:off x="3595" y="747"/>
              <a:ext cx="1" cy="10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9" name="Line 89"/>
            <p:cNvSpPr>
              <a:spLocks noChangeShapeType="1"/>
            </p:cNvSpPr>
            <p:nvPr/>
          </p:nvSpPr>
          <p:spPr bwMode="auto">
            <a:xfrm flipV="1">
              <a:off x="3595" y="712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8" name="Line 88"/>
            <p:cNvSpPr>
              <a:spLocks noChangeShapeType="1"/>
            </p:cNvSpPr>
            <p:nvPr/>
          </p:nvSpPr>
          <p:spPr bwMode="auto">
            <a:xfrm flipV="1">
              <a:off x="3595" y="677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7" name="Line 87"/>
            <p:cNvSpPr>
              <a:spLocks noChangeShapeType="1"/>
            </p:cNvSpPr>
            <p:nvPr/>
          </p:nvSpPr>
          <p:spPr bwMode="auto">
            <a:xfrm flipV="1">
              <a:off x="3595" y="584"/>
              <a:ext cx="1" cy="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6" name="Line 86"/>
            <p:cNvSpPr>
              <a:spLocks noChangeShapeType="1"/>
            </p:cNvSpPr>
            <p:nvPr/>
          </p:nvSpPr>
          <p:spPr bwMode="auto">
            <a:xfrm>
              <a:off x="1061" y="2406"/>
              <a:ext cx="10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5" name="Line 85"/>
            <p:cNvSpPr>
              <a:spLocks noChangeShapeType="1"/>
            </p:cNvSpPr>
            <p:nvPr/>
          </p:nvSpPr>
          <p:spPr bwMode="auto">
            <a:xfrm>
              <a:off x="1173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4" name="Line 84"/>
            <p:cNvSpPr>
              <a:spLocks noChangeShapeType="1"/>
            </p:cNvSpPr>
            <p:nvPr/>
          </p:nvSpPr>
          <p:spPr bwMode="auto">
            <a:xfrm>
              <a:off x="1208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3" name="Line 83"/>
            <p:cNvSpPr>
              <a:spLocks noChangeShapeType="1"/>
            </p:cNvSpPr>
            <p:nvPr/>
          </p:nvSpPr>
          <p:spPr bwMode="auto">
            <a:xfrm>
              <a:off x="1243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2" name="Line 82"/>
            <p:cNvSpPr>
              <a:spLocks noChangeShapeType="1"/>
            </p:cNvSpPr>
            <p:nvPr/>
          </p:nvSpPr>
          <p:spPr bwMode="auto">
            <a:xfrm>
              <a:off x="1361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1" name="Line 81"/>
            <p:cNvSpPr>
              <a:spLocks noChangeShapeType="1"/>
            </p:cNvSpPr>
            <p:nvPr/>
          </p:nvSpPr>
          <p:spPr bwMode="auto">
            <a:xfrm>
              <a:off x="1396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0" name="Line 80"/>
            <p:cNvSpPr>
              <a:spLocks noChangeShapeType="1"/>
            </p:cNvSpPr>
            <p:nvPr/>
          </p:nvSpPr>
          <p:spPr bwMode="auto">
            <a:xfrm>
              <a:off x="1431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9" name="Line 79"/>
            <p:cNvSpPr>
              <a:spLocks noChangeShapeType="1"/>
            </p:cNvSpPr>
            <p:nvPr/>
          </p:nvSpPr>
          <p:spPr bwMode="auto">
            <a:xfrm>
              <a:off x="1549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8" name="Line 78"/>
            <p:cNvSpPr>
              <a:spLocks noChangeShapeType="1"/>
            </p:cNvSpPr>
            <p:nvPr/>
          </p:nvSpPr>
          <p:spPr bwMode="auto">
            <a:xfrm>
              <a:off x="1584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7" name="Line 77"/>
            <p:cNvSpPr>
              <a:spLocks noChangeShapeType="1"/>
            </p:cNvSpPr>
            <p:nvPr/>
          </p:nvSpPr>
          <p:spPr bwMode="auto">
            <a:xfrm>
              <a:off x="1619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6" name="Line 76"/>
            <p:cNvSpPr>
              <a:spLocks noChangeShapeType="1"/>
            </p:cNvSpPr>
            <p:nvPr/>
          </p:nvSpPr>
          <p:spPr bwMode="auto">
            <a:xfrm>
              <a:off x="1736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5" name="Line 75"/>
            <p:cNvSpPr>
              <a:spLocks noChangeShapeType="1"/>
            </p:cNvSpPr>
            <p:nvPr/>
          </p:nvSpPr>
          <p:spPr bwMode="auto">
            <a:xfrm>
              <a:off x="1772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4" name="Line 74"/>
            <p:cNvSpPr>
              <a:spLocks noChangeShapeType="1"/>
            </p:cNvSpPr>
            <p:nvPr/>
          </p:nvSpPr>
          <p:spPr bwMode="auto">
            <a:xfrm>
              <a:off x="1807" y="2406"/>
              <a:ext cx="10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3" name="Line 73"/>
            <p:cNvSpPr>
              <a:spLocks noChangeShapeType="1"/>
            </p:cNvSpPr>
            <p:nvPr/>
          </p:nvSpPr>
          <p:spPr bwMode="auto">
            <a:xfrm>
              <a:off x="1924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2" name="Line 72"/>
            <p:cNvSpPr>
              <a:spLocks noChangeShapeType="1"/>
            </p:cNvSpPr>
            <p:nvPr/>
          </p:nvSpPr>
          <p:spPr bwMode="auto">
            <a:xfrm>
              <a:off x="1959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1" name="Line 71"/>
            <p:cNvSpPr>
              <a:spLocks noChangeShapeType="1"/>
            </p:cNvSpPr>
            <p:nvPr/>
          </p:nvSpPr>
          <p:spPr bwMode="auto">
            <a:xfrm>
              <a:off x="1995" y="2406"/>
              <a:ext cx="10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0" name="Line 70"/>
            <p:cNvSpPr>
              <a:spLocks noChangeShapeType="1"/>
            </p:cNvSpPr>
            <p:nvPr/>
          </p:nvSpPr>
          <p:spPr bwMode="auto">
            <a:xfrm>
              <a:off x="2112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9" name="Line 69"/>
            <p:cNvSpPr>
              <a:spLocks noChangeShapeType="1"/>
            </p:cNvSpPr>
            <p:nvPr/>
          </p:nvSpPr>
          <p:spPr bwMode="auto">
            <a:xfrm>
              <a:off x="2147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8" name="Line 68"/>
            <p:cNvSpPr>
              <a:spLocks noChangeShapeType="1"/>
            </p:cNvSpPr>
            <p:nvPr/>
          </p:nvSpPr>
          <p:spPr bwMode="auto">
            <a:xfrm>
              <a:off x="2182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7" name="Line 67"/>
            <p:cNvSpPr>
              <a:spLocks noChangeShapeType="1"/>
            </p:cNvSpPr>
            <p:nvPr/>
          </p:nvSpPr>
          <p:spPr bwMode="auto">
            <a:xfrm>
              <a:off x="2300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6" name="Line 66"/>
            <p:cNvSpPr>
              <a:spLocks noChangeShapeType="1"/>
            </p:cNvSpPr>
            <p:nvPr/>
          </p:nvSpPr>
          <p:spPr bwMode="auto">
            <a:xfrm>
              <a:off x="2335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5" name="Line 65"/>
            <p:cNvSpPr>
              <a:spLocks noChangeShapeType="1"/>
            </p:cNvSpPr>
            <p:nvPr/>
          </p:nvSpPr>
          <p:spPr bwMode="auto">
            <a:xfrm>
              <a:off x="2370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4" name="Line 64"/>
            <p:cNvSpPr>
              <a:spLocks noChangeShapeType="1"/>
            </p:cNvSpPr>
            <p:nvPr/>
          </p:nvSpPr>
          <p:spPr bwMode="auto">
            <a:xfrm>
              <a:off x="2488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3" name="Line 63"/>
            <p:cNvSpPr>
              <a:spLocks noChangeShapeType="1"/>
            </p:cNvSpPr>
            <p:nvPr/>
          </p:nvSpPr>
          <p:spPr bwMode="auto">
            <a:xfrm>
              <a:off x="2523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2" name="Line 62"/>
            <p:cNvSpPr>
              <a:spLocks noChangeShapeType="1"/>
            </p:cNvSpPr>
            <p:nvPr/>
          </p:nvSpPr>
          <p:spPr bwMode="auto">
            <a:xfrm>
              <a:off x="2558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1" name="Line 61"/>
            <p:cNvSpPr>
              <a:spLocks noChangeShapeType="1"/>
            </p:cNvSpPr>
            <p:nvPr/>
          </p:nvSpPr>
          <p:spPr bwMode="auto">
            <a:xfrm>
              <a:off x="2676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0" name="Line 60"/>
            <p:cNvSpPr>
              <a:spLocks noChangeShapeType="1"/>
            </p:cNvSpPr>
            <p:nvPr/>
          </p:nvSpPr>
          <p:spPr bwMode="auto">
            <a:xfrm>
              <a:off x="2711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9" name="Line 59"/>
            <p:cNvSpPr>
              <a:spLocks noChangeShapeType="1"/>
            </p:cNvSpPr>
            <p:nvPr/>
          </p:nvSpPr>
          <p:spPr bwMode="auto">
            <a:xfrm>
              <a:off x="2746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8" name="Line 58"/>
            <p:cNvSpPr>
              <a:spLocks noChangeShapeType="1"/>
            </p:cNvSpPr>
            <p:nvPr/>
          </p:nvSpPr>
          <p:spPr bwMode="auto">
            <a:xfrm>
              <a:off x="2864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7" name="Line 57"/>
            <p:cNvSpPr>
              <a:spLocks noChangeShapeType="1"/>
            </p:cNvSpPr>
            <p:nvPr/>
          </p:nvSpPr>
          <p:spPr bwMode="auto">
            <a:xfrm>
              <a:off x="2899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6" name="Line 56"/>
            <p:cNvSpPr>
              <a:spLocks noChangeShapeType="1"/>
            </p:cNvSpPr>
            <p:nvPr/>
          </p:nvSpPr>
          <p:spPr bwMode="auto">
            <a:xfrm>
              <a:off x="2934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5" name="Line 55"/>
            <p:cNvSpPr>
              <a:spLocks noChangeShapeType="1"/>
            </p:cNvSpPr>
            <p:nvPr/>
          </p:nvSpPr>
          <p:spPr bwMode="auto">
            <a:xfrm>
              <a:off x="3052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4" name="Line 54"/>
            <p:cNvSpPr>
              <a:spLocks noChangeShapeType="1"/>
            </p:cNvSpPr>
            <p:nvPr/>
          </p:nvSpPr>
          <p:spPr bwMode="auto">
            <a:xfrm>
              <a:off x="3087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3" name="Line 53"/>
            <p:cNvSpPr>
              <a:spLocks noChangeShapeType="1"/>
            </p:cNvSpPr>
            <p:nvPr/>
          </p:nvSpPr>
          <p:spPr bwMode="auto">
            <a:xfrm>
              <a:off x="3122" y="2406"/>
              <a:ext cx="10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2" name="Line 52"/>
            <p:cNvSpPr>
              <a:spLocks noChangeShapeType="1"/>
            </p:cNvSpPr>
            <p:nvPr/>
          </p:nvSpPr>
          <p:spPr bwMode="auto">
            <a:xfrm>
              <a:off x="3239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1" name="Line 51"/>
            <p:cNvSpPr>
              <a:spLocks noChangeShapeType="1"/>
            </p:cNvSpPr>
            <p:nvPr/>
          </p:nvSpPr>
          <p:spPr bwMode="auto">
            <a:xfrm>
              <a:off x="3274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0" name="Line 50"/>
            <p:cNvSpPr>
              <a:spLocks noChangeShapeType="1"/>
            </p:cNvSpPr>
            <p:nvPr/>
          </p:nvSpPr>
          <p:spPr bwMode="auto">
            <a:xfrm>
              <a:off x="3310" y="2406"/>
              <a:ext cx="10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9" name="Line 49"/>
            <p:cNvSpPr>
              <a:spLocks noChangeShapeType="1"/>
            </p:cNvSpPr>
            <p:nvPr/>
          </p:nvSpPr>
          <p:spPr bwMode="auto">
            <a:xfrm>
              <a:off x="3427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8" name="Line 48"/>
            <p:cNvSpPr>
              <a:spLocks noChangeShapeType="1"/>
            </p:cNvSpPr>
            <p:nvPr/>
          </p:nvSpPr>
          <p:spPr bwMode="auto">
            <a:xfrm>
              <a:off x="3462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7" name="Line 47"/>
            <p:cNvSpPr>
              <a:spLocks noChangeShapeType="1"/>
            </p:cNvSpPr>
            <p:nvPr/>
          </p:nvSpPr>
          <p:spPr bwMode="auto">
            <a:xfrm>
              <a:off x="3498" y="2406"/>
              <a:ext cx="10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6" name="Line 46"/>
            <p:cNvSpPr>
              <a:spLocks noChangeShapeType="1"/>
            </p:cNvSpPr>
            <p:nvPr/>
          </p:nvSpPr>
          <p:spPr bwMode="auto">
            <a:xfrm>
              <a:off x="3615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5" name="Line 45"/>
            <p:cNvSpPr>
              <a:spLocks noChangeShapeType="1"/>
            </p:cNvSpPr>
            <p:nvPr/>
          </p:nvSpPr>
          <p:spPr bwMode="auto">
            <a:xfrm>
              <a:off x="3650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4" name="Line 44"/>
            <p:cNvSpPr>
              <a:spLocks noChangeShapeType="1"/>
            </p:cNvSpPr>
            <p:nvPr/>
          </p:nvSpPr>
          <p:spPr bwMode="auto">
            <a:xfrm>
              <a:off x="3685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3" name="Line 43"/>
            <p:cNvSpPr>
              <a:spLocks noChangeShapeType="1"/>
            </p:cNvSpPr>
            <p:nvPr/>
          </p:nvSpPr>
          <p:spPr bwMode="auto">
            <a:xfrm>
              <a:off x="3803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2" name="Line 42"/>
            <p:cNvSpPr>
              <a:spLocks noChangeShapeType="1"/>
            </p:cNvSpPr>
            <p:nvPr/>
          </p:nvSpPr>
          <p:spPr bwMode="auto">
            <a:xfrm>
              <a:off x="3838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1" name="Line 41"/>
            <p:cNvSpPr>
              <a:spLocks noChangeShapeType="1"/>
            </p:cNvSpPr>
            <p:nvPr/>
          </p:nvSpPr>
          <p:spPr bwMode="auto">
            <a:xfrm>
              <a:off x="3873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0" name="Line 40"/>
            <p:cNvSpPr>
              <a:spLocks noChangeShapeType="1"/>
            </p:cNvSpPr>
            <p:nvPr/>
          </p:nvSpPr>
          <p:spPr bwMode="auto">
            <a:xfrm>
              <a:off x="3991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9" name="Line 39"/>
            <p:cNvSpPr>
              <a:spLocks noChangeShapeType="1"/>
            </p:cNvSpPr>
            <p:nvPr/>
          </p:nvSpPr>
          <p:spPr bwMode="auto">
            <a:xfrm>
              <a:off x="4026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8" name="Line 38"/>
            <p:cNvSpPr>
              <a:spLocks noChangeShapeType="1"/>
            </p:cNvSpPr>
            <p:nvPr/>
          </p:nvSpPr>
          <p:spPr bwMode="auto">
            <a:xfrm>
              <a:off x="4061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7" name="Line 37"/>
            <p:cNvSpPr>
              <a:spLocks noChangeShapeType="1"/>
            </p:cNvSpPr>
            <p:nvPr/>
          </p:nvSpPr>
          <p:spPr bwMode="auto">
            <a:xfrm>
              <a:off x="4179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6" name="Line 36"/>
            <p:cNvSpPr>
              <a:spLocks noChangeShapeType="1"/>
            </p:cNvSpPr>
            <p:nvPr/>
          </p:nvSpPr>
          <p:spPr bwMode="auto">
            <a:xfrm>
              <a:off x="4214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5" name="Line 35"/>
            <p:cNvSpPr>
              <a:spLocks noChangeShapeType="1"/>
            </p:cNvSpPr>
            <p:nvPr/>
          </p:nvSpPr>
          <p:spPr bwMode="auto">
            <a:xfrm>
              <a:off x="4249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4" name="Line 34"/>
            <p:cNvSpPr>
              <a:spLocks noChangeShapeType="1"/>
            </p:cNvSpPr>
            <p:nvPr/>
          </p:nvSpPr>
          <p:spPr bwMode="auto">
            <a:xfrm>
              <a:off x="4367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3" name="Line 33"/>
            <p:cNvSpPr>
              <a:spLocks noChangeShapeType="1"/>
            </p:cNvSpPr>
            <p:nvPr/>
          </p:nvSpPr>
          <p:spPr bwMode="auto">
            <a:xfrm>
              <a:off x="4402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2" name="Line 32"/>
            <p:cNvSpPr>
              <a:spLocks noChangeShapeType="1"/>
            </p:cNvSpPr>
            <p:nvPr/>
          </p:nvSpPr>
          <p:spPr bwMode="auto">
            <a:xfrm>
              <a:off x="4437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1" name="Line 31"/>
            <p:cNvSpPr>
              <a:spLocks noChangeShapeType="1"/>
            </p:cNvSpPr>
            <p:nvPr/>
          </p:nvSpPr>
          <p:spPr bwMode="auto">
            <a:xfrm>
              <a:off x="4554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0" name="Line 30"/>
            <p:cNvSpPr>
              <a:spLocks noChangeShapeType="1"/>
            </p:cNvSpPr>
            <p:nvPr/>
          </p:nvSpPr>
          <p:spPr bwMode="auto">
            <a:xfrm>
              <a:off x="4590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9" name="Line 29"/>
            <p:cNvSpPr>
              <a:spLocks noChangeShapeType="1"/>
            </p:cNvSpPr>
            <p:nvPr/>
          </p:nvSpPr>
          <p:spPr bwMode="auto">
            <a:xfrm>
              <a:off x="4625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8" name="Line 28"/>
            <p:cNvSpPr>
              <a:spLocks noChangeShapeType="1"/>
            </p:cNvSpPr>
            <p:nvPr/>
          </p:nvSpPr>
          <p:spPr bwMode="auto">
            <a:xfrm>
              <a:off x="4742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7" name="Line 27"/>
            <p:cNvSpPr>
              <a:spLocks noChangeShapeType="1"/>
            </p:cNvSpPr>
            <p:nvPr/>
          </p:nvSpPr>
          <p:spPr bwMode="auto">
            <a:xfrm>
              <a:off x="4777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6" name="Line 26"/>
            <p:cNvSpPr>
              <a:spLocks noChangeShapeType="1"/>
            </p:cNvSpPr>
            <p:nvPr/>
          </p:nvSpPr>
          <p:spPr bwMode="auto">
            <a:xfrm>
              <a:off x="4813" y="2406"/>
              <a:ext cx="10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5" name="Line 25"/>
            <p:cNvSpPr>
              <a:spLocks noChangeShapeType="1"/>
            </p:cNvSpPr>
            <p:nvPr/>
          </p:nvSpPr>
          <p:spPr bwMode="auto">
            <a:xfrm>
              <a:off x="4930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4" name="Line 24"/>
            <p:cNvSpPr>
              <a:spLocks noChangeShapeType="1"/>
            </p:cNvSpPr>
            <p:nvPr/>
          </p:nvSpPr>
          <p:spPr bwMode="auto">
            <a:xfrm>
              <a:off x="4965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3" name="Line 23"/>
            <p:cNvSpPr>
              <a:spLocks noChangeShapeType="1"/>
            </p:cNvSpPr>
            <p:nvPr/>
          </p:nvSpPr>
          <p:spPr bwMode="auto">
            <a:xfrm>
              <a:off x="5001" y="2406"/>
              <a:ext cx="10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2" name="Line 22"/>
            <p:cNvSpPr>
              <a:spLocks noChangeShapeType="1"/>
            </p:cNvSpPr>
            <p:nvPr/>
          </p:nvSpPr>
          <p:spPr bwMode="auto">
            <a:xfrm>
              <a:off x="5118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1" name="Line 21"/>
            <p:cNvSpPr>
              <a:spLocks noChangeShapeType="1"/>
            </p:cNvSpPr>
            <p:nvPr/>
          </p:nvSpPr>
          <p:spPr bwMode="auto">
            <a:xfrm>
              <a:off x="5153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0" name="Line 20"/>
            <p:cNvSpPr>
              <a:spLocks noChangeShapeType="1"/>
            </p:cNvSpPr>
            <p:nvPr/>
          </p:nvSpPr>
          <p:spPr bwMode="auto">
            <a:xfrm>
              <a:off x="5189" y="2406"/>
              <a:ext cx="10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9" name="Line 19"/>
            <p:cNvSpPr>
              <a:spLocks noChangeShapeType="1"/>
            </p:cNvSpPr>
            <p:nvPr/>
          </p:nvSpPr>
          <p:spPr bwMode="auto">
            <a:xfrm>
              <a:off x="5306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8" name="Line 18"/>
            <p:cNvSpPr>
              <a:spLocks noChangeShapeType="1"/>
            </p:cNvSpPr>
            <p:nvPr/>
          </p:nvSpPr>
          <p:spPr bwMode="auto">
            <a:xfrm>
              <a:off x="5341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7" name="Line 17"/>
            <p:cNvSpPr>
              <a:spLocks noChangeShapeType="1"/>
            </p:cNvSpPr>
            <p:nvPr/>
          </p:nvSpPr>
          <p:spPr bwMode="auto">
            <a:xfrm>
              <a:off x="5377" y="2406"/>
              <a:ext cx="10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6" name="Line 16"/>
            <p:cNvSpPr>
              <a:spLocks noChangeShapeType="1"/>
            </p:cNvSpPr>
            <p:nvPr/>
          </p:nvSpPr>
          <p:spPr bwMode="auto">
            <a:xfrm>
              <a:off x="5494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5" name="Line 15"/>
            <p:cNvSpPr>
              <a:spLocks noChangeShapeType="1"/>
            </p:cNvSpPr>
            <p:nvPr/>
          </p:nvSpPr>
          <p:spPr bwMode="auto">
            <a:xfrm>
              <a:off x="5529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4" name="Line 14"/>
            <p:cNvSpPr>
              <a:spLocks noChangeShapeType="1"/>
            </p:cNvSpPr>
            <p:nvPr/>
          </p:nvSpPr>
          <p:spPr bwMode="auto">
            <a:xfrm>
              <a:off x="5564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3" name="Line 13"/>
            <p:cNvSpPr>
              <a:spLocks noChangeShapeType="1"/>
            </p:cNvSpPr>
            <p:nvPr/>
          </p:nvSpPr>
          <p:spPr bwMode="auto">
            <a:xfrm>
              <a:off x="5682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2" name="Line 12"/>
            <p:cNvSpPr>
              <a:spLocks noChangeShapeType="1"/>
            </p:cNvSpPr>
            <p:nvPr/>
          </p:nvSpPr>
          <p:spPr bwMode="auto">
            <a:xfrm>
              <a:off x="5717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1" name="Line 11"/>
            <p:cNvSpPr>
              <a:spLocks noChangeShapeType="1"/>
            </p:cNvSpPr>
            <p:nvPr/>
          </p:nvSpPr>
          <p:spPr bwMode="auto">
            <a:xfrm>
              <a:off x="5752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0" name="Line 10"/>
            <p:cNvSpPr>
              <a:spLocks noChangeShapeType="1"/>
            </p:cNvSpPr>
            <p:nvPr/>
          </p:nvSpPr>
          <p:spPr bwMode="auto">
            <a:xfrm>
              <a:off x="5869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9" name="Line 9"/>
            <p:cNvSpPr>
              <a:spLocks noChangeShapeType="1"/>
            </p:cNvSpPr>
            <p:nvPr/>
          </p:nvSpPr>
          <p:spPr bwMode="auto">
            <a:xfrm>
              <a:off x="5905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8" name="Line 8"/>
            <p:cNvSpPr>
              <a:spLocks noChangeShapeType="1"/>
            </p:cNvSpPr>
            <p:nvPr/>
          </p:nvSpPr>
          <p:spPr bwMode="auto">
            <a:xfrm>
              <a:off x="5940" y="2406"/>
              <a:ext cx="10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7" name="Line 7"/>
            <p:cNvSpPr>
              <a:spLocks noChangeShapeType="1"/>
            </p:cNvSpPr>
            <p:nvPr/>
          </p:nvSpPr>
          <p:spPr bwMode="auto">
            <a:xfrm>
              <a:off x="6057" y="240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6" name="Line 6"/>
            <p:cNvSpPr>
              <a:spLocks noChangeShapeType="1"/>
            </p:cNvSpPr>
            <p:nvPr/>
          </p:nvSpPr>
          <p:spPr bwMode="auto">
            <a:xfrm>
              <a:off x="6093" y="2406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5" name="Line 5"/>
            <p:cNvSpPr>
              <a:spLocks noChangeShapeType="1"/>
            </p:cNvSpPr>
            <p:nvPr/>
          </p:nvSpPr>
          <p:spPr bwMode="auto">
            <a:xfrm>
              <a:off x="6128" y="2406"/>
              <a:ext cx="9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4" name="Line 4"/>
            <p:cNvSpPr>
              <a:spLocks noChangeShapeType="1"/>
            </p:cNvSpPr>
            <p:nvPr/>
          </p:nvSpPr>
          <p:spPr bwMode="auto">
            <a:xfrm>
              <a:off x="1623" y="923"/>
              <a:ext cx="42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3" name="Line 3"/>
            <p:cNvSpPr>
              <a:spLocks noChangeShapeType="1"/>
            </p:cNvSpPr>
            <p:nvPr/>
          </p:nvSpPr>
          <p:spPr bwMode="auto">
            <a:xfrm flipV="1">
              <a:off x="5893" y="923"/>
              <a:ext cx="1" cy="30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圆角矩形标注 153"/>
          <p:cNvSpPr/>
          <p:nvPr/>
        </p:nvSpPr>
        <p:spPr>
          <a:xfrm>
            <a:off x="2143108" y="5643578"/>
            <a:ext cx="2071702" cy="571504"/>
          </a:xfrm>
          <a:prstGeom prst="wedgeRoundRectCallout">
            <a:avLst>
              <a:gd name="adj1" fmla="val 59611"/>
              <a:gd name="adj2" fmla="val -1904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完成的交叉构造线</a:t>
            </a:r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绘制基础</a:t>
            </a:r>
            <a:r>
              <a:rPr lang="zh-CN" altLang="en-US" sz="2400" dirty="0" smtClean="0"/>
              <a:t>圆。</a:t>
            </a:r>
            <a:endParaRPr lang="zh-CN" altLang="en-US" sz="2400" dirty="0"/>
          </a:p>
        </p:txBody>
      </p:sp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0826" y="857232"/>
            <a:ext cx="6846743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358082" y="4929198"/>
            <a:ext cx="1428760" cy="500066"/>
          </a:xfrm>
          <a:prstGeom prst="wedgeRoundRectCallout">
            <a:avLst>
              <a:gd name="adj1" fmla="val -81736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绘制基础圆</a:t>
            </a:r>
            <a:endParaRPr lang="zh-CN" alt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857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使用同样的方法，以构造线的交点为圆心，绘制一个半径为</a:t>
            </a:r>
            <a:r>
              <a:rPr lang="en-US" sz="2400" dirty="0" smtClean="0"/>
              <a:t>30</a:t>
            </a:r>
            <a:r>
              <a:rPr lang="zh-CN" altLang="en-US" sz="2400" dirty="0" smtClean="0"/>
              <a:t>的圆。</a:t>
            </a:r>
            <a:endParaRPr lang="zh-CN" altLang="en-US" sz="2400" dirty="0"/>
          </a:p>
        </p:txBody>
      </p:sp>
      <p:sp>
        <p:nvSpPr>
          <p:cNvPr id="69776" name="Rectangle 1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9633" name="Group 1"/>
          <p:cNvGrpSpPr>
            <a:grpSpLocks noChangeAspect="1"/>
          </p:cNvGrpSpPr>
          <p:nvPr/>
        </p:nvGrpSpPr>
        <p:grpSpPr bwMode="auto">
          <a:xfrm>
            <a:off x="1214414" y="1142984"/>
            <a:ext cx="2643206" cy="1955068"/>
            <a:chOff x="615" y="528"/>
            <a:chExt cx="5395" cy="3991"/>
          </a:xfrm>
        </p:grpSpPr>
        <p:sp>
          <p:nvSpPr>
            <p:cNvPr id="69775" name="AutoShape 143"/>
            <p:cNvSpPr>
              <a:spLocks noChangeAspect="1" noChangeArrowheads="1" noTextEdit="1"/>
            </p:cNvSpPr>
            <p:nvPr/>
          </p:nvSpPr>
          <p:spPr bwMode="auto">
            <a:xfrm>
              <a:off x="615" y="528"/>
              <a:ext cx="5395" cy="399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74" name="Line 142"/>
            <p:cNvSpPr>
              <a:spLocks noChangeShapeType="1"/>
            </p:cNvSpPr>
            <p:nvPr/>
          </p:nvSpPr>
          <p:spPr bwMode="auto">
            <a:xfrm flipV="1">
              <a:off x="935" y="837"/>
              <a:ext cx="1" cy="339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73" name="Line 141"/>
            <p:cNvSpPr>
              <a:spLocks noChangeShapeType="1"/>
            </p:cNvSpPr>
            <p:nvPr/>
          </p:nvSpPr>
          <p:spPr bwMode="auto">
            <a:xfrm>
              <a:off x="935" y="4234"/>
              <a:ext cx="47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72" name="Line 140"/>
            <p:cNvSpPr>
              <a:spLocks noChangeShapeType="1"/>
            </p:cNvSpPr>
            <p:nvPr/>
          </p:nvSpPr>
          <p:spPr bwMode="auto">
            <a:xfrm flipV="1">
              <a:off x="3151" y="4367"/>
              <a:ext cx="1" cy="1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71" name="Line 139"/>
            <p:cNvSpPr>
              <a:spLocks noChangeShapeType="1"/>
            </p:cNvSpPr>
            <p:nvPr/>
          </p:nvSpPr>
          <p:spPr bwMode="auto">
            <a:xfrm flipV="1">
              <a:off x="3151" y="4327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70" name="Line 138"/>
            <p:cNvSpPr>
              <a:spLocks noChangeShapeType="1"/>
            </p:cNvSpPr>
            <p:nvPr/>
          </p:nvSpPr>
          <p:spPr bwMode="auto">
            <a:xfrm flipV="1">
              <a:off x="3151" y="4288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9" name="Line 137"/>
            <p:cNvSpPr>
              <a:spLocks noChangeShapeType="1"/>
            </p:cNvSpPr>
            <p:nvPr/>
          </p:nvSpPr>
          <p:spPr bwMode="auto">
            <a:xfrm flipV="1">
              <a:off x="3151" y="4155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8" name="Line 136"/>
            <p:cNvSpPr>
              <a:spLocks noChangeShapeType="1"/>
            </p:cNvSpPr>
            <p:nvPr/>
          </p:nvSpPr>
          <p:spPr bwMode="auto">
            <a:xfrm flipV="1">
              <a:off x="3151" y="4116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7" name="Line 135"/>
            <p:cNvSpPr>
              <a:spLocks noChangeShapeType="1"/>
            </p:cNvSpPr>
            <p:nvPr/>
          </p:nvSpPr>
          <p:spPr bwMode="auto">
            <a:xfrm flipV="1">
              <a:off x="3151" y="4076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6" name="Line 134"/>
            <p:cNvSpPr>
              <a:spLocks noChangeShapeType="1"/>
            </p:cNvSpPr>
            <p:nvPr/>
          </p:nvSpPr>
          <p:spPr bwMode="auto">
            <a:xfrm flipV="1">
              <a:off x="3151" y="3944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5" name="Line 133"/>
            <p:cNvSpPr>
              <a:spLocks noChangeShapeType="1"/>
            </p:cNvSpPr>
            <p:nvPr/>
          </p:nvSpPr>
          <p:spPr bwMode="auto">
            <a:xfrm flipV="1">
              <a:off x="3151" y="3904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4" name="Line 132"/>
            <p:cNvSpPr>
              <a:spLocks noChangeShapeType="1"/>
            </p:cNvSpPr>
            <p:nvPr/>
          </p:nvSpPr>
          <p:spPr bwMode="auto">
            <a:xfrm flipV="1">
              <a:off x="3151" y="3865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3" name="Line 131"/>
            <p:cNvSpPr>
              <a:spLocks noChangeShapeType="1"/>
            </p:cNvSpPr>
            <p:nvPr/>
          </p:nvSpPr>
          <p:spPr bwMode="auto">
            <a:xfrm flipV="1">
              <a:off x="3151" y="3733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2" name="Line 130"/>
            <p:cNvSpPr>
              <a:spLocks noChangeShapeType="1"/>
            </p:cNvSpPr>
            <p:nvPr/>
          </p:nvSpPr>
          <p:spPr bwMode="auto">
            <a:xfrm flipV="1">
              <a:off x="3151" y="3693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1" name="Line 129"/>
            <p:cNvSpPr>
              <a:spLocks noChangeShapeType="1"/>
            </p:cNvSpPr>
            <p:nvPr/>
          </p:nvSpPr>
          <p:spPr bwMode="auto">
            <a:xfrm flipV="1">
              <a:off x="3151" y="365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0" name="Line 128"/>
            <p:cNvSpPr>
              <a:spLocks noChangeShapeType="1"/>
            </p:cNvSpPr>
            <p:nvPr/>
          </p:nvSpPr>
          <p:spPr bwMode="auto">
            <a:xfrm flipV="1">
              <a:off x="3151" y="3521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9" name="Line 127"/>
            <p:cNvSpPr>
              <a:spLocks noChangeShapeType="1"/>
            </p:cNvSpPr>
            <p:nvPr/>
          </p:nvSpPr>
          <p:spPr bwMode="auto">
            <a:xfrm flipV="1">
              <a:off x="3151" y="3482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8" name="Line 126"/>
            <p:cNvSpPr>
              <a:spLocks noChangeShapeType="1"/>
            </p:cNvSpPr>
            <p:nvPr/>
          </p:nvSpPr>
          <p:spPr bwMode="auto">
            <a:xfrm flipV="1">
              <a:off x="3151" y="3442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7" name="Line 125"/>
            <p:cNvSpPr>
              <a:spLocks noChangeShapeType="1"/>
            </p:cNvSpPr>
            <p:nvPr/>
          </p:nvSpPr>
          <p:spPr bwMode="auto">
            <a:xfrm flipV="1">
              <a:off x="3151" y="3310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6" name="Line 124"/>
            <p:cNvSpPr>
              <a:spLocks noChangeShapeType="1"/>
            </p:cNvSpPr>
            <p:nvPr/>
          </p:nvSpPr>
          <p:spPr bwMode="auto">
            <a:xfrm flipV="1">
              <a:off x="3151" y="3270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5" name="Line 123"/>
            <p:cNvSpPr>
              <a:spLocks noChangeShapeType="1"/>
            </p:cNvSpPr>
            <p:nvPr/>
          </p:nvSpPr>
          <p:spPr bwMode="auto">
            <a:xfrm flipV="1">
              <a:off x="3151" y="3231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4" name="Line 122"/>
            <p:cNvSpPr>
              <a:spLocks noChangeShapeType="1"/>
            </p:cNvSpPr>
            <p:nvPr/>
          </p:nvSpPr>
          <p:spPr bwMode="auto">
            <a:xfrm flipV="1">
              <a:off x="3151" y="3099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3" name="Line 121"/>
            <p:cNvSpPr>
              <a:spLocks noChangeShapeType="1"/>
            </p:cNvSpPr>
            <p:nvPr/>
          </p:nvSpPr>
          <p:spPr bwMode="auto">
            <a:xfrm flipV="1">
              <a:off x="3151" y="3059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2" name="Line 120"/>
            <p:cNvSpPr>
              <a:spLocks noChangeShapeType="1"/>
            </p:cNvSpPr>
            <p:nvPr/>
          </p:nvSpPr>
          <p:spPr bwMode="auto">
            <a:xfrm flipV="1">
              <a:off x="3151" y="3019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1" name="Line 119"/>
            <p:cNvSpPr>
              <a:spLocks noChangeShapeType="1"/>
            </p:cNvSpPr>
            <p:nvPr/>
          </p:nvSpPr>
          <p:spPr bwMode="auto">
            <a:xfrm flipV="1">
              <a:off x="3151" y="2887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0" name="Line 118"/>
            <p:cNvSpPr>
              <a:spLocks noChangeShapeType="1"/>
            </p:cNvSpPr>
            <p:nvPr/>
          </p:nvSpPr>
          <p:spPr bwMode="auto">
            <a:xfrm flipV="1">
              <a:off x="3151" y="2848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9" name="Line 117"/>
            <p:cNvSpPr>
              <a:spLocks noChangeShapeType="1"/>
            </p:cNvSpPr>
            <p:nvPr/>
          </p:nvSpPr>
          <p:spPr bwMode="auto">
            <a:xfrm flipV="1">
              <a:off x="3151" y="2808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8" name="Line 116"/>
            <p:cNvSpPr>
              <a:spLocks noChangeShapeType="1"/>
            </p:cNvSpPr>
            <p:nvPr/>
          </p:nvSpPr>
          <p:spPr bwMode="auto">
            <a:xfrm flipV="1">
              <a:off x="3151" y="2676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7" name="Line 115"/>
            <p:cNvSpPr>
              <a:spLocks noChangeShapeType="1"/>
            </p:cNvSpPr>
            <p:nvPr/>
          </p:nvSpPr>
          <p:spPr bwMode="auto">
            <a:xfrm flipV="1">
              <a:off x="3151" y="2636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6" name="Line 114"/>
            <p:cNvSpPr>
              <a:spLocks noChangeShapeType="1"/>
            </p:cNvSpPr>
            <p:nvPr/>
          </p:nvSpPr>
          <p:spPr bwMode="auto">
            <a:xfrm flipV="1">
              <a:off x="3151" y="2596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5" name="Line 113"/>
            <p:cNvSpPr>
              <a:spLocks noChangeShapeType="1"/>
            </p:cNvSpPr>
            <p:nvPr/>
          </p:nvSpPr>
          <p:spPr bwMode="auto">
            <a:xfrm flipV="1">
              <a:off x="3151" y="2464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4" name="Line 112"/>
            <p:cNvSpPr>
              <a:spLocks noChangeShapeType="1"/>
            </p:cNvSpPr>
            <p:nvPr/>
          </p:nvSpPr>
          <p:spPr bwMode="auto">
            <a:xfrm flipV="1">
              <a:off x="3151" y="2425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3" name="Line 111"/>
            <p:cNvSpPr>
              <a:spLocks noChangeShapeType="1"/>
            </p:cNvSpPr>
            <p:nvPr/>
          </p:nvSpPr>
          <p:spPr bwMode="auto">
            <a:xfrm flipV="1">
              <a:off x="3151" y="2385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2" name="Line 110"/>
            <p:cNvSpPr>
              <a:spLocks noChangeShapeType="1"/>
            </p:cNvSpPr>
            <p:nvPr/>
          </p:nvSpPr>
          <p:spPr bwMode="auto">
            <a:xfrm flipV="1">
              <a:off x="3151" y="2253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1" name="Line 109"/>
            <p:cNvSpPr>
              <a:spLocks noChangeShapeType="1"/>
            </p:cNvSpPr>
            <p:nvPr/>
          </p:nvSpPr>
          <p:spPr bwMode="auto">
            <a:xfrm flipV="1">
              <a:off x="3151" y="2213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0" name="Line 108"/>
            <p:cNvSpPr>
              <a:spLocks noChangeShapeType="1"/>
            </p:cNvSpPr>
            <p:nvPr/>
          </p:nvSpPr>
          <p:spPr bwMode="auto">
            <a:xfrm flipV="1">
              <a:off x="3151" y="217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9" name="Line 107"/>
            <p:cNvSpPr>
              <a:spLocks noChangeShapeType="1"/>
            </p:cNvSpPr>
            <p:nvPr/>
          </p:nvSpPr>
          <p:spPr bwMode="auto">
            <a:xfrm flipV="1">
              <a:off x="3151" y="2042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8" name="Line 106"/>
            <p:cNvSpPr>
              <a:spLocks noChangeShapeType="1"/>
            </p:cNvSpPr>
            <p:nvPr/>
          </p:nvSpPr>
          <p:spPr bwMode="auto">
            <a:xfrm flipV="1">
              <a:off x="3151" y="2002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7" name="Line 105"/>
            <p:cNvSpPr>
              <a:spLocks noChangeShapeType="1"/>
            </p:cNvSpPr>
            <p:nvPr/>
          </p:nvSpPr>
          <p:spPr bwMode="auto">
            <a:xfrm flipV="1">
              <a:off x="3151" y="1963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6" name="Line 104"/>
            <p:cNvSpPr>
              <a:spLocks noChangeShapeType="1"/>
            </p:cNvSpPr>
            <p:nvPr/>
          </p:nvSpPr>
          <p:spPr bwMode="auto">
            <a:xfrm flipV="1">
              <a:off x="3151" y="1830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5" name="Line 103"/>
            <p:cNvSpPr>
              <a:spLocks noChangeShapeType="1"/>
            </p:cNvSpPr>
            <p:nvPr/>
          </p:nvSpPr>
          <p:spPr bwMode="auto">
            <a:xfrm flipV="1">
              <a:off x="3151" y="1791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4" name="Line 102"/>
            <p:cNvSpPr>
              <a:spLocks noChangeShapeType="1"/>
            </p:cNvSpPr>
            <p:nvPr/>
          </p:nvSpPr>
          <p:spPr bwMode="auto">
            <a:xfrm flipV="1">
              <a:off x="3151" y="1751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3" name="Line 101"/>
            <p:cNvSpPr>
              <a:spLocks noChangeShapeType="1"/>
            </p:cNvSpPr>
            <p:nvPr/>
          </p:nvSpPr>
          <p:spPr bwMode="auto">
            <a:xfrm flipV="1">
              <a:off x="3151" y="1619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2" name="Line 100"/>
            <p:cNvSpPr>
              <a:spLocks noChangeShapeType="1"/>
            </p:cNvSpPr>
            <p:nvPr/>
          </p:nvSpPr>
          <p:spPr bwMode="auto">
            <a:xfrm flipV="1">
              <a:off x="3151" y="1579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1" name="Line 99"/>
            <p:cNvSpPr>
              <a:spLocks noChangeShapeType="1"/>
            </p:cNvSpPr>
            <p:nvPr/>
          </p:nvSpPr>
          <p:spPr bwMode="auto">
            <a:xfrm flipV="1">
              <a:off x="3151" y="1540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0" name="Line 98"/>
            <p:cNvSpPr>
              <a:spLocks noChangeShapeType="1"/>
            </p:cNvSpPr>
            <p:nvPr/>
          </p:nvSpPr>
          <p:spPr bwMode="auto">
            <a:xfrm flipV="1">
              <a:off x="3151" y="1408"/>
              <a:ext cx="1" cy="1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9" name="Line 97"/>
            <p:cNvSpPr>
              <a:spLocks noChangeShapeType="1"/>
            </p:cNvSpPr>
            <p:nvPr/>
          </p:nvSpPr>
          <p:spPr bwMode="auto">
            <a:xfrm flipV="1">
              <a:off x="3151" y="1368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8" name="Line 96"/>
            <p:cNvSpPr>
              <a:spLocks noChangeShapeType="1"/>
            </p:cNvSpPr>
            <p:nvPr/>
          </p:nvSpPr>
          <p:spPr bwMode="auto">
            <a:xfrm flipV="1">
              <a:off x="3151" y="1328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7" name="Line 95"/>
            <p:cNvSpPr>
              <a:spLocks noChangeShapeType="1"/>
            </p:cNvSpPr>
            <p:nvPr/>
          </p:nvSpPr>
          <p:spPr bwMode="auto">
            <a:xfrm flipV="1">
              <a:off x="3151" y="1196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6" name="Line 94"/>
            <p:cNvSpPr>
              <a:spLocks noChangeShapeType="1"/>
            </p:cNvSpPr>
            <p:nvPr/>
          </p:nvSpPr>
          <p:spPr bwMode="auto">
            <a:xfrm flipV="1">
              <a:off x="3151" y="1156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5" name="Line 93"/>
            <p:cNvSpPr>
              <a:spLocks noChangeShapeType="1"/>
            </p:cNvSpPr>
            <p:nvPr/>
          </p:nvSpPr>
          <p:spPr bwMode="auto">
            <a:xfrm flipV="1">
              <a:off x="3151" y="1117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4" name="Line 92"/>
            <p:cNvSpPr>
              <a:spLocks noChangeShapeType="1"/>
            </p:cNvSpPr>
            <p:nvPr/>
          </p:nvSpPr>
          <p:spPr bwMode="auto">
            <a:xfrm flipV="1">
              <a:off x="3151" y="985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3" name="Line 91"/>
            <p:cNvSpPr>
              <a:spLocks noChangeShapeType="1"/>
            </p:cNvSpPr>
            <p:nvPr/>
          </p:nvSpPr>
          <p:spPr bwMode="auto">
            <a:xfrm flipV="1">
              <a:off x="3151" y="945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2" name="Line 90"/>
            <p:cNvSpPr>
              <a:spLocks noChangeShapeType="1"/>
            </p:cNvSpPr>
            <p:nvPr/>
          </p:nvSpPr>
          <p:spPr bwMode="auto">
            <a:xfrm flipV="1">
              <a:off x="3151" y="905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1" name="Line 89"/>
            <p:cNvSpPr>
              <a:spLocks noChangeShapeType="1"/>
            </p:cNvSpPr>
            <p:nvPr/>
          </p:nvSpPr>
          <p:spPr bwMode="auto">
            <a:xfrm flipV="1">
              <a:off x="3151" y="773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0" name="Line 88"/>
            <p:cNvSpPr>
              <a:spLocks noChangeShapeType="1"/>
            </p:cNvSpPr>
            <p:nvPr/>
          </p:nvSpPr>
          <p:spPr bwMode="auto">
            <a:xfrm flipV="1">
              <a:off x="3151" y="73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9" name="Line 87"/>
            <p:cNvSpPr>
              <a:spLocks noChangeShapeType="1"/>
            </p:cNvSpPr>
            <p:nvPr/>
          </p:nvSpPr>
          <p:spPr bwMode="auto">
            <a:xfrm flipV="1">
              <a:off x="3151" y="694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8" name="Line 86"/>
            <p:cNvSpPr>
              <a:spLocks noChangeShapeType="1"/>
            </p:cNvSpPr>
            <p:nvPr/>
          </p:nvSpPr>
          <p:spPr bwMode="auto">
            <a:xfrm flipV="1">
              <a:off x="3151" y="528"/>
              <a:ext cx="1" cy="1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7" name="Line 85"/>
            <p:cNvSpPr>
              <a:spLocks noChangeShapeType="1"/>
            </p:cNvSpPr>
            <p:nvPr/>
          </p:nvSpPr>
          <p:spPr bwMode="auto">
            <a:xfrm>
              <a:off x="615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6" name="Line 84"/>
            <p:cNvSpPr>
              <a:spLocks noChangeShapeType="1"/>
            </p:cNvSpPr>
            <p:nvPr/>
          </p:nvSpPr>
          <p:spPr bwMode="auto">
            <a:xfrm>
              <a:off x="746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5" name="Line 83"/>
            <p:cNvSpPr>
              <a:spLocks noChangeShapeType="1"/>
            </p:cNvSpPr>
            <p:nvPr/>
          </p:nvSpPr>
          <p:spPr bwMode="auto">
            <a:xfrm>
              <a:off x="786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4" name="Line 82"/>
            <p:cNvSpPr>
              <a:spLocks noChangeShapeType="1"/>
            </p:cNvSpPr>
            <p:nvPr/>
          </p:nvSpPr>
          <p:spPr bwMode="auto">
            <a:xfrm>
              <a:off x="825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3" name="Line 81"/>
            <p:cNvSpPr>
              <a:spLocks noChangeShapeType="1"/>
            </p:cNvSpPr>
            <p:nvPr/>
          </p:nvSpPr>
          <p:spPr bwMode="auto">
            <a:xfrm>
              <a:off x="957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2" name="Line 80"/>
            <p:cNvSpPr>
              <a:spLocks noChangeShapeType="1"/>
            </p:cNvSpPr>
            <p:nvPr/>
          </p:nvSpPr>
          <p:spPr bwMode="auto">
            <a:xfrm>
              <a:off x="997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1" name="Line 79"/>
            <p:cNvSpPr>
              <a:spLocks noChangeShapeType="1"/>
            </p:cNvSpPr>
            <p:nvPr/>
          </p:nvSpPr>
          <p:spPr bwMode="auto">
            <a:xfrm>
              <a:off x="1037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0" name="Line 78"/>
            <p:cNvSpPr>
              <a:spLocks noChangeShapeType="1"/>
            </p:cNvSpPr>
            <p:nvPr/>
          </p:nvSpPr>
          <p:spPr bwMode="auto">
            <a:xfrm>
              <a:off x="1169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9" name="Line 77"/>
            <p:cNvSpPr>
              <a:spLocks noChangeShapeType="1"/>
            </p:cNvSpPr>
            <p:nvPr/>
          </p:nvSpPr>
          <p:spPr bwMode="auto">
            <a:xfrm>
              <a:off x="1208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8" name="Line 76"/>
            <p:cNvSpPr>
              <a:spLocks noChangeShapeType="1"/>
            </p:cNvSpPr>
            <p:nvPr/>
          </p:nvSpPr>
          <p:spPr bwMode="auto">
            <a:xfrm>
              <a:off x="1248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7" name="Line 75"/>
            <p:cNvSpPr>
              <a:spLocks noChangeShapeType="1"/>
            </p:cNvSpPr>
            <p:nvPr/>
          </p:nvSpPr>
          <p:spPr bwMode="auto">
            <a:xfrm>
              <a:off x="1380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6" name="Line 74"/>
            <p:cNvSpPr>
              <a:spLocks noChangeShapeType="1"/>
            </p:cNvSpPr>
            <p:nvPr/>
          </p:nvSpPr>
          <p:spPr bwMode="auto">
            <a:xfrm>
              <a:off x="1419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5" name="Line 73"/>
            <p:cNvSpPr>
              <a:spLocks noChangeShapeType="1"/>
            </p:cNvSpPr>
            <p:nvPr/>
          </p:nvSpPr>
          <p:spPr bwMode="auto">
            <a:xfrm>
              <a:off x="1459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4" name="Line 72"/>
            <p:cNvSpPr>
              <a:spLocks noChangeShapeType="1"/>
            </p:cNvSpPr>
            <p:nvPr/>
          </p:nvSpPr>
          <p:spPr bwMode="auto">
            <a:xfrm>
              <a:off x="1591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3" name="Line 71"/>
            <p:cNvSpPr>
              <a:spLocks noChangeShapeType="1"/>
            </p:cNvSpPr>
            <p:nvPr/>
          </p:nvSpPr>
          <p:spPr bwMode="auto">
            <a:xfrm>
              <a:off x="1630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2" name="Line 70"/>
            <p:cNvSpPr>
              <a:spLocks noChangeShapeType="1"/>
            </p:cNvSpPr>
            <p:nvPr/>
          </p:nvSpPr>
          <p:spPr bwMode="auto">
            <a:xfrm>
              <a:off x="1670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1" name="Line 69"/>
            <p:cNvSpPr>
              <a:spLocks noChangeShapeType="1"/>
            </p:cNvSpPr>
            <p:nvPr/>
          </p:nvSpPr>
          <p:spPr bwMode="auto">
            <a:xfrm>
              <a:off x="1802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0" name="Line 68"/>
            <p:cNvSpPr>
              <a:spLocks noChangeShapeType="1"/>
            </p:cNvSpPr>
            <p:nvPr/>
          </p:nvSpPr>
          <p:spPr bwMode="auto">
            <a:xfrm>
              <a:off x="1841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9" name="Line 67"/>
            <p:cNvSpPr>
              <a:spLocks noChangeShapeType="1"/>
            </p:cNvSpPr>
            <p:nvPr/>
          </p:nvSpPr>
          <p:spPr bwMode="auto">
            <a:xfrm>
              <a:off x="1881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8" name="Line 66"/>
            <p:cNvSpPr>
              <a:spLocks noChangeShapeType="1"/>
            </p:cNvSpPr>
            <p:nvPr/>
          </p:nvSpPr>
          <p:spPr bwMode="auto">
            <a:xfrm>
              <a:off x="2013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7" name="Line 65"/>
            <p:cNvSpPr>
              <a:spLocks noChangeShapeType="1"/>
            </p:cNvSpPr>
            <p:nvPr/>
          </p:nvSpPr>
          <p:spPr bwMode="auto">
            <a:xfrm>
              <a:off x="2053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6" name="Line 64"/>
            <p:cNvSpPr>
              <a:spLocks noChangeShapeType="1"/>
            </p:cNvSpPr>
            <p:nvPr/>
          </p:nvSpPr>
          <p:spPr bwMode="auto">
            <a:xfrm>
              <a:off x="2092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5" name="Line 63"/>
            <p:cNvSpPr>
              <a:spLocks noChangeShapeType="1"/>
            </p:cNvSpPr>
            <p:nvPr/>
          </p:nvSpPr>
          <p:spPr bwMode="auto">
            <a:xfrm>
              <a:off x="2224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4" name="Line 62"/>
            <p:cNvSpPr>
              <a:spLocks noChangeShapeType="1"/>
            </p:cNvSpPr>
            <p:nvPr/>
          </p:nvSpPr>
          <p:spPr bwMode="auto">
            <a:xfrm>
              <a:off x="2264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3" name="Line 61"/>
            <p:cNvSpPr>
              <a:spLocks noChangeShapeType="1"/>
            </p:cNvSpPr>
            <p:nvPr/>
          </p:nvSpPr>
          <p:spPr bwMode="auto">
            <a:xfrm>
              <a:off x="2303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2" name="Line 60"/>
            <p:cNvSpPr>
              <a:spLocks noChangeShapeType="1"/>
            </p:cNvSpPr>
            <p:nvPr/>
          </p:nvSpPr>
          <p:spPr bwMode="auto">
            <a:xfrm>
              <a:off x="2435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1" name="Line 59"/>
            <p:cNvSpPr>
              <a:spLocks noChangeShapeType="1"/>
            </p:cNvSpPr>
            <p:nvPr/>
          </p:nvSpPr>
          <p:spPr bwMode="auto">
            <a:xfrm>
              <a:off x="2475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0" name="Line 58"/>
            <p:cNvSpPr>
              <a:spLocks noChangeShapeType="1"/>
            </p:cNvSpPr>
            <p:nvPr/>
          </p:nvSpPr>
          <p:spPr bwMode="auto">
            <a:xfrm>
              <a:off x="2514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9" name="Line 57"/>
            <p:cNvSpPr>
              <a:spLocks noChangeShapeType="1"/>
            </p:cNvSpPr>
            <p:nvPr/>
          </p:nvSpPr>
          <p:spPr bwMode="auto">
            <a:xfrm>
              <a:off x="2646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8" name="Line 56"/>
            <p:cNvSpPr>
              <a:spLocks noChangeShapeType="1"/>
            </p:cNvSpPr>
            <p:nvPr/>
          </p:nvSpPr>
          <p:spPr bwMode="auto">
            <a:xfrm>
              <a:off x="2686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7" name="Line 55"/>
            <p:cNvSpPr>
              <a:spLocks noChangeShapeType="1"/>
            </p:cNvSpPr>
            <p:nvPr/>
          </p:nvSpPr>
          <p:spPr bwMode="auto">
            <a:xfrm>
              <a:off x="2726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6" name="Line 54"/>
            <p:cNvSpPr>
              <a:spLocks noChangeShapeType="1"/>
            </p:cNvSpPr>
            <p:nvPr/>
          </p:nvSpPr>
          <p:spPr bwMode="auto">
            <a:xfrm>
              <a:off x="2858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5" name="Line 53"/>
            <p:cNvSpPr>
              <a:spLocks noChangeShapeType="1"/>
            </p:cNvSpPr>
            <p:nvPr/>
          </p:nvSpPr>
          <p:spPr bwMode="auto">
            <a:xfrm>
              <a:off x="2897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4" name="Line 52"/>
            <p:cNvSpPr>
              <a:spLocks noChangeShapeType="1"/>
            </p:cNvSpPr>
            <p:nvPr/>
          </p:nvSpPr>
          <p:spPr bwMode="auto">
            <a:xfrm>
              <a:off x="2937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3" name="Line 51"/>
            <p:cNvSpPr>
              <a:spLocks noChangeShapeType="1"/>
            </p:cNvSpPr>
            <p:nvPr/>
          </p:nvSpPr>
          <p:spPr bwMode="auto">
            <a:xfrm>
              <a:off x="3069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2" name="Line 50"/>
            <p:cNvSpPr>
              <a:spLocks noChangeShapeType="1"/>
            </p:cNvSpPr>
            <p:nvPr/>
          </p:nvSpPr>
          <p:spPr bwMode="auto">
            <a:xfrm>
              <a:off x="3108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1" name="Line 49"/>
            <p:cNvSpPr>
              <a:spLocks noChangeShapeType="1"/>
            </p:cNvSpPr>
            <p:nvPr/>
          </p:nvSpPr>
          <p:spPr bwMode="auto">
            <a:xfrm>
              <a:off x="3148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0" name="Line 48"/>
            <p:cNvSpPr>
              <a:spLocks noChangeShapeType="1"/>
            </p:cNvSpPr>
            <p:nvPr/>
          </p:nvSpPr>
          <p:spPr bwMode="auto">
            <a:xfrm>
              <a:off x="3280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9" name="Line 47"/>
            <p:cNvSpPr>
              <a:spLocks noChangeShapeType="1"/>
            </p:cNvSpPr>
            <p:nvPr/>
          </p:nvSpPr>
          <p:spPr bwMode="auto">
            <a:xfrm>
              <a:off x="3319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8" name="Line 46"/>
            <p:cNvSpPr>
              <a:spLocks noChangeShapeType="1"/>
            </p:cNvSpPr>
            <p:nvPr/>
          </p:nvSpPr>
          <p:spPr bwMode="auto">
            <a:xfrm>
              <a:off x="3359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7" name="Line 45"/>
            <p:cNvSpPr>
              <a:spLocks noChangeShapeType="1"/>
            </p:cNvSpPr>
            <p:nvPr/>
          </p:nvSpPr>
          <p:spPr bwMode="auto">
            <a:xfrm>
              <a:off x="3491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6" name="Line 44"/>
            <p:cNvSpPr>
              <a:spLocks noChangeShapeType="1"/>
            </p:cNvSpPr>
            <p:nvPr/>
          </p:nvSpPr>
          <p:spPr bwMode="auto">
            <a:xfrm>
              <a:off x="3531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5" name="Line 43"/>
            <p:cNvSpPr>
              <a:spLocks noChangeShapeType="1"/>
            </p:cNvSpPr>
            <p:nvPr/>
          </p:nvSpPr>
          <p:spPr bwMode="auto">
            <a:xfrm>
              <a:off x="3570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4" name="Line 42"/>
            <p:cNvSpPr>
              <a:spLocks noChangeShapeType="1"/>
            </p:cNvSpPr>
            <p:nvPr/>
          </p:nvSpPr>
          <p:spPr bwMode="auto">
            <a:xfrm>
              <a:off x="3702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3" name="Line 41"/>
            <p:cNvSpPr>
              <a:spLocks noChangeShapeType="1"/>
            </p:cNvSpPr>
            <p:nvPr/>
          </p:nvSpPr>
          <p:spPr bwMode="auto">
            <a:xfrm>
              <a:off x="3742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2" name="Line 40"/>
            <p:cNvSpPr>
              <a:spLocks noChangeShapeType="1"/>
            </p:cNvSpPr>
            <p:nvPr/>
          </p:nvSpPr>
          <p:spPr bwMode="auto">
            <a:xfrm>
              <a:off x="3781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1" name="Line 39"/>
            <p:cNvSpPr>
              <a:spLocks noChangeShapeType="1"/>
            </p:cNvSpPr>
            <p:nvPr/>
          </p:nvSpPr>
          <p:spPr bwMode="auto">
            <a:xfrm>
              <a:off x="3913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0" name="Line 38"/>
            <p:cNvSpPr>
              <a:spLocks noChangeShapeType="1"/>
            </p:cNvSpPr>
            <p:nvPr/>
          </p:nvSpPr>
          <p:spPr bwMode="auto">
            <a:xfrm>
              <a:off x="3953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9" name="Line 37"/>
            <p:cNvSpPr>
              <a:spLocks noChangeShapeType="1"/>
            </p:cNvSpPr>
            <p:nvPr/>
          </p:nvSpPr>
          <p:spPr bwMode="auto">
            <a:xfrm>
              <a:off x="3992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8" name="Line 36"/>
            <p:cNvSpPr>
              <a:spLocks noChangeShapeType="1"/>
            </p:cNvSpPr>
            <p:nvPr/>
          </p:nvSpPr>
          <p:spPr bwMode="auto">
            <a:xfrm>
              <a:off x="4124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7" name="Line 35"/>
            <p:cNvSpPr>
              <a:spLocks noChangeShapeType="1"/>
            </p:cNvSpPr>
            <p:nvPr/>
          </p:nvSpPr>
          <p:spPr bwMode="auto">
            <a:xfrm>
              <a:off x="4164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6" name="Line 34"/>
            <p:cNvSpPr>
              <a:spLocks noChangeShapeType="1"/>
            </p:cNvSpPr>
            <p:nvPr/>
          </p:nvSpPr>
          <p:spPr bwMode="auto">
            <a:xfrm>
              <a:off x="4204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5" name="Line 33"/>
            <p:cNvSpPr>
              <a:spLocks noChangeShapeType="1"/>
            </p:cNvSpPr>
            <p:nvPr/>
          </p:nvSpPr>
          <p:spPr bwMode="auto">
            <a:xfrm>
              <a:off x="4336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4" name="Line 32"/>
            <p:cNvSpPr>
              <a:spLocks noChangeShapeType="1"/>
            </p:cNvSpPr>
            <p:nvPr/>
          </p:nvSpPr>
          <p:spPr bwMode="auto">
            <a:xfrm>
              <a:off x="4375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3" name="Line 31"/>
            <p:cNvSpPr>
              <a:spLocks noChangeShapeType="1"/>
            </p:cNvSpPr>
            <p:nvPr/>
          </p:nvSpPr>
          <p:spPr bwMode="auto">
            <a:xfrm>
              <a:off x="4415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2" name="Line 30"/>
            <p:cNvSpPr>
              <a:spLocks noChangeShapeType="1"/>
            </p:cNvSpPr>
            <p:nvPr/>
          </p:nvSpPr>
          <p:spPr bwMode="auto">
            <a:xfrm>
              <a:off x="4547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1" name="Line 29"/>
            <p:cNvSpPr>
              <a:spLocks noChangeShapeType="1"/>
            </p:cNvSpPr>
            <p:nvPr/>
          </p:nvSpPr>
          <p:spPr bwMode="auto">
            <a:xfrm>
              <a:off x="4586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0" name="Line 28"/>
            <p:cNvSpPr>
              <a:spLocks noChangeShapeType="1"/>
            </p:cNvSpPr>
            <p:nvPr/>
          </p:nvSpPr>
          <p:spPr bwMode="auto">
            <a:xfrm>
              <a:off x="4626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9" name="Line 27"/>
            <p:cNvSpPr>
              <a:spLocks noChangeShapeType="1"/>
            </p:cNvSpPr>
            <p:nvPr/>
          </p:nvSpPr>
          <p:spPr bwMode="auto">
            <a:xfrm>
              <a:off x="4758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8" name="Line 26"/>
            <p:cNvSpPr>
              <a:spLocks noChangeShapeType="1"/>
            </p:cNvSpPr>
            <p:nvPr/>
          </p:nvSpPr>
          <p:spPr bwMode="auto">
            <a:xfrm>
              <a:off x="4797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7" name="Line 25"/>
            <p:cNvSpPr>
              <a:spLocks noChangeShapeType="1"/>
            </p:cNvSpPr>
            <p:nvPr/>
          </p:nvSpPr>
          <p:spPr bwMode="auto">
            <a:xfrm>
              <a:off x="4837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6" name="Line 24"/>
            <p:cNvSpPr>
              <a:spLocks noChangeShapeType="1"/>
            </p:cNvSpPr>
            <p:nvPr/>
          </p:nvSpPr>
          <p:spPr bwMode="auto">
            <a:xfrm>
              <a:off x="4969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5" name="Line 23"/>
            <p:cNvSpPr>
              <a:spLocks noChangeShapeType="1"/>
            </p:cNvSpPr>
            <p:nvPr/>
          </p:nvSpPr>
          <p:spPr bwMode="auto">
            <a:xfrm>
              <a:off x="5009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4" name="Line 22"/>
            <p:cNvSpPr>
              <a:spLocks noChangeShapeType="1"/>
            </p:cNvSpPr>
            <p:nvPr/>
          </p:nvSpPr>
          <p:spPr bwMode="auto">
            <a:xfrm>
              <a:off x="5048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3" name="Line 21"/>
            <p:cNvSpPr>
              <a:spLocks noChangeShapeType="1"/>
            </p:cNvSpPr>
            <p:nvPr/>
          </p:nvSpPr>
          <p:spPr bwMode="auto">
            <a:xfrm>
              <a:off x="5180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2" name="Line 20"/>
            <p:cNvSpPr>
              <a:spLocks noChangeShapeType="1"/>
            </p:cNvSpPr>
            <p:nvPr/>
          </p:nvSpPr>
          <p:spPr bwMode="auto">
            <a:xfrm>
              <a:off x="5220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1" name="Line 19"/>
            <p:cNvSpPr>
              <a:spLocks noChangeShapeType="1"/>
            </p:cNvSpPr>
            <p:nvPr/>
          </p:nvSpPr>
          <p:spPr bwMode="auto">
            <a:xfrm>
              <a:off x="5259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0" name="Line 18"/>
            <p:cNvSpPr>
              <a:spLocks noChangeShapeType="1"/>
            </p:cNvSpPr>
            <p:nvPr/>
          </p:nvSpPr>
          <p:spPr bwMode="auto">
            <a:xfrm>
              <a:off x="5391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9" name="Line 17"/>
            <p:cNvSpPr>
              <a:spLocks noChangeShapeType="1"/>
            </p:cNvSpPr>
            <p:nvPr/>
          </p:nvSpPr>
          <p:spPr bwMode="auto">
            <a:xfrm>
              <a:off x="5431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8" name="Line 16"/>
            <p:cNvSpPr>
              <a:spLocks noChangeShapeType="1"/>
            </p:cNvSpPr>
            <p:nvPr/>
          </p:nvSpPr>
          <p:spPr bwMode="auto">
            <a:xfrm>
              <a:off x="5470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7" name="Line 15"/>
            <p:cNvSpPr>
              <a:spLocks noChangeShapeType="1"/>
            </p:cNvSpPr>
            <p:nvPr/>
          </p:nvSpPr>
          <p:spPr bwMode="auto">
            <a:xfrm>
              <a:off x="5602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6" name="Line 14"/>
            <p:cNvSpPr>
              <a:spLocks noChangeShapeType="1"/>
            </p:cNvSpPr>
            <p:nvPr/>
          </p:nvSpPr>
          <p:spPr bwMode="auto">
            <a:xfrm>
              <a:off x="5642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5" name="Line 13"/>
            <p:cNvSpPr>
              <a:spLocks noChangeShapeType="1"/>
            </p:cNvSpPr>
            <p:nvPr/>
          </p:nvSpPr>
          <p:spPr bwMode="auto">
            <a:xfrm>
              <a:off x="5682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4" name="Line 12"/>
            <p:cNvSpPr>
              <a:spLocks noChangeShapeType="1"/>
            </p:cNvSpPr>
            <p:nvPr/>
          </p:nvSpPr>
          <p:spPr bwMode="auto">
            <a:xfrm>
              <a:off x="5814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3" name="Line 11"/>
            <p:cNvSpPr>
              <a:spLocks noChangeShapeType="1"/>
            </p:cNvSpPr>
            <p:nvPr/>
          </p:nvSpPr>
          <p:spPr bwMode="auto">
            <a:xfrm>
              <a:off x="5853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2" name="Line 10"/>
            <p:cNvSpPr>
              <a:spLocks noChangeShapeType="1"/>
            </p:cNvSpPr>
            <p:nvPr/>
          </p:nvSpPr>
          <p:spPr bwMode="auto">
            <a:xfrm>
              <a:off x="5893" y="2504"/>
              <a:ext cx="1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1" name="Line 9"/>
            <p:cNvSpPr>
              <a:spLocks noChangeShapeType="1"/>
            </p:cNvSpPr>
            <p:nvPr/>
          </p:nvSpPr>
          <p:spPr bwMode="auto">
            <a:xfrm>
              <a:off x="935" y="837"/>
              <a:ext cx="47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0" name="Line 8"/>
            <p:cNvSpPr>
              <a:spLocks noChangeShapeType="1"/>
            </p:cNvSpPr>
            <p:nvPr/>
          </p:nvSpPr>
          <p:spPr bwMode="auto">
            <a:xfrm flipV="1">
              <a:off x="5733" y="837"/>
              <a:ext cx="1" cy="339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39" name="Freeform 7"/>
            <p:cNvSpPr>
              <a:spLocks/>
            </p:cNvSpPr>
            <p:nvPr/>
          </p:nvSpPr>
          <p:spPr bwMode="auto">
            <a:xfrm>
              <a:off x="1907" y="1258"/>
              <a:ext cx="2489" cy="2492"/>
            </a:xfrm>
            <a:custGeom>
              <a:avLst/>
              <a:gdLst/>
              <a:ahLst/>
              <a:cxnLst>
                <a:cxn ang="0">
                  <a:pos x="9956" y="4983"/>
                </a:cxn>
                <a:cxn ang="0">
                  <a:pos x="9894" y="4204"/>
                </a:cxn>
                <a:cxn ang="0">
                  <a:pos x="9711" y="3444"/>
                </a:cxn>
                <a:cxn ang="0">
                  <a:pos x="9412" y="2720"/>
                </a:cxn>
                <a:cxn ang="0">
                  <a:pos x="9005" y="2054"/>
                </a:cxn>
                <a:cxn ang="0">
                  <a:pos x="8497" y="1460"/>
                </a:cxn>
                <a:cxn ang="0">
                  <a:pos x="7904" y="951"/>
                </a:cxn>
                <a:cxn ang="0">
                  <a:pos x="7237" y="543"/>
                </a:cxn>
                <a:cxn ang="0">
                  <a:pos x="6516" y="243"/>
                </a:cxn>
                <a:cxn ang="0">
                  <a:pos x="5756" y="61"/>
                </a:cxn>
                <a:cxn ang="0">
                  <a:pos x="4978" y="0"/>
                </a:cxn>
                <a:cxn ang="0">
                  <a:pos x="4198" y="61"/>
                </a:cxn>
                <a:cxn ang="0">
                  <a:pos x="3439" y="243"/>
                </a:cxn>
                <a:cxn ang="0">
                  <a:pos x="2717" y="543"/>
                </a:cxn>
                <a:cxn ang="0">
                  <a:pos x="2052" y="951"/>
                </a:cxn>
                <a:cxn ang="0">
                  <a:pos x="1457" y="1460"/>
                </a:cxn>
                <a:cxn ang="0">
                  <a:pos x="950" y="2054"/>
                </a:cxn>
                <a:cxn ang="0">
                  <a:pos x="542" y="2720"/>
                </a:cxn>
                <a:cxn ang="0">
                  <a:pos x="243" y="3444"/>
                </a:cxn>
                <a:cxn ang="0">
                  <a:pos x="60" y="4204"/>
                </a:cxn>
                <a:cxn ang="0">
                  <a:pos x="0" y="4983"/>
                </a:cxn>
                <a:cxn ang="0">
                  <a:pos x="60" y="5763"/>
                </a:cxn>
                <a:cxn ang="0">
                  <a:pos x="243" y="6523"/>
                </a:cxn>
                <a:cxn ang="0">
                  <a:pos x="542" y="7247"/>
                </a:cxn>
                <a:cxn ang="0">
                  <a:pos x="950" y="7913"/>
                </a:cxn>
                <a:cxn ang="0">
                  <a:pos x="1457" y="8507"/>
                </a:cxn>
                <a:cxn ang="0">
                  <a:pos x="2052" y="9016"/>
                </a:cxn>
                <a:cxn ang="0">
                  <a:pos x="2717" y="9424"/>
                </a:cxn>
                <a:cxn ang="0">
                  <a:pos x="3439" y="9724"/>
                </a:cxn>
                <a:cxn ang="0">
                  <a:pos x="4198" y="9906"/>
                </a:cxn>
                <a:cxn ang="0">
                  <a:pos x="4978" y="9967"/>
                </a:cxn>
                <a:cxn ang="0">
                  <a:pos x="5756" y="9906"/>
                </a:cxn>
                <a:cxn ang="0">
                  <a:pos x="6516" y="9724"/>
                </a:cxn>
                <a:cxn ang="0">
                  <a:pos x="7237" y="9424"/>
                </a:cxn>
                <a:cxn ang="0">
                  <a:pos x="7904" y="9016"/>
                </a:cxn>
                <a:cxn ang="0">
                  <a:pos x="8497" y="8507"/>
                </a:cxn>
                <a:cxn ang="0">
                  <a:pos x="9005" y="7913"/>
                </a:cxn>
                <a:cxn ang="0">
                  <a:pos x="9412" y="7247"/>
                </a:cxn>
                <a:cxn ang="0">
                  <a:pos x="9711" y="6523"/>
                </a:cxn>
                <a:cxn ang="0">
                  <a:pos x="9894" y="5763"/>
                </a:cxn>
                <a:cxn ang="0">
                  <a:pos x="9956" y="4983"/>
                </a:cxn>
              </a:cxnLst>
              <a:rect l="0" t="0" r="r" b="b"/>
              <a:pathLst>
                <a:path w="9956" h="9967">
                  <a:moveTo>
                    <a:pt x="9956" y="4983"/>
                  </a:moveTo>
                  <a:lnTo>
                    <a:pt x="9894" y="4204"/>
                  </a:lnTo>
                  <a:lnTo>
                    <a:pt x="9711" y="3444"/>
                  </a:lnTo>
                  <a:lnTo>
                    <a:pt x="9412" y="2720"/>
                  </a:lnTo>
                  <a:lnTo>
                    <a:pt x="9005" y="2054"/>
                  </a:lnTo>
                  <a:lnTo>
                    <a:pt x="8497" y="1460"/>
                  </a:lnTo>
                  <a:lnTo>
                    <a:pt x="7904" y="951"/>
                  </a:lnTo>
                  <a:lnTo>
                    <a:pt x="7237" y="543"/>
                  </a:lnTo>
                  <a:lnTo>
                    <a:pt x="6516" y="243"/>
                  </a:lnTo>
                  <a:lnTo>
                    <a:pt x="5756" y="61"/>
                  </a:lnTo>
                  <a:lnTo>
                    <a:pt x="4978" y="0"/>
                  </a:lnTo>
                  <a:lnTo>
                    <a:pt x="4198" y="61"/>
                  </a:lnTo>
                  <a:lnTo>
                    <a:pt x="3439" y="243"/>
                  </a:lnTo>
                  <a:lnTo>
                    <a:pt x="2717" y="543"/>
                  </a:lnTo>
                  <a:lnTo>
                    <a:pt x="2052" y="951"/>
                  </a:lnTo>
                  <a:lnTo>
                    <a:pt x="1457" y="1460"/>
                  </a:lnTo>
                  <a:lnTo>
                    <a:pt x="950" y="2054"/>
                  </a:lnTo>
                  <a:lnTo>
                    <a:pt x="542" y="2720"/>
                  </a:lnTo>
                  <a:lnTo>
                    <a:pt x="243" y="3444"/>
                  </a:lnTo>
                  <a:lnTo>
                    <a:pt x="60" y="4204"/>
                  </a:lnTo>
                  <a:lnTo>
                    <a:pt x="0" y="4983"/>
                  </a:lnTo>
                  <a:lnTo>
                    <a:pt x="60" y="5763"/>
                  </a:lnTo>
                  <a:lnTo>
                    <a:pt x="243" y="6523"/>
                  </a:lnTo>
                  <a:lnTo>
                    <a:pt x="542" y="7247"/>
                  </a:lnTo>
                  <a:lnTo>
                    <a:pt x="950" y="7913"/>
                  </a:lnTo>
                  <a:lnTo>
                    <a:pt x="1457" y="8507"/>
                  </a:lnTo>
                  <a:lnTo>
                    <a:pt x="2052" y="9016"/>
                  </a:lnTo>
                  <a:lnTo>
                    <a:pt x="2717" y="9424"/>
                  </a:lnTo>
                  <a:lnTo>
                    <a:pt x="3439" y="9724"/>
                  </a:lnTo>
                  <a:lnTo>
                    <a:pt x="4198" y="9906"/>
                  </a:lnTo>
                  <a:lnTo>
                    <a:pt x="4978" y="9967"/>
                  </a:lnTo>
                  <a:lnTo>
                    <a:pt x="5756" y="9906"/>
                  </a:lnTo>
                  <a:lnTo>
                    <a:pt x="6516" y="9724"/>
                  </a:lnTo>
                  <a:lnTo>
                    <a:pt x="7237" y="9424"/>
                  </a:lnTo>
                  <a:lnTo>
                    <a:pt x="7904" y="9016"/>
                  </a:lnTo>
                  <a:lnTo>
                    <a:pt x="8497" y="8507"/>
                  </a:lnTo>
                  <a:lnTo>
                    <a:pt x="9005" y="7913"/>
                  </a:lnTo>
                  <a:lnTo>
                    <a:pt x="9412" y="7247"/>
                  </a:lnTo>
                  <a:lnTo>
                    <a:pt x="9711" y="6523"/>
                  </a:lnTo>
                  <a:lnTo>
                    <a:pt x="9894" y="5763"/>
                  </a:lnTo>
                  <a:lnTo>
                    <a:pt x="9956" y="4983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38" name="Freeform 6"/>
            <p:cNvSpPr>
              <a:spLocks/>
            </p:cNvSpPr>
            <p:nvPr/>
          </p:nvSpPr>
          <p:spPr bwMode="auto">
            <a:xfrm>
              <a:off x="2502" y="1854"/>
              <a:ext cx="1299" cy="1300"/>
            </a:xfrm>
            <a:custGeom>
              <a:avLst/>
              <a:gdLst/>
              <a:ahLst/>
              <a:cxnLst>
                <a:cxn ang="0">
                  <a:pos x="5196" y="2601"/>
                </a:cxn>
                <a:cxn ang="0">
                  <a:pos x="5131" y="2023"/>
                </a:cxn>
                <a:cxn ang="0">
                  <a:pos x="4938" y="1473"/>
                </a:cxn>
                <a:cxn ang="0">
                  <a:pos x="4629" y="980"/>
                </a:cxn>
                <a:cxn ang="0">
                  <a:pos x="4218" y="569"/>
                </a:cxn>
                <a:cxn ang="0">
                  <a:pos x="3725" y="258"/>
                </a:cxn>
                <a:cxn ang="0">
                  <a:pos x="3177" y="66"/>
                </a:cxn>
                <a:cxn ang="0">
                  <a:pos x="2599" y="0"/>
                </a:cxn>
                <a:cxn ang="0">
                  <a:pos x="2021" y="66"/>
                </a:cxn>
                <a:cxn ang="0">
                  <a:pos x="1471" y="258"/>
                </a:cxn>
                <a:cxn ang="0">
                  <a:pos x="979" y="569"/>
                </a:cxn>
                <a:cxn ang="0">
                  <a:pos x="567" y="980"/>
                </a:cxn>
                <a:cxn ang="0">
                  <a:pos x="258" y="1473"/>
                </a:cxn>
                <a:cxn ang="0">
                  <a:pos x="66" y="2023"/>
                </a:cxn>
                <a:cxn ang="0">
                  <a:pos x="0" y="2601"/>
                </a:cxn>
                <a:cxn ang="0">
                  <a:pos x="66" y="3180"/>
                </a:cxn>
                <a:cxn ang="0">
                  <a:pos x="258" y="3730"/>
                </a:cxn>
                <a:cxn ang="0">
                  <a:pos x="567" y="4223"/>
                </a:cxn>
                <a:cxn ang="0">
                  <a:pos x="979" y="4634"/>
                </a:cxn>
                <a:cxn ang="0">
                  <a:pos x="1471" y="4945"/>
                </a:cxn>
                <a:cxn ang="0">
                  <a:pos x="2021" y="5137"/>
                </a:cxn>
                <a:cxn ang="0">
                  <a:pos x="2599" y="5203"/>
                </a:cxn>
                <a:cxn ang="0">
                  <a:pos x="3177" y="5137"/>
                </a:cxn>
                <a:cxn ang="0">
                  <a:pos x="3725" y="4945"/>
                </a:cxn>
                <a:cxn ang="0">
                  <a:pos x="4218" y="4634"/>
                </a:cxn>
                <a:cxn ang="0">
                  <a:pos x="4629" y="4223"/>
                </a:cxn>
                <a:cxn ang="0">
                  <a:pos x="4938" y="3730"/>
                </a:cxn>
                <a:cxn ang="0">
                  <a:pos x="5131" y="3180"/>
                </a:cxn>
                <a:cxn ang="0">
                  <a:pos x="5196" y="2601"/>
                </a:cxn>
              </a:cxnLst>
              <a:rect l="0" t="0" r="r" b="b"/>
              <a:pathLst>
                <a:path w="5196" h="5203">
                  <a:moveTo>
                    <a:pt x="5196" y="2601"/>
                  </a:moveTo>
                  <a:lnTo>
                    <a:pt x="5131" y="2023"/>
                  </a:lnTo>
                  <a:lnTo>
                    <a:pt x="4938" y="1473"/>
                  </a:lnTo>
                  <a:lnTo>
                    <a:pt x="4629" y="980"/>
                  </a:lnTo>
                  <a:lnTo>
                    <a:pt x="4218" y="569"/>
                  </a:lnTo>
                  <a:lnTo>
                    <a:pt x="3725" y="258"/>
                  </a:lnTo>
                  <a:lnTo>
                    <a:pt x="3177" y="66"/>
                  </a:lnTo>
                  <a:lnTo>
                    <a:pt x="2599" y="0"/>
                  </a:lnTo>
                  <a:lnTo>
                    <a:pt x="2021" y="66"/>
                  </a:lnTo>
                  <a:lnTo>
                    <a:pt x="1471" y="258"/>
                  </a:lnTo>
                  <a:lnTo>
                    <a:pt x="979" y="569"/>
                  </a:lnTo>
                  <a:lnTo>
                    <a:pt x="567" y="980"/>
                  </a:lnTo>
                  <a:lnTo>
                    <a:pt x="258" y="1473"/>
                  </a:lnTo>
                  <a:lnTo>
                    <a:pt x="66" y="2023"/>
                  </a:lnTo>
                  <a:lnTo>
                    <a:pt x="0" y="2601"/>
                  </a:lnTo>
                  <a:lnTo>
                    <a:pt x="66" y="3180"/>
                  </a:lnTo>
                  <a:lnTo>
                    <a:pt x="258" y="3730"/>
                  </a:lnTo>
                  <a:lnTo>
                    <a:pt x="567" y="4223"/>
                  </a:lnTo>
                  <a:lnTo>
                    <a:pt x="979" y="4634"/>
                  </a:lnTo>
                  <a:lnTo>
                    <a:pt x="1471" y="4945"/>
                  </a:lnTo>
                  <a:lnTo>
                    <a:pt x="2021" y="5137"/>
                  </a:lnTo>
                  <a:lnTo>
                    <a:pt x="2599" y="5203"/>
                  </a:lnTo>
                  <a:lnTo>
                    <a:pt x="3177" y="5137"/>
                  </a:lnTo>
                  <a:lnTo>
                    <a:pt x="3725" y="4945"/>
                  </a:lnTo>
                  <a:lnTo>
                    <a:pt x="4218" y="4634"/>
                  </a:lnTo>
                  <a:lnTo>
                    <a:pt x="4629" y="4223"/>
                  </a:lnTo>
                  <a:lnTo>
                    <a:pt x="4938" y="3730"/>
                  </a:lnTo>
                  <a:lnTo>
                    <a:pt x="5131" y="3180"/>
                  </a:lnTo>
                  <a:lnTo>
                    <a:pt x="5196" y="2601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37" name="Freeform 5"/>
            <p:cNvSpPr>
              <a:spLocks/>
            </p:cNvSpPr>
            <p:nvPr/>
          </p:nvSpPr>
          <p:spPr bwMode="auto">
            <a:xfrm>
              <a:off x="3140" y="2491"/>
              <a:ext cx="24" cy="25"/>
            </a:xfrm>
            <a:custGeom>
              <a:avLst/>
              <a:gdLst/>
              <a:ahLst/>
              <a:cxnLst>
                <a:cxn ang="0">
                  <a:pos x="97" y="49"/>
                </a:cxn>
                <a:cxn ang="0">
                  <a:pos x="83" y="14"/>
                </a:cxn>
                <a:cxn ang="0">
                  <a:pos x="48" y="0"/>
                </a:cxn>
                <a:cxn ang="0">
                  <a:pos x="14" y="14"/>
                </a:cxn>
                <a:cxn ang="0">
                  <a:pos x="0" y="49"/>
                </a:cxn>
                <a:cxn ang="0">
                  <a:pos x="14" y="84"/>
                </a:cxn>
                <a:cxn ang="0">
                  <a:pos x="48" y="98"/>
                </a:cxn>
                <a:cxn ang="0">
                  <a:pos x="83" y="84"/>
                </a:cxn>
                <a:cxn ang="0">
                  <a:pos x="97" y="49"/>
                </a:cxn>
              </a:cxnLst>
              <a:rect l="0" t="0" r="r" b="b"/>
              <a:pathLst>
                <a:path w="97" h="98">
                  <a:moveTo>
                    <a:pt x="97" y="49"/>
                  </a:moveTo>
                  <a:lnTo>
                    <a:pt x="83" y="14"/>
                  </a:lnTo>
                  <a:lnTo>
                    <a:pt x="48" y="0"/>
                  </a:lnTo>
                  <a:lnTo>
                    <a:pt x="14" y="14"/>
                  </a:lnTo>
                  <a:lnTo>
                    <a:pt x="0" y="49"/>
                  </a:lnTo>
                  <a:lnTo>
                    <a:pt x="14" y="84"/>
                  </a:lnTo>
                  <a:lnTo>
                    <a:pt x="48" y="98"/>
                  </a:lnTo>
                  <a:lnTo>
                    <a:pt x="83" y="84"/>
                  </a:lnTo>
                  <a:lnTo>
                    <a:pt x="97" y="4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36" name="Freeform 4"/>
            <p:cNvSpPr>
              <a:spLocks/>
            </p:cNvSpPr>
            <p:nvPr/>
          </p:nvSpPr>
          <p:spPr bwMode="auto">
            <a:xfrm>
              <a:off x="3151" y="2504"/>
              <a:ext cx="15" cy="14"/>
            </a:xfrm>
            <a:custGeom>
              <a:avLst/>
              <a:gdLst/>
              <a:ahLst/>
              <a:cxnLst>
                <a:cxn ang="0">
                  <a:pos x="56" y="29"/>
                </a:cxn>
                <a:cxn ang="0">
                  <a:pos x="48" y="9"/>
                </a:cxn>
                <a:cxn ang="0">
                  <a:pos x="28" y="0"/>
                </a:cxn>
                <a:cxn ang="0">
                  <a:pos x="8" y="9"/>
                </a:cxn>
                <a:cxn ang="0">
                  <a:pos x="0" y="29"/>
                </a:cxn>
                <a:cxn ang="0">
                  <a:pos x="8" y="49"/>
                </a:cxn>
                <a:cxn ang="0">
                  <a:pos x="28" y="58"/>
                </a:cxn>
                <a:cxn ang="0">
                  <a:pos x="48" y="49"/>
                </a:cxn>
                <a:cxn ang="0">
                  <a:pos x="56" y="29"/>
                </a:cxn>
              </a:cxnLst>
              <a:rect l="0" t="0" r="r" b="b"/>
              <a:pathLst>
                <a:path w="56" h="58">
                  <a:moveTo>
                    <a:pt x="56" y="29"/>
                  </a:moveTo>
                  <a:lnTo>
                    <a:pt x="48" y="9"/>
                  </a:lnTo>
                  <a:lnTo>
                    <a:pt x="28" y="0"/>
                  </a:lnTo>
                  <a:lnTo>
                    <a:pt x="8" y="9"/>
                  </a:lnTo>
                  <a:lnTo>
                    <a:pt x="0" y="29"/>
                  </a:lnTo>
                  <a:lnTo>
                    <a:pt x="8" y="49"/>
                  </a:lnTo>
                  <a:lnTo>
                    <a:pt x="28" y="58"/>
                  </a:lnTo>
                  <a:lnTo>
                    <a:pt x="48" y="49"/>
                  </a:lnTo>
                  <a:lnTo>
                    <a:pt x="56" y="2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35" name="Freeform 3"/>
            <p:cNvSpPr>
              <a:spLocks/>
            </p:cNvSpPr>
            <p:nvPr/>
          </p:nvSpPr>
          <p:spPr bwMode="auto">
            <a:xfrm>
              <a:off x="3151" y="2503"/>
              <a:ext cx="1" cy="1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3" y="2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2" y="3"/>
                  </a:lnTo>
                  <a:lnTo>
                    <a:pt x="3" y="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34" name="Freeform 2"/>
            <p:cNvSpPr>
              <a:spLocks/>
            </p:cNvSpPr>
            <p:nvPr/>
          </p:nvSpPr>
          <p:spPr bwMode="auto">
            <a:xfrm>
              <a:off x="3151" y="2503"/>
              <a:ext cx="1" cy="1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3" y="2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2" y="3"/>
                  </a:lnTo>
                  <a:lnTo>
                    <a:pt x="3" y="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8" name="圆角矩形标注 147"/>
          <p:cNvSpPr/>
          <p:nvPr/>
        </p:nvSpPr>
        <p:spPr>
          <a:xfrm>
            <a:off x="4572000" y="2214554"/>
            <a:ext cx="1785950" cy="571504"/>
          </a:xfrm>
          <a:prstGeom prst="wedgeRoundRectCallout">
            <a:avLst>
              <a:gd name="adj1" fmla="val -65426"/>
              <a:gd name="adj2" fmla="val -1155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绘制第二个圆 </a:t>
            </a:r>
            <a:endParaRPr lang="zh-CN" altLang="en-US" dirty="0"/>
          </a:p>
        </p:txBody>
      </p:sp>
      <p:sp>
        <p:nvSpPr>
          <p:cNvPr id="149" name="TextBox 148"/>
          <p:cNvSpPr txBox="1"/>
          <p:nvPr/>
        </p:nvSpPr>
        <p:spPr>
          <a:xfrm>
            <a:off x="500034" y="3214686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使用同样的方法，在水平构造线上绘制一个半径为</a:t>
            </a:r>
            <a:r>
              <a:rPr lang="en-US" sz="2400" dirty="0" smtClean="0"/>
              <a:t>5</a:t>
            </a:r>
            <a:r>
              <a:rPr lang="zh-CN" altLang="en-US" sz="2400" dirty="0" smtClean="0"/>
              <a:t>的圆。</a:t>
            </a:r>
            <a:endParaRPr lang="zh-CN" altLang="en-US" sz="2400" dirty="0"/>
          </a:p>
        </p:txBody>
      </p:sp>
      <p:sp>
        <p:nvSpPr>
          <p:cNvPr id="69921" name="Rectangle 2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9777" name="Group 145"/>
          <p:cNvGrpSpPr>
            <a:grpSpLocks noChangeAspect="1"/>
          </p:cNvGrpSpPr>
          <p:nvPr/>
        </p:nvGrpSpPr>
        <p:grpSpPr bwMode="auto">
          <a:xfrm>
            <a:off x="1428728" y="3786190"/>
            <a:ext cx="3154977" cy="2333630"/>
            <a:chOff x="615" y="528"/>
            <a:chExt cx="5395" cy="3991"/>
          </a:xfrm>
        </p:grpSpPr>
        <p:sp>
          <p:nvSpPr>
            <p:cNvPr id="69920" name="AutoShape 288"/>
            <p:cNvSpPr>
              <a:spLocks noChangeAspect="1" noChangeArrowheads="1" noTextEdit="1"/>
            </p:cNvSpPr>
            <p:nvPr/>
          </p:nvSpPr>
          <p:spPr bwMode="auto">
            <a:xfrm>
              <a:off x="615" y="528"/>
              <a:ext cx="5395" cy="399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9" name="Line 287"/>
            <p:cNvSpPr>
              <a:spLocks noChangeShapeType="1"/>
            </p:cNvSpPr>
            <p:nvPr/>
          </p:nvSpPr>
          <p:spPr bwMode="auto">
            <a:xfrm flipV="1">
              <a:off x="935" y="837"/>
              <a:ext cx="1" cy="339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8" name="Line 286"/>
            <p:cNvSpPr>
              <a:spLocks noChangeShapeType="1"/>
            </p:cNvSpPr>
            <p:nvPr/>
          </p:nvSpPr>
          <p:spPr bwMode="auto">
            <a:xfrm>
              <a:off x="935" y="4234"/>
              <a:ext cx="47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7" name="Line 285"/>
            <p:cNvSpPr>
              <a:spLocks noChangeShapeType="1"/>
            </p:cNvSpPr>
            <p:nvPr/>
          </p:nvSpPr>
          <p:spPr bwMode="auto">
            <a:xfrm flipV="1">
              <a:off x="3151" y="4367"/>
              <a:ext cx="1" cy="1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6" name="Line 284"/>
            <p:cNvSpPr>
              <a:spLocks noChangeShapeType="1"/>
            </p:cNvSpPr>
            <p:nvPr/>
          </p:nvSpPr>
          <p:spPr bwMode="auto">
            <a:xfrm flipV="1">
              <a:off x="3151" y="4327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5" name="Line 283"/>
            <p:cNvSpPr>
              <a:spLocks noChangeShapeType="1"/>
            </p:cNvSpPr>
            <p:nvPr/>
          </p:nvSpPr>
          <p:spPr bwMode="auto">
            <a:xfrm flipV="1">
              <a:off x="3151" y="4288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4" name="Line 282"/>
            <p:cNvSpPr>
              <a:spLocks noChangeShapeType="1"/>
            </p:cNvSpPr>
            <p:nvPr/>
          </p:nvSpPr>
          <p:spPr bwMode="auto">
            <a:xfrm flipV="1">
              <a:off x="3151" y="4155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3" name="Line 281"/>
            <p:cNvSpPr>
              <a:spLocks noChangeShapeType="1"/>
            </p:cNvSpPr>
            <p:nvPr/>
          </p:nvSpPr>
          <p:spPr bwMode="auto">
            <a:xfrm flipV="1">
              <a:off x="3151" y="4116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2" name="Line 280"/>
            <p:cNvSpPr>
              <a:spLocks noChangeShapeType="1"/>
            </p:cNvSpPr>
            <p:nvPr/>
          </p:nvSpPr>
          <p:spPr bwMode="auto">
            <a:xfrm flipV="1">
              <a:off x="3151" y="4076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1" name="Line 279"/>
            <p:cNvSpPr>
              <a:spLocks noChangeShapeType="1"/>
            </p:cNvSpPr>
            <p:nvPr/>
          </p:nvSpPr>
          <p:spPr bwMode="auto">
            <a:xfrm flipV="1">
              <a:off x="3151" y="3944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0" name="Line 278"/>
            <p:cNvSpPr>
              <a:spLocks noChangeShapeType="1"/>
            </p:cNvSpPr>
            <p:nvPr/>
          </p:nvSpPr>
          <p:spPr bwMode="auto">
            <a:xfrm flipV="1">
              <a:off x="3151" y="3904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9" name="Line 277"/>
            <p:cNvSpPr>
              <a:spLocks noChangeShapeType="1"/>
            </p:cNvSpPr>
            <p:nvPr/>
          </p:nvSpPr>
          <p:spPr bwMode="auto">
            <a:xfrm flipV="1">
              <a:off x="3151" y="3865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8" name="Line 276"/>
            <p:cNvSpPr>
              <a:spLocks noChangeShapeType="1"/>
            </p:cNvSpPr>
            <p:nvPr/>
          </p:nvSpPr>
          <p:spPr bwMode="auto">
            <a:xfrm flipV="1">
              <a:off x="3151" y="3733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7" name="Line 275"/>
            <p:cNvSpPr>
              <a:spLocks noChangeShapeType="1"/>
            </p:cNvSpPr>
            <p:nvPr/>
          </p:nvSpPr>
          <p:spPr bwMode="auto">
            <a:xfrm flipV="1">
              <a:off x="3151" y="3693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6" name="Line 274"/>
            <p:cNvSpPr>
              <a:spLocks noChangeShapeType="1"/>
            </p:cNvSpPr>
            <p:nvPr/>
          </p:nvSpPr>
          <p:spPr bwMode="auto">
            <a:xfrm flipV="1">
              <a:off x="3151" y="365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5" name="Line 273"/>
            <p:cNvSpPr>
              <a:spLocks noChangeShapeType="1"/>
            </p:cNvSpPr>
            <p:nvPr/>
          </p:nvSpPr>
          <p:spPr bwMode="auto">
            <a:xfrm flipV="1">
              <a:off x="3151" y="3521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4" name="Line 272"/>
            <p:cNvSpPr>
              <a:spLocks noChangeShapeType="1"/>
            </p:cNvSpPr>
            <p:nvPr/>
          </p:nvSpPr>
          <p:spPr bwMode="auto">
            <a:xfrm flipV="1">
              <a:off x="3151" y="3482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3" name="Line 271"/>
            <p:cNvSpPr>
              <a:spLocks noChangeShapeType="1"/>
            </p:cNvSpPr>
            <p:nvPr/>
          </p:nvSpPr>
          <p:spPr bwMode="auto">
            <a:xfrm flipV="1">
              <a:off x="3151" y="3442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2" name="Line 270"/>
            <p:cNvSpPr>
              <a:spLocks noChangeShapeType="1"/>
            </p:cNvSpPr>
            <p:nvPr/>
          </p:nvSpPr>
          <p:spPr bwMode="auto">
            <a:xfrm flipV="1">
              <a:off x="3151" y="3310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1" name="Line 269"/>
            <p:cNvSpPr>
              <a:spLocks noChangeShapeType="1"/>
            </p:cNvSpPr>
            <p:nvPr/>
          </p:nvSpPr>
          <p:spPr bwMode="auto">
            <a:xfrm flipV="1">
              <a:off x="3151" y="3270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0" name="Line 268"/>
            <p:cNvSpPr>
              <a:spLocks noChangeShapeType="1"/>
            </p:cNvSpPr>
            <p:nvPr/>
          </p:nvSpPr>
          <p:spPr bwMode="auto">
            <a:xfrm flipV="1">
              <a:off x="3151" y="3231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9" name="Line 267"/>
            <p:cNvSpPr>
              <a:spLocks noChangeShapeType="1"/>
            </p:cNvSpPr>
            <p:nvPr/>
          </p:nvSpPr>
          <p:spPr bwMode="auto">
            <a:xfrm flipV="1">
              <a:off x="3151" y="3099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8" name="Line 266"/>
            <p:cNvSpPr>
              <a:spLocks noChangeShapeType="1"/>
            </p:cNvSpPr>
            <p:nvPr/>
          </p:nvSpPr>
          <p:spPr bwMode="auto">
            <a:xfrm flipV="1">
              <a:off x="3151" y="3059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7" name="Line 265"/>
            <p:cNvSpPr>
              <a:spLocks noChangeShapeType="1"/>
            </p:cNvSpPr>
            <p:nvPr/>
          </p:nvSpPr>
          <p:spPr bwMode="auto">
            <a:xfrm flipV="1">
              <a:off x="3151" y="3019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6" name="Line 264"/>
            <p:cNvSpPr>
              <a:spLocks noChangeShapeType="1"/>
            </p:cNvSpPr>
            <p:nvPr/>
          </p:nvSpPr>
          <p:spPr bwMode="auto">
            <a:xfrm flipV="1">
              <a:off x="3151" y="2887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5" name="Line 263"/>
            <p:cNvSpPr>
              <a:spLocks noChangeShapeType="1"/>
            </p:cNvSpPr>
            <p:nvPr/>
          </p:nvSpPr>
          <p:spPr bwMode="auto">
            <a:xfrm flipV="1">
              <a:off x="3151" y="2848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4" name="Line 262"/>
            <p:cNvSpPr>
              <a:spLocks noChangeShapeType="1"/>
            </p:cNvSpPr>
            <p:nvPr/>
          </p:nvSpPr>
          <p:spPr bwMode="auto">
            <a:xfrm flipV="1">
              <a:off x="3151" y="2808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3" name="Line 261"/>
            <p:cNvSpPr>
              <a:spLocks noChangeShapeType="1"/>
            </p:cNvSpPr>
            <p:nvPr/>
          </p:nvSpPr>
          <p:spPr bwMode="auto">
            <a:xfrm flipV="1">
              <a:off x="3151" y="2676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2" name="Line 260"/>
            <p:cNvSpPr>
              <a:spLocks noChangeShapeType="1"/>
            </p:cNvSpPr>
            <p:nvPr/>
          </p:nvSpPr>
          <p:spPr bwMode="auto">
            <a:xfrm flipV="1">
              <a:off x="3151" y="2636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1" name="Line 259"/>
            <p:cNvSpPr>
              <a:spLocks noChangeShapeType="1"/>
            </p:cNvSpPr>
            <p:nvPr/>
          </p:nvSpPr>
          <p:spPr bwMode="auto">
            <a:xfrm flipV="1">
              <a:off x="3151" y="2596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0" name="Line 258"/>
            <p:cNvSpPr>
              <a:spLocks noChangeShapeType="1"/>
            </p:cNvSpPr>
            <p:nvPr/>
          </p:nvSpPr>
          <p:spPr bwMode="auto">
            <a:xfrm flipV="1">
              <a:off x="3151" y="2464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9" name="Line 257"/>
            <p:cNvSpPr>
              <a:spLocks noChangeShapeType="1"/>
            </p:cNvSpPr>
            <p:nvPr/>
          </p:nvSpPr>
          <p:spPr bwMode="auto">
            <a:xfrm flipV="1">
              <a:off x="3151" y="2425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8" name="Line 256"/>
            <p:cNvSpPr>
              <a:spLocks noChangeShapeType="1"/>
            </p:cNvSpPr>
            <p:nvPr/>
          </p:nvSpPr>
          <p:spPr bwMode="auto">
            <a:xfrm flipV="1">
              <a:off x="3151" y="2385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7" name="Line 255"/>
            <p:cNvSpPr>
              <a:spLocks noChangeShapeType="1"/>
            </p:cNvSpPr>
            <p:nvPr/>
          </p:nvSpPr>
          <p:spPr bwMode="auto">
            <a:xfrm flipV="1">
              <a:off x="3151" y="2253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6" name="Line 254"/>
            <p:cNvSpPr>
              <a:spLocks noChangeShapeType="1"/>
            </p:cNvSpPr>
            <p:nvPr/>
          </p:nvSpPr>
          <p:spPr bwMode="auto">
            <a:xfrm flipV="1">
              <a:off x="3151" y="2213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5" name="Line 253"/>
            <p:cNvSpPr>
              <a:spLocks noChangeShapeType="1"/>
            </p:cNvSpPr>
            <p:nvPr/>
          </p:nvSpPr>
          <p:spPr bwMode="auto">
            <a:xfrm flipV="1">
              <a:off x="3151" y="217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4" name="Line 252"/>
            <p:cNvSpPr>
              <a:spLocks noChangeShapeType="1"/>
            </p:cNvSpPr>
            <p:nvPr/>
          </p:nvSpPr>
          <p:spPr bwMode="auto">
            <a:xfrm flipV="1">
              <a:off x="3151" y="2042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3" name="Line 251"/>
            <p:cNvSpPr>
              <a:spLocks noChangeShapeType="1"/>
            </p:cNvSpPr>
            <p:nvPr/>
          </p:nvSpPr>
          <p:spPr bwMode="auto">
            <a:xfrm flipV="1">
              <a:off x="3151" y="2002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2" name="Line 250"/>
            <p:cNvSpPr>
              <a:spLocks noChangeShapeType="1"/>
            </p:cNvSpPr>
            <p:nvPr/>
          </p:nvSpPr>
          <p:spPr bwMode="auto">
            <a:xfrm flipV="1">
              <a:off x="3151" y="1963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1" name="Line 249"/>
            <p:cNvSpPr>
              <a:spLocks noChangeShapeType="1"/>
            </p:cNvSpPr>
            <p:nvPr/>
          </p:nvSpPr>
          <p:spPr bwMode="auto">
            <a:xfrm flipV="1">
              <a:off x="3151" y="1830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0" name="Line 248"/>
            <p:cNvSpPr>
              <a:spLocks noChangeShapeType="1"/>
            </p:cNvSpPr>
            <p:nvPr/>
          </p:nvSpPr>
          <p:spPr bwMode="auto">
            <a:xfrm flipV="1">
              <a:off x="3151" y="1791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9" name="Line 247"/>
            <p:cNvSpPr>
              <a:spLocks noChangeShapeType="1"/>
            </p:cNvSpPr>
            <p:nvPr/>
          </p:nvSpPr>
          <p:spPr bwMode="auto">
            <a:xfrm flipV="1">
              <a:off x="3151" y="1751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8" name="Line 246"/>
            <p:cNvSpPr>
              <a:spLocks noChangeShapeType="1"/>
            </p:cNvSpPr>
            <p:nvPr/>
          </p:nvSpPr>
          <p:spPr bwMode="auto">
            <a:xfrm flipV="1">
              <a:off x="3151" y="1619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7" name="Line 245"/>
            <p:cNvSpPr>
              <a:spLocks noChangeShapeType="1"/>
            </p:cNvSpPr>
            <p:nvPr/>
          </p:nvSpPr>
          <p:spPr bwMode="auto">
            <a:xfrm flipV="1">
              <a:off x="3151" y="1579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6" name="Line 244"/>
            <p:cNvSpPr>
              <a:spLocks noChangeShapeType="1"/>
            </p:cNvSpPr>
            <p:nvPr/>
          </p:nvSpPr>
          <p:spPr bwMode="auto">
            <a:xfrm flipV="1">
              <a:off x="3151" y="1540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5" name="Line 243"/>
            <p:cNvSpPr>
              <a:spLocks noChangeShapeType="1"/>
            </p:cNvSpPr>
            <p:nvPr/>
          </p:nvSpPr>
          <p:spPr bwMode="auto">
            <a:xfrm flipV="1">
              <a:off x="3151" y="1408"/>
              <a:ext cx="1" cy="1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4" name="Line 242"/>
            <p:cNvSpPr>
              <a:spLocks noChangeShapeType="1"/>
            </p:cNvSpPr>
            <p:nvPr/>
          </p:nvSpPr>
          <p:spPr bwMode="auto">
            <a:xfrm flipV="1">
              <a:off x="3151" y="1368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3" name="Line 241"/>
            <p:cNvSpPr>
              <a:spLocks noChangeShapeType="1"/>
            </p:cNvSpPr>
            <p:nvPr/>
          </p:nvSpPr>
          <p:spPr bwMode="auto">
            <a:xfrm flipV="1">
              <a:off x="3151" y="1328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2" name="Line 240"/>
            <p:cNvSpPr>
              <a:spLocks noChangeShapeType="1"/>
            </p:cNvSpPr>
            <p:nvPr/>
          </p:nvSpPr>
          <p:spPr bwMode="auto">
            <a:xfrm flipV="1">
              <a:off x="3151" y="1196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1" name="Line 239"/>
            <p:cNvSpPr>
              <a:spLocks noChangeShapeType="1"/>
            </p:cNvSpPr>
            <p:nvPr/>
          </p:nvSpPr>
          <p:spPr bwMode="auto">
            <a:xfrm flipV="1">
              <a:off x="3151" y="1156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0" name="Line 238"/>
            <p:cNvSpPr>
              <a:spLocks noChangeShapeType="1"/>
            </p:cNvSpPr>
            <p:nvPr/>
          </p:nvSpPr>
          <p:spPr bwMode="auto">
            <a:xfrm flipV="1">
              <a:off x="3151" y="1117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9" name="Line 237"/>
            <p:cNvSpPr>
              <a:spLocks noChangeShapeType="1"/>
            </p:cNvSpPr>
            <p:nvPr/>
          </p:nvSpPr>
          <p:spPr bwMode="auto">
            <a:xfrm flipV="1">
              <a:off x="3151" y="985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8" name="Line 236"/>
            <p:cNvSpPr>
              <a:spLocks noChangeShapeType="1"/>
            </p:cNvSpPr>
            <p:nvPr/>
          </p:nvSpPr>
          <p:spPr bwMode="auto">
            <a:xfrm flipV="1">
              <a:off x="3151" y="945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7" name="Line 235"/>
            <p:cNvSpPr>
              <a:spLocks noChangeShapeType="1"/>
            </p:cNvSpPr>
            <p:nvPr/>
          </p:nvSpPr>
          <p:spPr bwMode="auto">
            <a:xfrm flipV="1">
              <a:off x="3151" y="905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6" name="Line 234"/>
            <p:cNvSpPr>
              <a:spLocks noChangeShapeType="1"/>
            </p:cNvSpPr>
            <p:nvPr/>
          </p:nvSpPr>
          <p:spPr bwMode="auto">
            <a:xfrm flipV="1">
              <a:off x="3151" y="773"/>
              <a:ext cx="1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5" name="Line 233"/>
            <p:cNvSpPr>
              <a:spLocks noChangeShapeType="1"/>
            </p:cNvSpPr>
            <p:nvPr/>
          </p:nvSpPr>
          <p:spPr bwMode="auto">
            <a:xfrm flipV="1">
              <a:off x="3151" y="73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4" name="Line 232"/>
            <p:cNvSpPr>
              <a:spLocks noChangeShapeType="1"/>
            </p:cNvSpPr>
            <p:nvPr/>
          </p:nvSpPr>
          <p:spPr bwMode="auto">
            <a:xfrm flipV="1">
              <a:off x="3151" y="694"/>
              <a:ext cx="1" cy="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3" name="Line 231"/>
            <p:cNvSpPr>
              <a:spLocks noChangeShapeType="1"/>
            </p:cNvSpPr>
            <p:nvPr/>
          </p:nvSpPr>
          <p:spPr bwMode="auto">
            <a:xfrm flipV="1">
              <a:off x="3151" y="528"/>
              <a:ext cx="1" cy="1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2" name="Line 230"/>
            <p:cNvSpPr>
              <a:spLocks noChangeShapeType="1"/>
            </p:cNvSpPr>
            <p:nvPr/>
          </p:nvSpPr>
          <p:spPr bwMode="auto">
            <a:xfrm>
              <a:off x="615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1" name="Line 229"/>
            <p:cNvSpPr>
              <a:spLocks noChangeShapeType="1"/>
            </p:cNvSpPr>
            <p:nvPr/>
          </p:nvSpPr>
          <p:spPr bwMode="auto">
            <a:xfrm>
              <a:off x="746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0" name="Line 228"/>
            <p:cNvSpPr>
              <a:spLocks noChangeShapeType="1"/>
            </p:cNvSpPr>
            <p:nvPr/>
          </p:nvSpPr>
          <p:spPr bwMode="auto">
            <a:xfrm>
              <a:off x="786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9" name="Line 227"/>
            <p:cNvSpPr>
              <a:spLocks noChangeShapeType="1"/>
            </p:cNvSpPr>
            <p:nvPr/>
          </p:nvSpPr>
          <p:spPr bwMode="auto">
            <a:xfrm>
              <a:off x="825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8" name="Line 226"/>
            <p:cNvSpPr>
              <a:spLocks noChangeShapeType="1"/>
            </p:cNvSpPr>
            <p:nvPr/>
          </p:nvSpPr>
          <p:spPr bwMode="auto">
            <a:xfrm>
              <a:off x="957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7" name="Line 225"/>
            <p:cNvSpPr>
              <a:spLocks noChangeShapeType="1"/>
            </p:cNvSpPr>
            <p:nvPr/>
          </p:nvSpPr>
          <p:spPr bwMode="auto">
            <a:xfrm>
              <a:off x="997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6" name="Line 224"/>
            <p:cNvSpPr>
              <a:spLocks noChangeShapeType="1"/>
            </p:cNvSpPr>
            <p:nvPr/>
          </p:nvSpPr>
          <p:spPr bwMode="auto">
            <a:xfrm>
              <a:off x="1037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5" name="Line 223"/>
            <p:cNvSpPr>
              <a:spLocks noChangeShapeType="1"/>
            </p:cNvSpPr>
            <p:nvPr/>
          </p:nvSpPr>
          <p:spPr bwMode="auto">
            <a:xfrm>
              <a:off x="1169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4" name="Line 222"/>
            <p:cNvSpPr>
              <a:spLocks noChangeShapeType="1"/>
            </p:cNvSpPr>
            <p:nvPr/>
          </p:nvSpPr>
          <p:spPr bwMode="auto">
            <a:xfrm>
              <a:off x="1208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3" name="Line 221"/>
            <p:cNvSpPr>
              <a:spLocks noChangeShapeType="1"/>
            </p:cNvSpPr>
            <p:nvPr/>
          </p:nvSpPr>
          <p:spPr bwMode="auto">
            <a:xfrm>
              <a:off x="1248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2" name="Line 220"/>
            <p:cNvSpPr>
              <a:spLocks noChangeShapeType="1"/>
            </p:cNvSpPr>
            <p:nvPr/>
          </p:nvSpPr>
          <p:spPr bwMode="auto">
            <a:xfrm>
              <a:off x="1380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1" name="Line 219"/>
            <p:cNvSpPr>
              <a:spLocks noChangeShapeType="1"/>
            </p:cNvSpPr>
            <p:nvPr/>
          </p:nvSpPr>
          <p:spPr bwMode="auto">
            <a:xfrm>
              <a:off x="1419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0" name="Line 218"/>
            <p:cNvSpPr>
              <a:spLocks noChangeShapeType="1"/>
            </p:cNvSpPr>
            <p:nvPr/>
          </p:nvSpPr>
          <p:spPr bwMode="auto">
            <a:xfrm>
              <a:off x="1459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9" name="Line 217"/>
            <p:cNvSpPr>
              <a:spLocks noChangeShapeType="1"/>
            </p:cNvSpPr>
            <p:nvPr/>
          </p:nvSpPr>
          <p:spPr bwMode="auto">
            <a:xfrm>
              <a:off x="1591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8" name="Line 216"/>
            <p:cNvSpPr>
              <a:spLocks noChangeShapeType="1"/>
            </p:cNvSpPr>
            <p:nvPr/>
          </p:nvSpPr>
          <p:spPr bwMode="auto">
            <a:xfrm>
              <a:off x="1630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7" name="Line 215"/>
            <p:cNvSpPr>
              <a:spLocks noChangeShapeType="1"/>
            </p:cNvSpPr>
            <p:nvPr/>
          </p:nvSpPr>
          <p:spPr bwMode="auto">
            <a:xfrm>
              <a:off x="1670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6" name="Line 214"/>
            <p:cNvSpPr>
              <a:spLocks noChangeShapeType="1"/>
            </p:cNvSpPr>
            <p:nvPr/>
          </p:nvSpPr>
          <p:spPr bwMode="auto">
            <a:xfrm>
              <a:off x="1802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5" name="Line 213"/>
            <p:cNvSpPr>
              <a:spLocks noChangeShapeType="1"/>
            </p:cNvSpPr>
            <p:nvPr/>
          </p:nvSpPr>
          <p:spPr bwMode="auto">
            <a:xfrm>
              <a:off x="1841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4" name="Line 212"/>
            <p:cNvSpPr>
              <a:spLocks noChangeShapeType="1"/>
            </p:cNvSpPr>
            <p:nvPr/>
          </p:nvSpPr>
          <p:spPr bwMode="auto">
            <a:xfrm>
              <a:off x="1881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3" name="Line 211"/>
            <p:cNvSpPr>
              <a:spLocks noChangeShapeType="1"/>
            </p:cNvSpPr>
            <p:nvPr/>
          </p:nvSpPr>
          <p:spPr bwMode="auto">
            <a:xfrm>
              <a:off x="2013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2" name="Line 210"/>
            <p:cNvSpPr>
              <a:spLocks noChangeShapeType="1"/>
            </p:cNvSpPr>
            <p:nvPr/>
          </p:nvSpPr>
          <p:spPr bwMode="auto">
            <a:xfrm>
              <a:off x="2053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1" name="Line 209"/>
            <p:cNvSpPr>
              <a:spLocks noChangeShapeType="1"/>
            </p:cNvSpPr>
            <p:nvPr/>
          </p:nvSpPr>
          <p:spPr bwMode="auto">
            <a:xfrm>
              <a:off x="2092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0" name="Line 208"/>
            <p:cNvSpPr>
              <a:spLocks noChangeShapeType="1"/>
            </p:cNvSpPr>
            <p:nvPr/>
          </p:nvSpPr>
          <p:spPr bwMode="auto">
            <a:xfrm>
              <a:off x="2224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9" name="Line 207"/>
            <p:cNvSpPr>
              <a:spLocks noChangeShapeType="1"/>
            </p:cNvSpPr>
            <p:nvPr/>
          </p:nvSpPr>
          <p:spPr bwMode="auto">
            <a:xfrm>
              <a:off x="2264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8" name="Line 206"/>
            <p:cNvSpPr>
              <a:spLocks noChangeShapeType="1"/>
            </p:cNvSpPr>
            <p:nvPr/>
          </p:nvSpPr>
          <p:spPr bwMode="auto">
            <a:xfrm>
              <a:off x="2303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7" name="Line 205"/>
            <p:cNvSpPr>
              <a:spLocks noChangeShapeType="1"/>
            </p:cNvSpPr>
            <p:nvPr/>
          </p:nvSpPr>
          <p:spPr bwMode="auto">
            <a:xfrm>
              <a:off x="2435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6" name="Line 204"/>
            <p:cNvSpPr>
              <a:spLocks noChangeShapeType="1"/>
            </p:cNvSpPr>
            <p:nvPr/>
          </p:nvSpPr>
          <p:spPr bwMode="auto">
            <a:xfrm>
              <a:off x="2475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5" name="Line 203"/>
            <p:cNvSpPr>
              <a:spLocks noChangeShapeType="1"/>
            </p:cNvSpPr>
            <p:nvPr/>
          </p:nvSpPr>
          <p:spPr bwMode="auto">
            <a:xfrm>
              <a:off x="2514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4" name="Line 202"/>
            <p:cNvSpPr>
              <a:spLocks noChangeShapeType="1"/>
            </p:cNvSpPr>
            <p:nvPr/>
          </p:nvSpPr>
          <p:spPr bwMode="auto">
            <a:xfrm>
              <a:off x="2646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3" name="Line 201"/>
            <p:cNvSpPr>
              <a:spLocks noChangeShapeType="1"/>
            </p:cNvSpPr>
            <p:nvPr/>
          </p:nvSpPr>
          <p:spPr bwMode="auto">
            <a:xfrm>
              <a:off x="2686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2" name="Line 200"/>
            <p:cNvSpPr>
              <a:spLocks noChangeShapeType="1"/>
            </p:cNvSpPr>
            <p:nvPr/>
          </p:nvSpPr>
          <p:spPr bwMode="auto">
            <a:xfrm>
              <a:off x="2726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1" name="Line 199"/>
            <p:cNvSpPr>
              <a:spLocks noChangeShapeType="1"/>
            </p:cNvSpPr>
            <p:nvPr/>
          </p:nvSpPr>
          <p:spPr bwMode="auto">
            <a:xfrm>
              <a:off x="2858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0" name="Line 198"/>
            <p:cNvSpPr>
              <a:spLocks noChangeShapeType="1"/>
            </p:cNvSpPr>
            <p:nvPr/>
          </p:nvSpPr>
          <p:spPr bwMode="auto">
            <a:xfrm>
              <a:off x="2897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9" name="Line 197"/>
            <p:cNvSpPr>
              <a:spLocks noChangeShapeType="1"/>
            </p:cNvSpPr>
            <p:nvPr/>
          </p:nvSpPr>
          <p:spPr bwMode="auto">
            <a:xfrm>
              <a:off x="2937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8" name="Line 196"/>
            <p:cNvSpPr>
              <a:spLocks noChangeShapeType="1"/>
            </p:cNvSpPr>
            <p:nvPr/>
          </p:nvSpPr>
          <p:spPr bwMode="auto">
            <a:xfrm>
              <a:off x="3069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7" name="Line 195"/>
            <p:cNvSpPr>
              <a:spLocks noChangeShapeType="1"/>
            </p:cNvSpPr>
            <p:nvPr/>
          </p:nvSpPr>
          <p:spPr bwMode="auto">
            <a:xfrm>
              <a:off x="3108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6" name="Line 194"/>
            <p:cNvSpPr>
              <a:spLocks noChangeShapeType="1"/>
            </p:cNvSpPr>
            <p:nvPr/>
          </p:nvSpPr>
          <p:spPr bwMode="auto">
            <a:xfrm>
              <a:off x="3148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5" name="Line 193"/>
            <p:cNvSpPr>
              <a:spLocks noChangeShapeType="1"/>
            </p:cNvSpPr>
            <p:nvPr/>
          </p:nvSpPr>
          <p:spPr bwMode="auto">
            <a:xfrm>
              <a:off x="3280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4" name="Line 192"/>
            <p:cNvSpPr>
              <a:spLocks noChangeShapeType="1"/>
            </p:cNvSpPr>
            <p:nvPr/>
          </p:nvSpPr>
          <p:spPr bwMode="auto">
            <a:xfrm>
              <a:off x="3319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3" name="Line 191"/>
            <p:cNvSpPr>
              <a:spLocks noChangeShapeType="1"/>
            </p:cNvSpPr>
            <p:nvPr/>
          </p:nvSpPr>
          <p:spPr bwMode="auto">
            <a:xfrm>
              <a:off x="3359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2" name="Line 190"/>
            <p:cNvSpPr>
              <a:spLocks noChangeShapeType="1"/>
            </p:cNvSpPr>
            <p:nvPr/>
          </p:nvSpPr>
          <p:spPr bwMode="auto">
            <a:xfrm>
              <a:off x="3491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1" name="Line 189"/>
            <p:cNvSpPr>
              <a:spLocks noChangeShapeType="1"/>
            </p:cNvSpPr>
            <p:nvPr/>
          </p:nvSpPr>
          <p:spPr bwMode="auto">
            <a:xfrm>
              <a:off x="3531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0" name="Line 188"/>
            <p:cNvSpPr>
              <a:spLocks noChangeShapeType="1"/>
            </p:cNvSpPr>
            <p:nvPr/>
          </p:nvSpPr>
          <p:spPr bwMode="auto">
            <a:xfrm>
              <a:off x="3570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9" name="Line 187"/>
            <p:cNvSpPr>
              <a:spLocks noChangeShapeType="1"/>
            </p:cNvSpPr>
            <p:nvPr/>
          </p:nvSpPr>
          <p:spPr bwMode="auto">
            <a:xfrm>
              <a:off x="3702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8" name="Line 186"/>
            <p:cNvSpPr>
              <a:spLocks noChangeShapeType="1"/>
            </p:cNvSpPr>
            <p:nvPr/>
          </p:nvSpPr>
          <p:spPr bwMode="auto">
            <a:xfrm>
              <a:off x="3742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7" name="Line 185"/>
            <p:cNvSpPr>
              <a:spLocks noChangeShapeType="1"/>
            </p:cNvSpPr>
            <p:nvPr/>
          </p:nvSpPr>
          <p:spPr bwMode="auto">
            <a:xfrm>
              <a:off x="3781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6" name="Line 184"/>
            <p:cNvSpPr>
              <a:spLocks noChangeShapeType="1"/>
            </p:cNvSpPr>
            <p:nvPr/>
          </p:nvSpPr>
          <p:spPr bwMode="auto">
            <a:xfrm>
              <a:off x="3913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5" name="Line 183"/>
            <p:cNvSpPr>
              <a:spLocks noChangeShapeType="1"/>
            </p:cNvSpPr>
            <p:nvPr/>
          </p:nvSpPr>
          <p:spPr bwMode="auto">
            <a:xfrm>
              <a:off x="3953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4" name="Line 182"/>
            <p:cNvSpPr>
              <a:spLocks noChangeShapeType="1"/>
            </p:cNvSpPr>
            <p:nvPr/>
          </p:nvSpPr>
          <p:spPr bwMode="auto">
            <a:xfrm>
              <a:off x="3992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3" name="Line 181"/>
            <p:cNvSpPr>
              <a:spLocks noChangeShapeType="1"/>
            </p:cNvSpPr>
            <p:nvPr/>
          </p:nvSpPr>
          <p:spPr bwMode="auto">
            <a:xfrm>
              <a:off x="4124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2" name="Line 180"/>
            <p:cNvSpPr>
              <a:spLocks noChangeShapeType="1"/>
            </p:cNvSpPr>
            <p:nvPr/>
          </p:nvSpPr>
          <p:spPr bwMode="auto">
            <a:xfrm>
              <a:off x="4164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1" name="Line 179"/>
            <p:cNvSpPr>
              <a:spLocks noChangeShapeType="1"/>
            </p:cNvSpPr>
            <p:nvPr/>
          </p:nvSpPr>
          <p:spPr bwMode="auto">
            <a:xfrm>
              <a:off x="4204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0" name="Line 178"/>
            <p:cNvSpPr>
              <a:spLocks noChangeShapeType="1"/>
            </p:cNvSpPr>
            <p:nvPr/>
          </p:nvSpPr>
          <p:spPr bwMode="auto">
            <a:xfrm>
              <a:off x="4336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9" name="Line 177"/>
            <p:cNvSpPr>
              <a:spLocks noChangeShapeType="1"/>
            </p:cNvSpPr>
            <p:nvPr/>
          </p:nvSpPr>
          <p:spPr bwMode="auto">
            <a:xfrm>
              <a:off x="4375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8" name="Line 176"/>
            <p:cNvSpPr>
              <a:spLocks noChangeShapeType="1"/>
            </p:cNvSpPr>
            <p:nvPr/>
          </p:nvSpPr>
          <p:spPr bwMode="auto">
            <a:xfrm>
              <a:off x="4415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7" name="Line 175"/>
            <p:cNvSpPr>
              <a:spLocks noChangeShapeType="1"/>
            </p:cNvSpPr>
            <p:nvPr/>
          </p:nvSpPr>
          <p:spPr bwMode="auto">
            <a:xfrm>
              <a:off x="4547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6" name="Line 174"/>
            <p:cNvSpPr>
              <a:spLocks noChangeShapeType="1"/>
            </p:cNvSpPr>
            <p:nvPr/>
          </p:nvSpPr>
          <p:spPr bwMode="auto">
            <a:xfrm>
              <a:off x="4586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5" name="Line 173"/>
            <p:cNvSpPr>
              <a:spLocks noChangeShapeType="1"/>
            </p:cNvSpPr>
            <p:nvPr/>
          </p:nvSpPr>
          <p:spPr bwMode="auto">
            <a:xfrm>
              <a:off x="4626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4" name="Line 172"/>
            <p:cNvSpPr>
              <a:spLocks noChangeShapeType="1"/>
            </p:cNvSpPr>
            <p:nvPr/>
          </p:nvSpPr>
          <p:spPr bwMode="auto">
            <a:xfrm>
              <a:off x="4758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3" name="Line 171"/>
            <p:cNvSpPr>
              <a:spLocks noChangeShapeType="1"/>
            </p:cNvSpPr>
            <p:nvPr/>
          </p:nvSpPr>
          <p:spPr bwMode="auto">
            <a:xfrm>
              <a:off x="4797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2" name="Line 170"/>
            <p:cNvSpPr>
              <a:spLocks noChangeShapeType="1"/>
            </p:cNvSpPr>
            <p:nvPr/>
          </p:nvSpPr>
          <p:spPr bwMode="auto">
            <a:xfrm>
              <a:off x="4837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1" name="Line 169"/>
            <p:cNvSpPr>
              <a:spLocks noChangeShapeType="1"/>
            </p:cNvSpPr>
            <p:nvPr/>
          </p:nvSpPr>
          <p:spPr bwMode="auto">
            <a:xfrm>
              <a:off x="4969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0" name="Line 168"/>
            <p:cNvSpPr>
              <a:spLocks noChangeShapeType="1"/>
            </p:cNvSpPr>
            <p:nvPr/>
          </p:nvSpPr>
          <p:spPr bwMode="auto">
            <a:xfrm>
              <a:off x="5009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9" name="Line 167"/>
            <p:cNvSpPr>
              <a:spLocks noChangeShapeType="1"/>
            </p:cNvSpPr>
            <p:nvPr/>
          </p:nvSpPr>
          <p:spPr bwMode="auto">
            <a:xfrm>
              <a:off x="5048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8" name="Line 166"/>
            <p:cNvSpPr>
              <a:spLocks noChangeShapeType="1"/>
            </p:cNvSpPr>
            <p:nvPr/>
          </p:nvSpPr>
          <p:spPr bwMode="auto">
            <a:xfrm>
              <a:off x="5180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7" name="Line 165"/>
            <p:cNvSpPr>
              <a:spLocks noChangeShapeType="1"/>
            </p:cNvSpPr>
            <p:nvPr/>
          </p:nvSpPr>
          <p:spPr bwMode="auto">
            <a:xfrm>
              <a:off x="5220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6" name="Line 164"/>
            <p:cNvSpPr>
              <a:spLocks noChangeShapeType="1"/>
            </p:cNvSpPr>
            <p:nvPr/>
          </p:nvSpPr>
          <p:spPr bwMode="auto">
            <a:xfrm>
              <a:off x="5259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5" name="Line 163"/>
            <p:cNvSpPr>
              <a:spLocks noChangeShapeType="1"/>
            </p:cNvSpPr>
            <p:nvPr/>
          </p:nvSpPr>
          <p:spPr bwMode="auto">
            <a:xfrm>
              <a:off x="5391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4" name="Line 162"/>
            <p:cNvSpPr>
              <a:spLocks noChangeShapeType="1"/>
            </p:cNvSpPr>
            <p:nvPr/>
          </p:nvSpPr>
          <p:spPr bwMode="auto">
            <a:xfrm>
              <a:off x="5431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3" name="Line 161"/>
            <p:cNvSpPr>
              <a:spLocks noChangeShapeType="1"/>
            </p:cNvSpPr>
            <p:nvPr/>
          </p:nvSpPr>
          <p:spPr bwMode="auto">
            <a:xfrm>
              <a:off x="5470" y="2504"/>
              <a:ext cx="1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2" name="Line 160"/>
            <p:cNvSpPr>
              <a:spLocks noChangeShapeType="1"/>
            </p:cNvSpPr>
            <p:nvPr/>
          </p:nvSpPr>
          <p:spPr bwMode="auto">
            <a:xfrm>
              <a:off x="5602" y="2504"/>
              <a:ext cx="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1" name="Line 159"/>
            <p:cNvSpPr>
              <a:spLocks noChangeShapeType="1"/>
            </p:cNvSpPr>
            <p:nvPr/>
          </p:nvSpPr>
          <p:spPr bwMode="auto">
            <a:xfrm>
              <a:off x="5642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0" name="Line 158"/>
            <p:cNvSpPr>
              <a:spLocks noChangeShapeType="1"/>
            </p:cNvSpPr>
            <p:nvPr/>
          </p:nvSpPr>
          <p:spPr bwMode="auto">
            <a:xfrm>
              <a:off x="5682" y="2504"/>
              <a:ext cx="1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9" name="Line 157"/>
            <p:cNvSpPr>
              <a:spLocks noChangeShapeType="1"/>
            </p:cNvSpPr>
            <p:nvPr/>
          </p:nvSpPr>
          <p:spPr bwMode="auto">
            <a:xfrm>
              <a:off x="5814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8" name="Line 156"/>
            <p:cNvSpPr>
              <a:spLocks noChangeShapeType="1"/>
            </p:cNvSpPr>
            <p:nvPr/>
          </p:nvSpPr>
          <p:spPr bwMode="auto">
            <a:xfrm>
              <a:off x="5853" y="2504"/>
              <a:ext cx="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7" name="Line 155"/>
            <p:cNvSpPr>
              <a:spLocks noChangeShapeType="1"/>
            </p:cNvSpPr>
            <p:nvPr/>
          </p:nvSpPr>
          <p:spPr bwMode="auto">
            <a:xfrm>
              <a:off x="5893" y="2504"/>
              <a:ext cx="1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6" name="Line 154"/>
            <p:cNvSpPr>
              <a:spLocks noChangeShapeType="1"/>
            </p:cNvSpPr>
            <p:nvPr/>
          </p:nvSpPr>
          <p:spPr bwMode="auto">
            <a:xfrm>
              <a:off x="935" y="837"/>
              <a:ext cx="47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5" name="Line 153"/>
            <p:cNvSpPr>
              <a:spLocks noChangeShapeType="1"/>
            </p:cNvSpPr>
            <p:nvPr/>
          </p:nvSpPr>
          <p:spPr bwMode="auto">
            <a:xfrm flipV="1">
              <a:off x="5733" y="837"/>
              <a:ext cx="1" cy="339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4" name="Freeform 152"/>
            <p:cNvSpPr>
              <a:spLocks/>
            </p:cNvSpPr>
            <p:nvPr/>
          </p:nvSpPr>
          <p:spPr bwMode="auto">
            <a:xfrm>
              <a:off x="1907" y="1258"/>
              <a:ext cx="2489" cy="2492"/>
            </a:xfrm>
            <a:custGeom>
              <a:avLst/>
              <a:gdLst/>
              <a:ahLst/>
              <a:cxnLst>
                <a:cxn ang="0">
                  <a:pos x="9956" y="4983"/>
                </a:cxn>
                <a:cxn ang="0">
                  <a:pos x="9894" y="4204"/>
                </a:cxn>
                <a:cxn ang="0">
                  <a:pos x="9711" y="3444"/>
                </a:cxn>
                <a:cxn ang="0">
                  <a:pos x="9412" y="2720"/>
                </a:cxn>
                <a:cxn ang="0">
                  <a:pos x="9005" y="2054"/>
                </a:cxn>
                <a:cxn ang="0">
                  <a:pos x="8497" y="1460"/>
                </a:cxn>
                <a:cxn ang="0">
                  <a:pos x="7904" y="951"/>
                </a:cxn>
                <a:cxn ang="0">
                  <a:pos x="7237" y="543"/>
                </a:cxn>
                <a:cxn ang="0">
                  <a:pos x="6516" y="243"/>
                </a:cxn>
                <a:cxn ang="0">
                  <a:pos x="5756" y="61"/>
                </a:cxn>
                <a:cxn ang="0">
                  <a:pos x="4978" y="0"/>
                </a:cxn>
                <a:cxn ang="0">
                  <a:pos x="4198" y="61"/>
                </a:cxn>
                <a:cxn ang="0">
                  <a:pos x="3439" y="243"/>
                </a:cxn>
                <a:cxn ang="0">
                  <a:pos x="2717" y="543"/>
                </a:cxn>
                <a:cxn ang="0">
                  <a:pos x="2052" y="951"/>
                </a:cxn>
                <a:cxn ang="0">
                  <a:pos x="1457" y="1460"/>
                </a:cxn>
                <a:cxn ang="0">
                  <a:pos x="950" y="2054"/>
                </a:cxn>
                <a:cxn ang="0">
                  <a:pos x="542" y="2720"/>
                </a:cxn>
                <a:cxn ang="0">
                  <a:pos x="243" y="3444"/>
                </a:cxn>
                <a:cxn ang="0">
                  <a:pos x="60" y="4204"/>
                </a:cxn>
                <a:cxn ang="0">
                  <a:pos x="0" y="4983"/>
                </a:cxn>
                <a:cxn ang="0">
                  <a:pos x="60" y="5763"/>
                </a:cxn>
                <a:cxn ang="0">
                  <a:pos x="243" y="6523"/>
                </a:cxn>
                <a:cxn ang="0">
                  <a:pos x="542" y="7247"/>
                </a:cxn>
                <a:cxn ang="0">
                  <a:pos x="950" y="7913"/>
                </a:cxn>
                <a:cxn ang="0">
                  <a:pos x="1457" y="8507"/>
                </a:cxn>
                <a:cxn ang="0">
                  <a:pos x="2052" y="9016"/>
                </a:cxn>
                <a:cxn ang="0">
                  <a:pos x="2717" y="9424"/>
                </a:cxn>
                <a:cxn ang="0">
                  <a:pos x="3439" y="9724"/>
                </a:cxn>
                <a:cxn ang="0">
                  <a:pos x="4198" y="9906"/>
                </a:cxn>
                <a:cxn ang="0">
                  <a:pos x="4978" y="9967"/>
                </a:cxn>
                <a:cxn ang="0">
                  <a:pos x="5756" y="9906"/>
                </a:cxn>
                <a:cxn ang="0">
                  <a:pos x="6516" y="9724"/>
                </a:cxn>
                <a:cxn ang="0">
                  <a:pos x="7237" y="9424"/>
                </a:cxn>
                <a:cxn ang="0">
                  <a:pos x="7904" y="9016"/>
                </a:cxn>
                <a:cxn ang="0">
                  <a:pos x="8497" y="8507"/>
                </a:cxn>
                <a:cxn ang="0">
                  <a:pos x="9005" y="7913"/>
                </a:cxn>
                <a:cxn ang="0">
                  <a:pos x="9412" y="7247"/>
                </a:cxn>
                <a:cxn ang="0">
                  <a:pos x="9711" y="6523"/>
                </a:cxn>
                <a:cxn ang="0">
                  <a:pos x="9894" y="5763"/>
                </a:cxn>
                <a:cxn ang="0">
                  <a:pos x="9956" y="4983"/>
                </a:cxn>
              </a:cxnLst>
              <a:rect l="0" t="0" r="r" b="b"/>
              <a:pathLst>
                <a:path w="9956" h="9967">
                  <a:moveTo>
                    <a:pt x="9956" y="4983"/>
                  </a:moveTo>
                  <a:lnTo>
                    <a:pt x="9894" y="4204"/>
                  </a:lnTo>
                  <a:lnTo>
                    <a:pt x="9711" y="3444"/>
                  </a:lnTo>
                  <a:lnTo>
                    <a:pt x="9412" y="2720"/>
                  </a:lnTo>
                  <a:lnTo>
                    <a:pt x="9005" y="2054"/>
                  </a:lnTo>
                  <a:lnTo>
                    <a:pt x="8497" y="1460"/>
                  </a:lnTo>
                  <a:lnTo>
                    <a:pt x="7904" y="951"/>
                  </a:lnTo>
                  <a:lnTo>
                    <a:pt x="7237" y="543"/>
                  </a:lnTo>
                  <a:lnTo>
                    <a:pt x="6516" y="243"/>
                  </a:lnTo>
                  <a:lnTo>
                    <a:pt x="5756" y="61"/>
                  </a:lnTo>
                  <a:lnTo>
                    <a:pt x="4978" y="0"/>
                  </a:lnTo>
                  <a:lnTo>
                    <a:pt x="4198" y="61"/>
                  </a:lnTo>
                  <a:lnTo>
                    <a:pt x="3439" y="243"/>
                  </a:lnTo>
                  <a:lnTo>
                    <a:pt x="2717" y="543"/>
                  </a:lnTo>
                  <a:lnTo>
                    <a:pt x="2052" y="951"/>
                  </a:lnTo>
                  <a:lnTo>
                    <a:pt x="1457" y="1460"/>
                  </a:lnTo>
                  <a:lnTo>
                    <a:pt x="950" y="2054"/>
                  </a:lnTo>
                  <a:lnTo>
                    <a:pt x="542" y="2720"/>
                  </a:lnTo>
                  <a:lnTo>
                    <a:pt x="243" y="3444"/>
                  </a:lnTo>
                  <a:lnTo>
                    <a:pt x="60" y="4204"/>
                  </a:lnTo>
                  <a:lnTo>
                    <a:pt x="0" y="4983"/>
                  </a:lnTo>
                  <a:lnTo>
                    <a:pt x="60" y="5763"/>
                  </a:lnTo>
                  <a:lnTo>
                    <a:pt x="243" y="6523"/>
                  </a:lnTo>
                  <a:lnTo>
                    <a:pt x="542" y="7247"/>
                  </a:lnTo>
                  <a:lnTo>
                    <a:pt x="950" y="7913"/>
                  </a:lnTo>
                  <a:lnTo>
                    <a:pt x="1457" y="8507"/>
                  </a:lnTo>
                  <a:lnTo>
                    <a:pt x="2052" y="9016"/>
                  </a:lnTo>
                  <a:lnTo>
                    <a:pt x="2717" y="9424"/>
                  </a:lnTo>
                  <a:lnTo>
                    <a:pt x="3439" y="9724"/>
                  </a:lnTo>
                  <a:lnTo>
                    <a:pt x="4198" y="9906"/>
                  </a:lnTo>
                  <a:lnTo>
                    <a:pt x="4978" y="9967"/>
                  </a:lnTo>
                  <a:lnTo>
                    <a:pt x="5756" y="9906"/>
                  </a:lnTo>
                  <a:lnTo>
                    <a:pt x="6516" y="9724"/>
                  </a:lnTo>
                  <a:lnTo>
                    <a:pt x="7237" y="9424"/>
                  </a:lnTo>
                  <a:lnTo>
                    <a:pt x="7904" y="9016"/>
                  </a:lnTo>
                  <a:lnTo>
                    <a:pt x="8497" y="8507"/>
                  </a:lnTo>
                  <a:lnTo>
                    <a:pt x="9005" y="7913"/>
                  </a:lnTo>
                  <a:lnTo>
                    <a:pt x="9412" y="7247"/>
                  </a:lnTo>
                  <a:lnTo>
                    <a:pt x="9711" y="6523"/>
                  </a:lnTo>
                  <a:lnTo>
                    <a:pt x="9894" y="5763"/>
                  </a:lnTo>
                  <a:lnTo>
                    <a:pt x="9956" y="4983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3" name="Freeform 151"/>
            <p:cNvSpPr>
              <a:spLocks/>
            </p:cNvSpPr>
            <p:nvPr/>
          </p:nvSpPr>
          <p:spPr bwMode="auto">
            <a:xfrm>
              <a:off x="2502" y="1854"/>
              <a:ext cx="1299" cy="1300"/>
            </a:xfrm>
            <a:custGeom>
              <a:avLst/>
              <a:gdLst/>
              <a:ahLst/>
              <a:cxnLst>
                <a:cxn ang="0">
                  <a:pos x="5196" y="2601"/>
                </a:cxn>
                <a:cxn ang="0">
                  <a:pos x="5131" y="2023"/>
                </a:cxn>
                <a:cxn ang="0">
                  <a:pos x="4938" y="1473"/>
                </a:cxn>
                <a:cxn ang="0">
                  <a:pos x="4629" y="980"/>
                </a:cxn>
                <a:cxn ang="0">
                  <a:pos x="4218" y="569"/>
                </a:cxn>
                <a:cxn ang="0">
                  <a:pos x="3725" y="258"/>
                </a:cxn>
                <a:cxn ang="0">
                  <a:pos x="3177" y="66"/>
                </a:cxn>
                <a:cxn ang="0">
                  <a:pos x="2599" y="0"/>
                </a:cxn>
                <a:cxn ang="0">
                  <a:pos x="2021" y="66"/>
                </a:cxn>
                <a:cxn ang="0">
                  <a:pos x="1471" y="258"/>
                </a:cxn>
                <a:cxn ang="0">
                  <a:pos x="979" y="569"/>
                </a:cxn>
                <a:cxn ang="0">
                  <a:pos x="567" y="980"/>
                </a:cxn>
                <a:cxn ang="0">
                  <a:pos x="258" y="1473"/>
                </a:cxn>
                <a:cxn ang="0">
                  <a:pos x="66" y="2023"/>
                </a:cxn>
                <a:cxn ang="0">
                  <a:pos x="0" y="2601"/>
                </a:cxn>
                <a:cxn ang="0">
                  <a:pos x="66" y="3180"/>
                </a:cxn>
                <a:cxn ang="0">
                  <a:pos x="258" y="3730"/>
                </a:cxn>
                <a:cxn ang="0">
                  <a:pos x="567" y="4223"/>
                </a:cxn>
                <a:cxn ang="0">
                  <a:pos x="979" y="4634"/>
                </a:cxn>
                <a:cxn ang="0">
                  <a:pos x="1471" y="4945"/>
                </a:cxn>
                <a:cxn ang="0">
                  <a:pos x="2021" y="5137"/>
                </a:cxn>
                <a:cxn ang="0">
                  <a:pos x="2599" y="5203"/>
                </a:cxn>
                <a:cxn ang="0">
                  <a:pos x="3177" y="5137"/>
                </a:cxn>
                <a:cxn ang="0">
                  <a:pos x="3725" y="4945"/>
                </a:cxn>
                <a:cxn ang="0">
                  <a:pos x="4218" y="4634"/>
                </a:cxn>
                <a:cxn ang="0">
                  <a:pos x="4629" y="4223"/>
                </a:cxn>
                <a:cxn ang="0">
                  <a:pos x="4938" y="3730"/>
                </a:cxn>
                <a:cxn ang="0">
                  <a:pos x="5131" y="3180"/>
                </a:cxn>
                <a:cxn ang="0">
                  <a:pos x="5196" y="2601"/>
                </a:cxn>
              </a:cxnLst>
              <a:rect l="0" t="0" r="r" b="b"/>
              <a:pathLst>
                <a:path w="5196" h="5203">
                  <a:moveTo>
                    <a:pt x="5196" y="2601"/>
                  </a:moveTo>
                  <a:lnTo>
                    <a:pt x="5131" y="2023"/>
                  </a:lnTo>
                  <a:lnTo>
                    <a:pt x="4938" y="1473"/>
                  </a:lnTo>
                  <a:lnTo>
                    <a:pt x="4629" y="980"/>
                  </a:lnTo>
                  <a:lnTo>
                    <a:pt x="4218" y="569"/>
                  </a:lnTo>
                  <a:lnTo>
                    <a:pt x="3725" y="258"/>
                  </a:lnTo>
                  <a:lnTo>
                    <a:pt x="3177" y="66"/>
                  </a:lnTo>
                  <a:lnTo>
                    <a:pt x="2599" y="0"/>
                  </a:lnTo>
                  <a:lnTo>
                    <a:pt x="2021" y="66"/>
                  </a:lnTo>
                  <a:lnTo>
                    <a:pt x="1471" y="258"/>
                  </a:lnTo>
                  <a:lnTo>
                    <a:pt x="979" y="569"/>
                  </a:lnTo>
                  <a:lnTo>
                    <a:pt x="567" y="980"/>
                  </a:lnTo>
                  <a:lnTo>
                    <a:pt x="258" y="1473"/>
                  </a:lnTo>
                  <a:lnTo>
                    <a:pt x="66" y="2023"/>
                  </a:lnTo>
                  <a:lnTo>
                    <a:pt x="0" y="2601"/>
                  </a:lnTo>
                  <a:lnTo>
                    <a:pt x="66" y="3180"/>
                  </a:lnTo>
                  <a:lnTo>
                    <a:pt x="258" y="3730"/>
                  </a:lnTo>
                  <a:lnTo>
                    <a:pt x="567" y="4223"/>
                  </a:lnTo>
                  <a:lnTo>
                    <a:pt x="979" y="4634"/>
                  </a:lnTo>
                  <a:lnTo>
                    <a:pt x="1471" y="4945"/>
                  </a:lnTo>
                  <a:lnTo>
                    <a:pt x="2021" y="5137"/>
                  </a:lnTo>
                  <a:lnTo>
                    <a:pt x="2599" y="5203"/>
                  </a:lnTo>
                  <a:lnTo>
                    <a:pt x="3177" y="5137"/>
                  </a:lnTo>
                  <a:lnTo>
                    <a:pt x="3725" y="4945"/>
                  </a:lnTo>
                  <a:lnTo>
                    <a:pt x="4218" y="4634"/>
                  </a:lnTo>
                  <a:lnTo>
                    <a:pt x="4629" y="4223"/>
                  </a:lnTo>
                  <a:lnTo>
                    <a:pt x="4938" y="3730"/>
                  </a:lnTo>
                  <a:lnTo>
                    <a:pt x="5131" y="3180"/>
                  </a:lnTo>
                  <a:lnTo>
                    <a:pt x="5196" y="2601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2" name="Freeform 150"/>
            <p:cNvSpPr>
              <a:spLocks/>
            </p:cNvSpPr>
            <p:nvPr/>
          </p:nvSpPr>
          <p:spPr bwMode="auto">
            <a:xfrm>
              <a:off x="3984" y="2355"/>
              <a:ext cx="297" cy="298"/>
            </a:xfrm>
            <a:custGeom>
              <a:avLst/>
              <a:gdLst/>
              <a:ahLst/>
              <a:cxnLst>
                <a:cxn ang="0">
                  <a:pos x="1189" y="595"/>
                </a:cxn>
                <a:cxn ang="0">
                  <a:pos x="1110" y="298"/>
                </a:cxn>
                <a:cxn ang="0">
                  <a:pos x="892" y="80"/>
                </a:cxn>
                <a:cxn ang="0">
                  <a:pos x="595" y="0"/>
                </a:cxn>
                <a:cxn ang="0">
                  <a:pos x="297" y="80"/>
                </a:cxn>
                <a:cxn ang="0">
                  <a:pos x="79" y="298"/>
                </a:cxn>
                <a:cxn ang="0">
                  <a:pos x="0" y="595"/>
                </a:cxn>
                <a:cxn ang="0">
                  <a:pos x="79" y="893"/>
                </a:cxn>
                <a:cxn ang="0">
                  <a:pos x="297" y="1111"/>
                </a:cxn>
                <a:cxn ang="0">
                  <a:pos x="595" y="1191"/>
                </a:cxn>
                <a:cxn ang="0">
                  <a:pos x="892" y="1111"/>
                </a:cxn>
                <a:cxn ang="0">
                  <a:pos x="1110" y="893"/>
                </a:cxn>
                <a:cxn ang="0">
                  <a:pos x="1189" y="595"/>
                </a:cxn>
              </a:cxnLst>
              <a:rect l="0" t="0" r="r" b="b"/>
              <a:pathLst>
                <a:path w="1189" h="1191">
                  <a:moveTo>
                    <a:pt x="1189" y="595"/>
                  </a:moveTo>
                  <a:lnTo>
                    <a:pt x="1110" y="298"/>
                  </a:lnTo>
                  <a:lnTo>
                    <a:pt x="892" y="80"/>
                  </a:lnTo>
                  <a:lnTo>
                    <a:pt x="595" y="0"/>
                  </a:lnTo>
                  <a:lnTo>
                    <a:pt x="297" y="80"/>
                  </a:lnTo>
                  <a:lnTo>
                    <a:pt x="79" y="298"/>
                  </a:lnTo>
                  <a:lnTo>
                    <a:pt x="0" y="595"/>
                  </a:lnTo>
                  <a:lnTo>
                    <a:pt x="79" y="893"/>
                  </a:lnTo>
                  <a:lnTo>
                    <a:pt x="297" y="1111"/>
                  </a:lnTo>
                  <a:lnTo>
                    <a:pt x="595" y="1191"/>
                  </a:lnTo>
                  <a:lnTo>
                    <a:pt x="892" y="1111"/>
                  </a:lnTo>
                  <a:lnTo>
                    <a:pt x="1110" y="893"/>
                  </a:lnTo>
                  <a:lnTo>
                    <a:pt x="1189" y="59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1" name="Freeform 149"/>
            <p:cNvSpPr>
              <a:spLocks/>
            </p:cNvSpPr>
            <p:nvPr/>
          </p:nvSpPr>
          <p:spPr bwMode="auto">
            <a:xfrm>
              <a:off x="3140" y="2491"/>
              <a:ext cx="24" cy="25"/>
            </a:xfrm>
            <a:custGeom>
              <a:avLst/>
              <a:gdLst/>
              <a:ahLst/>
              <a:cxnLst>
                <a:cxn ang="0">
                  <a:pos x="97" y="49"/>
                </a:cxn>
                <a:cxn ang="0">
                  <a:pos x="83" y="14"/>
                </a:cxn>
                <a:cxn ang="0">
                  <a:pos x="48" y="0"/>
                </a:cxn>
                <a:cxn ang="0">
                  <a:pos x="14" y="14"/>
                </a:cxn>
                <a:cxn ang="0">
                  <a:pos x="0" y="49"/>
                </a:cxn>
                <a:cxn ang="0">
                  <a:pos x="14" y="84"/>
                </a:cxn>
                <a:cxn ang="0">
                  <a:pos x="48" y="98"/>
                </a:cxn>
                <a:cxn ang="0">
                  <a:pos x="83" y="84"/>
                </a:cxn>
                <a:cxn ang="0">
                  <a:pos x="97" y="49"/>
                </a:cxn>
              </a:cxnLst>
              <a:rect l="0" t="0" r="r" b="b"/>
              <a:pathLst>
                <a:path w="97" h="98">
                  <a:moveTo>
                    <a:pt x="97" y="49"/>
                  </a:moveTo>
                  <a:lnTo>
                    <a:pt x="83" y="14"/>
                  </a:lnTo>
                  <a:lnTo>
                    <a:pt x="48" y="0"/>
                  </a:lnTo>
                  <a:lnTo>
                    <a:pt x="14" y="14"/>
                  </a:lnTo>
                  <a:lnTo>
                    <a:pt x="0" y="49"/>
                  </a:lnTo>
                  <a:lnTo>
                    <a:pt x="14" y="84"/>
                  </a:lnTo>
                  <a:lnTo>
                    <a:pt x="48" y="98"/>
                  </a:lnTo>
                  <a:lnTo>
                    <a:pt x="83" y="84"/>
                  </a:lnTo>
                  <a:lnTo>
                    <a:pt x="97" y="4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0" name="Freeform 148"/>
            <p:cNvSpPr>
              <a:spLocks/>
            </p:cNvSpPr>
            <p:nvPr/>
          </p:nvSpPr>
          <p:spPr bwMode="auto">
            <a:xfrm>
              <a:off x="3151" y="2504"/>
              <a:ext cx="15" cy="14"/>
            </a:xfrm>
            <a:custGeom>
              <a:avLst/>
              <a:gdLst/>
              <a:ahLst/>
              <a:cxnLst>
                <a:cxn ang="0">
                  <a:pos x="56" y="29"/>
                </a:cxn>
                <a:cxn ang="0">
                  <a:pos x="48" y="9"/>
                </a:cxn>
                <a:cxn ang="0">
                  <a:pos x="28" y="0"/>
                </a:cxn>
                <a:cxn ang="0">
                  <a:pos x="8" y="9"/>
                </a:cxn>
                <a:cxn ang="0">
                  <a:pos x="0" y="29"/>
                </a:cxn>
                <a:cxn ang="0">
                  <a:pos x="8" y="49"/>
                </a:cxn>
                <a:cxn ang="0">
                  <a:pos x="28" y="58"/>
                </a:cxn>
                <a:cxn ang="0">
                  <a:pos x="48" y="49"/>
                </a:cxn>
                <a:cxn ang="0">
                  <a:pos x="56" y="29"/>
                </a:cxn>
              </a:cxnLst>
              <a:rect l="0" t="0" r="r" b="b"/>
              <a:pathLst>
                <a:path w="56" h="58">
                  <a:moveTo>
                    <a:pt x="56" y="29"/>
                  </a:moveTo>
                  <a:lnTo>
                    <a:pt x="48" y="9"/>
                  </a:lnTo>
                  <a:lnTo>
                    <a:pt x="28" y="0"/>
                  </a:lnTo>
                  <a:lnTo>
                    <a:pt x="8" y="9"/>
                  </a:lnTo>
                  <a:lnTo>
                    <a:pt x="0" y="29"/>
                  </a:lnTo>
                  <a:lnTo>
                    <a:pt x="8" y="49"/>
                  </a:lnTo>
                  <a:lnTo>
                    <a:pt x="28" y="58"/>
                  </a:lnTo>
                  <a:lnTo>
                    <a:pt x="48" y="49"/>
                  </a:lnTo>
                  <a:lnTo>
                    <a:pt x="56" y="2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79" name="Freeform 147"/>
            <p:cNvSpPr>
              <a:spLocks/>
            </p:cNvSpPr>
            <p:nvPr/>
          </p:nvSpPr>
          <p:spPr bwMode="auto">
            <a:xfrm>
              <a:off x="3151" y="2503"/>
              <a:ext cx="1" cy="1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3" y="2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2" y="3"/>
                  </a:lnTo>
                  <a:lnTo>
                    <a:pt x="3" y="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78" name="Freeform 146"/>
            <p:cNvSpPr>
              <a:spLocks/>
            </p:cNvSpPr>
            <p:nvPr/>
          </p:nvSpPr>
          <p:spPr bwMode="auto">
            <a:xfrm>
              <a:off x="3151" y="2503"/>
              <a:ext cx="1" cy="1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3" y="2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2" y="3"/>
                  </a:lnTo>
                  <a:lnTo>
                    <a:pt x="3" y="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5" name="圆角矩形标注 294"/>
          <p:cNvSpPr/>
          <p:nvPr/>
        </p:nvSpPr>
        <p:spPr>
          <a:xfrm>
            <a:off x="4929190" y="5500702"/>
            <a:ext cx="2000264" cy="642942"/>
          </a:xfrm>
          <a:prstGeom prst="wedgeRoundRectCallout">
            <a:avLst>
              <a:gd name="adj1" fmla="val -54750"/>
              <a:gd name="adj2" fmla="val -11413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完成的第三个圆</a:t>
            </a:r>
            <a:endParaRPr lang="zh-CN" alt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单击鼠标中键，退出草绘状态，此时绘制完成的</a:t>
            </a:r>
            <a:r>
              <a:rPr lang="zh-CN" altLang="en-US" sz="2400" dirty="0" smtClean="0"/>
              <a:t>三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个</a:t>
            </a:r>
            <a:r>
              <a:rPr lang="zh-CN" altLang="en-US" sz="2400" dirty="0" smtClean="0"/>
              <a:t>圆处于选中状态，在任意位置单击鼠标左键，取消选中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进行旋转复制</a:t>
            </a:r>
            <a:r>
              <a:rPr lang="zh-CN" altLang="en-US" sz="2400" dirty="0" smtClean="0"/>
              <a:t>操作。</a:t>
            </a:r>
            <a:endParaRPr lang="zh-CN" altLang="en-US" sz="2400" dirty="0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612404"/>
            <a:ext cx="5786478" cy="505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85786" y="5715016"/>
            <a:ext cx="1428760" cy="571504"/>
          </a:xfrm>
          <a:prstGeom prst="wedgeRoundRectCallout">
            <a:avLst>
              <a:gd name="adj1" fmla="val 61747"/>
              <a:gd name="adj2" fmla="val -172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复制旋转</a:t>
            </a:r>
            <a:endParaRPr lang="zh-CN" alt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00043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保存文件，完成实例练习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4.5.2 </a:t>
            </a:r>
            <a:r>
              <a:rPr lang="zh-CN" altLang="en-US" sz="2800" dirty="0" smtClean="0"/>
              <a:t>综合</a:t>
            </a:r>
            <a:r>
              <a:rPr lang="zh-CN" altLang="en-US" sz="2800" dirty="0" smtClean="0"/>
              <a:t>实例</a:t>
            </a:r>
            <a:r>
              <a:rPr lang="en-US" sz="2800" dirty="0" smtClean="0"/>
              <a:t>2</a:t>
            </a:r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67692" name="Rectangle 10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7585" name="Group 1"/>
          <p:cNvGrpSpPr>
            <a:grpSpLocks noChangeAspect="1"/>
          </p:cNvGrpSpPr>
          <p:nvPr/>
        </p:nvGrpSpPr>
        <p:grpSpPr bwMode="auto">
          <a:xfrm>
            <a:off x="1071538" y="1500174"/>
            <a:ext cx="3500462" cy="2479156"/>
            <a:chOff x="1929" y="325"/>
            <a:chExt cx="4309" cy="3052"/>
          </a:xfrm>
        </p:grpSpPr>
        <p:sp>
          <p:nvSpPr>
            <p:cNvPr id="67691" name="AutoShape 107"/>
            <p:cNvSpPr>
              <a:spLocks noChangeAspect="1" noChangeArrowheads="1" noTextEdit="1"/>
            </p:cNvSpPr>
            <p:nvPr/>
          </p:nvSpPr>
          <p:spPr bwMode="auto">
            <a:xfrm>
              <a:off x="1929" y="325"/>
              <a:ext cx="4309" cy="305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90" name="Line 106"/>
            <p:cNvSpPr>
              <a:spLocks noChangeShapeType="1"/>
            </p:cNvSpPr>
            <p:nvPr/>
          </p:nvSpPr>
          <p:spPr bwMode="auto">
            <a:xfrm flipV="1">
              <a:off x="1929" y="325"/>
              <a:ext cx="1" cy="30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9" name="Line 105"/>
            <p:cNvSpPr>
              <a:spLocks noChangeShapeType="1"/>
            </p:cNvSpPr>
            <p:nvPr/>
          </p:nvSpPr>
          <p:spPr bwMode="auto">
            <a:xfrm flipV="1">
              <a:off x="2539" y="2649"/>
              <a:ext cx="18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8" name="Line 104"/>
            <p:cNvSpPr>
              <a:spLocks noChangeShapeType="1"/>
            </p:cNvSpPr>
            <p:nvPr/>
          </p:nvSpPr>
          <p:spPr bwMode="auto">
            <a:xfrm flipV="1">
              <a:off x="2539" y="2649"/>
              <a:ext cx="50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7" name="Line 103"/>
            <p:cNvSpPr>
              <a:spLocks noChangeShapeType="1"/>
            </p:cNvSpPr>
            <p:nvPr/>
          </p:nvSpPr>
          <p:spPr bwMode="auto">
            <a:xfrm flipV="1">
              <a:off x="2539" y="2649"/>
              <a:ext cx="83" cy="8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6" name="Line 102"/>
            <p:cNvSpPr>
              <a:spLocks noChangeShapeType="1"/>
            </p:cNvSpPr>
            <p:nvPr/>
          </p:nvSpPr>
          <p:spPr bwMode="auto">
            <a:xfrm flipV="1">
              <a:off x="2539" y="2649"/>
              <a:ext cx="115" cy="1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5" name="Line 101"/>
            <p:cNvSpPr>
              <a:spLocks noChangeShapeType="1"/>
            </p:cNvSpPr>
            <p:nvPr/>
          </p:nvSpPr>
          <p:spPr bwMode="auto">
            <a:xfrm flipV="1">
              <a:off x="2539" y="2649"/>
              <a:ext cx="148" cy="1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4" name="Line 100"/>
            <p:cNvSpPr>
              <a:spLocks noChangeShapeType="1"/>
            </p:cNvSpPr>
            <p:nvPr/>
          </p:nvSpPr>
          <p:spPr bwMode="auto">
            <a:xfrm flipV="1">
              <a:off x="2539" y="2649"/>
              <a:ext cx="180" cy="1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3" name="Line 99"/>
            <p:cNvSpPr>
              <a:spLocks noChangeShapeType="1"/>
            </p:cNvSpPr>
            <p:nvPr/>
          </p:nvSpPr>
          <p:spPr bwMode="auto">
            <a:xfrm flipV="1">
              <a:off x="2539" y="2649"/>
              <a:ext cx="213" cy="2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2" name="Line 98"/>
            <p:cNvSpPr>
              <a:spLocks noChangeShapeType="1"/>
            </p:cNvSpPr>
            <p:nvPr/>
          </p:nvSpPr>
          <p:spPr bwMode="auto">
            <a:xfrm flipV="1">
              <a:off x="2564" y="2649"/>
              <a:ext cx="22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1" name="Line 97"/>
            <p:cNvSpPr>
              <a:spLocks noChangeShapeType="1"/>
            </p:cNvSpPr>
            <p:nvPr/>
          </p:nvSpPr>
          <p:spPr bwMode="auto">
            <a:xfrm flipV="1">
              <a:off x="2596" y="2670"/>
              <a:ext cx="200" cy="2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0" name="Line 96"/>
            <p:cNvSpPr>
              <a:spLocks noChangeShapeType="1"/>
            </p:cNvSpPr>
            <p:nvPr/>
          </p:nvSpPr>
          <p:spPr bwMode="auto">
            <a:xfrm flipV="1">
              <a:off x="2629" y="2703"/>
              <a:ext cx="167" cy="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9" name="Line 95"/>
            <p:cNvSpPr>
              <a:spLocks noChangeShapeType="1"/>
            </p:cNvSpPr>
            <p:nvPr/>
          </p:nvSpPr>
          <p:spPr bwMode="auto">
            <a:xfrm flipV="1">
              <a:off x="2661" y="2723"/>
              <a:ext cx="147" cy="1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8" name="Line 94"/>
            <p:cNvSpPr>
              <a:spLocks noChangeShapeType="1"/>
            </p:cNvSpPr>
            <p:nvPr/>
          </p:nvSpPr>
          <p:spPr bwMode="auto">
            <a:xfrm flipV="1">
              <a:off x="2694" y="2731"/>
              <a:ext cx="139" cy="1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7" name="Line 93"/>
            <p:cNvSpPr>
              <a:spLocks noChangeShapeType="1"/>
            </p:cNvSpPr>
            <p:nvPr/>
          </p:nvSpPr>
          <p:spPr bwMode="auto">
            <a:xfrm flipV="1">
              <a:off x="2726" y="2763"/>
              <a:ext cx="107" cy="10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6" name="Line 92"/>
            <p:cNvSpPr>
              <a:spLocks noChangeShapeType="1"/>
            </p:cNvSpPr>
            <p:nvPr/>
          </p:nvSpPr>
          <p:spPr bwMode="auto">
            <a:xfrm flipV="1">
              <a:off x="2759" y="2796"/>
              <a:ext cx="74" cy="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5" name="Line 91"/>
            <p:cNvSpPr>
              <a:spLocks noChangeShapeType="1"/>
            </p:cNvSpPr>
            <p:nvPr/>
          </p:nvSpPr>
          <p:spPr bwMode="auto">
            <a:xfrm flipV="1">
              <a:off x="2791" y="2829"/>
              <a:ext cx="42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4" name="Line 90"/>
            <p:cNvSpPr>
              <a:spLocks noChangeShapeType="1"/>
            </p:cNvSpPr>
            <p:nvPr/>
          </p:nvSpPr>
          <p:spPr bwMode="auto">
            <a:xfrm flipV="1">
              <a:off x="2824" y="2861"/>
              <a:ext cx="9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3" name="Line 89"/>
            <p:cNvSpPr>
              <a:spLocks noChangeShapeType="1"/>
            </p:cNvSpPr>
            <p:nvPr/>
          </p:nvSpPr>
          <p:spPr bwMode="auto">
            <a:xfrm flipV="1">
              <a:off x="3017" y="2649"/>
              <a:ext cx="28" cy="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2" name="Line 88"/>
            <p:cNvSpPr>
              <a:spLocks noChangeShapeType="1"/>
            </p:cNvSpPr>
            <p:nvPr/>
          </p:nvSpPr>
          <p:spPr bwMode="auto">
            <a:xfrm flipV="1">
              <a:off x="2980" y="2723"/>
              <a:ext cx="24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1" name="Line 87"/>
            <p:cNvSpPr>
              <a:spLocks noChangeShapeType="1"/>
            </p:cNvSpPr>
            <p:nvPr/>
          </p:nvSpPr>
          <p:spPr bwMode="auto">
            <a:xfrm flipV="1">
              <a:off x="3017" y="2649"/>
              <a:ext cx="60" cy="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0" name="Line 86"/>
            <p:cNvSpPr>
              <a:spLocks noChangeShapeType="1"/>
            </p:cNvSpPr>
            <p:nvPr/>
          </p:nvSpPr>
          <p:spPr bwMode="auto">
            <a:xfrm flipV="1">
              <a:off x="2980" y="2649"/>
              <a:ext cx="130" cy="1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9" name="Line 85"/>
            <p:cNvSpPr>
              <a:spLocks noChangeShapeType="1"/>
            </p:cNvSpPr>
            <p:nvPr/>
          </p:nvSpPr>
          <p:spPr bwMode="auto">
            <a:xfrm flipV="1">
              <a:off x="2980" y="2649"/>
              <a:ext cx="162" cy="1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8" name="Line 84"/>
            <p:cNvSpPr>
              <a:spLocks noChangeShapeType="1"/>
            </p:cNvSpPr>
            <p:nvPr/>
          </p:nvSpPr>
          <p:spPr bwMode="auto">
            <a:xfrm flipV="1">
              <a:off x="2980" y="2649"/>
              <a:ext cx="195" cy="1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7" name="Line 83"/>
            <p:cNvSpPr>
              <a:spLocks noChangeShapeType="1"/>
            </p:cNvSpPr>
            <p:nvPr/>
          </p:nvSpPr>
          <p:spPr bwMode="auto">
            <a:xfrm flipV="1">
              <a:off x="2987" y="2649"/>
              <a:ext cx="22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6" name="Line 82"/>
            <p:cNvSpPr>
              <a:spLocks noChangeShapeType="1"/>
            </p:cNvSpPr>
            <p:nvPr/>
          </p:nvSpPr>
          <p:spPr bwMode="auto">
            <a:xfrm flipV="1">
              <a:off x="3019" y="2649"/>
              <a:ext cx="22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5" name="Line 81"/>
            <p:cNvSpPr>
              <a:spLocks noChangeShapeType="1"/>
            </p:cNvSpPr>
            <p:nvPr/>
          </p:nvSpPr>
          <p:spPr bwMode="auto">
            <a:xfrm flipV="1">
              <a:off x="3052" y="2649"/>
              <a:ext cx="22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4" name="Line 80"/>
            <p:cNvSpPr>
              <a:spLocks noChangeShapeType="1"/>
            </p:cNvSpPr>
            <p:nvPr/>
          </p:nvSpPr>
          <p:spPr bwMode="auto">
            <a:xfrm flipV="1">
              <a:off x="3084" y="2649"/>
              <a:ext cx="22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3" name="Line 79"/>
            <p:cNvSpPr>
              <a:spLocks noChangeShapeType="1"/>
            </p:cNvSpPr>
            <p:nvPr/>
          </p:nvSpPr>
          <p:spPr bwMode="auto">
            <a:xfrm flipV="1">
              <a:off x="3117" y="2649"/>
              <a:ext cx="22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2" name="Line 78"/>
            <p:cNvSpPr>
              <a:spLocks noChangeShapeType="1"/>
            </p:cNvSpPr>
            <p:nvPr/>
          </p:nvSpPr>
          <p:spPr bwMode="auto">
            <a:xfrm flipV="1">
              <a:off x="3149" y="2649"/>
              <a:ext cx="22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1" name="Line 77"/>
            <p:cNvSpPr>
              <a:spLocks noChangeShapeType="1"/>
            </p:cNvSpPr>
            <p:nvPr/>
          </p:nvSpPr>
          <p:spPr bwMode="auto">
            <a:xfrm flipV="1">
              <a:off x="3182" y="2649"/>
              <a:ext cx="22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0" name="Line 76"/>
            <p:cNvSpPr>
              <a:spLocks noChangeShapeType="1"/>
            </p:cNvSpPr>
            <p:nvPr/>
          </p:nvSpPr>
          <p:spPr bwMode="auto">
            <a:xfrm flipV="1">
              <a:off x="3214" y="2649"/>
              <a:ext cx="22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9" name="Line 75"/>
            <p:cNvSpPr>
              <a:spLocks noChangeShapeType="1"/>
            </p:cNvSpPr>
            <p:nvPr/>
          </p:nvSpPr>
          <p:spPr bwMode="auto">
            <a:xfrm flipV="1">
              <a:off x="3247" y="2649"/>
              <a:ext cx="22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8" name="Line 74"/>
            <p:cNvSpPr>
              <a:spLocks noChangeShapeType="1"/>
            </p:cNvSpPr>
            <p:nvPr/>
          </p:nvSpPr>
          <p:spPr bwMode="auto">
            <a:xfrm flipV="1">
              <a:off x="3280" y="2649"/>
              <a:ext cx="220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7" name="Line 73"/>
            <p:cNvSpPr>
              <a:spLocks noChangeShapeType="1"/>
            </p:cNvSpPr>
            <p:nvPr/>
          </p:nvSpPr>
          <p:spPr bwMode="auto">
            <a:xfrm flipV="1">
              <a:off x="3312" y="2650"/>
              <a:ext cx="220" cy="2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6" name="Line 72"/>
            <p:cNvSpPr>
              <a:spLocks noChangeShapeType="1"/>
            </p:cNvSpPr>
            <p:nvPr/>
          </p:nvSpPr>
          <p:spPr bwMode="auto">
            <a:xfrm flipV="1">
              <a:off x="3345" y="2682"/>
              <a:ext cx="187" cy="1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5" name="Line 71"/>
            <p:cNvSpPr>
              <a:spLocks noChangeShapeType="1"/>
            </p:cNvSpPr>
            <p:nvPr/>
          </p:nvSpPr>
          <p:spPr bwMode="auto">
            <a:xfrm flipV="1">
              <a:off x="3377" y="2715"/>
              <a:ext cx="155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4" name="Line 70"/>
            <p:cNvSpPr>
              <a:spLocks noChangeShapeType="1"/>
            </p:cNvSpPr>
            <p:nvPr/>
          </p:nvSpPr>
          <p:spPr bwMode="auto">
            <a:xfrm flipV="1">
              <a:off x="3410" y="2723"/>
              <a:ext cx="147" cy="1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3" name="Line 69"/>
            <p:cNvSpPr>
              <a:spLocks noChangeShapeType="1"/>
            </p:cNvSpPr>
            <p:nvPr/>
          </p:nvSpPr>
          <p:spPr bwMode="auto">
            <a:xfrm flipV="1">
              <a:off x="3442" y="2743"/>
              <a:ext cx="127" cy="1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2" name="Line 68"/>
            <p:cNvSpPr>
              <a:spLocks noChangeShapeType="1"/>
            </p:cNvSpPr>
            <p:nvPr/>
          </p:nvSpPr>
          <p:spPr bwMode="auto">
            <a:xfrm flipV="1">
              <a:off x="3475" y="2776"/>
              <a:ext cx="94" cy="9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1" name="Line 67"/>
            <p:cNvSpPr>
              <a:spLocks noChangeShapeType="1"/>
            </p:cNvSpPr>
            <p:nvPr/>
          </p:nvSpPr>
          <p:spPr bwMode="auto">
            <a:xfrm flipV="1">
              <a:off x="3507" y="2808"/>
              <a:ext cx="62" cy="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0" name="Line 66"/>
            <p:cNvSpPr>
              <a:spLocks noChangeShapeType="1"/>
            </p:cNvSpPr>
            <p:nvPr/>
          </p:nvSpPr>
          <p:spPr bwMode="auto">
            <a:xfrm flipV="1">
              <a:off x="3540" y="2841"/>
              <a:ext cx="29" cy="2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9" name="Line 65"/>
            <p:cNvSpPr>
              <a:spLocks noChangeShapeType="1"/>
            </p:cNvSpPr>
            <p:nvPr/>
          </p:nvSpPr>
          <p:spPr bwMode="auto">
            <a:xfrm flipV="1">
              <a:off x="3754" y="2649"/>
              <a:ext cx="7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8" name="Line 64"/>
            <p:cNvSpPr>
              <a:spLocks noChangeShapeType="1"/>
            </p:cNvSpPr>
            <p:nvPr/>
          </p:nvSpPr>
          <p:spPr bwMode="auto">
            <a:xfrm flipV="1">
              <a:off x="3717" y="2723"/>
              <a:ext cx="3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7" name="Line 63"/>
            <p:cNvSpPr>
              <a:spLocks noChangeShapeType="1"/>
            </p:cNvSpPr>
            <p:nvPr/>
          </p:nvSpPr>
          <p:spPr bwMode="auto">
            <a:xfrm flipV="1">
              <a:off x="3754" y="2649"/>
              <a:ext cx="39" cy="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6" name="Line 62"/>
            <p:cNvSpPr>
              <a:spLocks noChangeShapeType="1"/>
            </p:cNvSpPr>
            <p:nvPr/>
          </p:nvSpPr>
          <p:spPr bwMode="auto">
            <a:xfrm flipV="1">
              <a:off x="3717" y="2723"/>
              <a:ext cx="35" cy="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5" name="Line 61"/>
            <p:cNvSpPr>
              <a:spLocks noChangeShapeType="1"/>
            </p:cNvSpPr>
            <p:nvPr/>
          </p:nvSpPr>
          <p:spPr bwMode="auto">
            <a:xfrm flipV="1">
              <a:off x="3754" y="2649"/>
              <a:ext cx="72" cy="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4" name="Line 60"/>
            <p:cNvSpPr>
              <a:spLocks noChangeShapeType="1"/>
            </p:cNvSpPr>
            <p:nvPr/>
          </p:nvSpPr>
          <p:spPr bwMode="auto">
            <a:xfrm flipV="1">
              <a:off x="3717" y="2649"/>
              <a:ext cx="141" cy="1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3" name="Line 59"/>
            <p:cNvSpPr>
              <a:spLocks noChangeShapeType="1"/>
            </p:cNvSpPr>
            <p:nvPr/>
          </p:nvSpPr>
          <p:spPr bwMode="auto">
            <a:xfrm flipV="1">
              <a:off x="3717" y="2649"/>
              <a:ext cx="174" cy="1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2" name="Line 58"/>
            <p:cNvSpPr>
              <a:spLocks noChangeShapeType="1"/>
            </p:cNvSpPr>
            <p:nvPr/>
          </p:nvSpPr>
          <p:spPr bwMode="auto">
            <a:xfrm flipV="1">
              <a:off x="3717" y="2649"/>
              <a:ext cx="207" cy="20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1" name="Line 57"/>
            <p:cNvSpPr>
              <a:spLocks noChangeShapeType="1"/>
            </p:cNvSpPr>
            <p:nvPr/>
          </p:nvSpPr>
          <p:spPr bwMode="auto">
            <a:xfrm flipV="1">
              <a:off x="3735" y="2649"/>
              <a:ext cx="22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0" name="Line 56"/>
            <p:cNvSpPr>
              <a:spLocks noChangeShapeType="1"/>
            </p:cNvSpPr>
            <p:nvPr/>
          </p:nvSpPr>
          <p:spPr bwMode="auto">
            <a:xfrm flipV="1">
              <a:off x="3768" y="2649"/>
              <a:ext cx="220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9" name="Line 55"/>
            <p:cNvSpPr>
              <a:spLocks noChangeShapeType="1"/>
            </p:cNvSpPr>
            <p:nvPr/>
          </p:nvSpPr>
          <p:spPr bwMode="auto">
            <a:xfrm flipV="1">
              <a:off x="3800" y="2659"/>
              <a:ext cx="211" cy="2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8" name="Line 54"/>
            <p:cNvSpPr>
              <a:spLocks noChangeShapeType="1"/>
            </p:cNvSpPr>
            <p:nvPr/>
          </p:nvSpPr>
          <p:spPr bwMode="auto">
            <a:xfrm flipV="1">
              <a:off x="3833" y="2692"/>
              <a:ext cx="178" cy="1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7" name="Line 53"/>
            <p:cNvSpPr>
              <a:spLocks noChangeShapeType="1"/>
            </p:cNvSpPr>
            <p:nvPr/>
          </p:nvSpPr>
          <p:spPr bwMode="auto">
            <a:xfrm flipV="1">
              <a:off x="3865" y="2724"/>
              <a:ext cx="146" cy="1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6" name="Line 52"/>
            <p:cNvSpPr>
              <a:spLocks noChangeShapeType="1"/>
            </p:cNvSpPr>
            <p:nvPr/>
          </p:nvSpPr>
          <p:spPr bwMode="auto">
            <a:xfrm flipV="1">
              <a:off x="3898" y="2757"/>
              <a:ext cx="113" cy="1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5" name="Line 51"/>
            <p:cNvSpPr>
              <a:spLocks noChangeShapeType="1"/>
            </p:cNvSpPr>
            <p:nvPr/>
          </p:nvSpPr>
          <p:spPr bwMode="auto">
            <a:xfrm flipV="1">
              <a:off x="3930" y="2789"/>
              <a:ext cx="81" cy="8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4" name="Line 50"/>
            <p:cNvSpPr>
              <a:spLocks noChangeShapeType="1"/>
            </p:cNvSpPr>
            <p:nvPr/>
          </p:nvSpPr>
          <p:spPr bwMode="auto">
            <a:xfrm flipV="1">
              <a:off x="3963" y="2822"/>
              <a:ext cx="48" cy="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3" name="Line 49"/>
            <p:cNvSpPr>
              <a:spLocks noChangeShapeType="1"/>
            </p:cNvSpPr>
            <p:nvPr/>
          </p:nvSpPr>
          <p:spPr bwMode="auto">
            <a:xfrm flipV="1">
              <a:off x="3995" y="2855"/>
              <a:ext cx="16" cy="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2" name="Line 48"/>
            <p:cNvSpPr>
              <a:spLocks noChangeShapeType="1"/>
            </p:cNvSpPr>
            <p:nvPr/>
          </p:nvSpPr>
          <p:spPr bwMode="auto">
            <a:xfrm>
              <a:off x="2539" y="2649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1" name="Line 47"/>
            <p:cNvSpPr>
              <a:spLocks noChangeShapeType="1"/>
            </p:cNvSpPr>
            <p:nvPr/>
          </p:nvSpPr>
          <p:spPr bwMode="auto">
            <a:xfrm>
              <a:off x="2796" y="2649"/>
              <a:ext cx="1" cy="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0" name="Line 46"/>
            <p:cNvSpPr>
              <a:spLocks noChangeShapeType="1"/>
            </p:cNvSpPr>
            <p:nvPr/>
          </p:nvSpPr>
          <p:spPr bwMode="auto">
            <a:xfrm>
              <a:off x="2833" y="2723"/>
              <a:ext cx="1" cy="1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9" name="Line 45"/>
            <p:cNvSpPr>
              <a:spLocks noChangeShapeType="1"/>
            </p:cNvSpPr>
            <p:nvPr/>
          </p:nvSpPr>
          <p:spPr bwMode="auto">
            <a:xfrm>
              <a:off x="2539" y="2870"/>
              <a:ext cx="29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8" name="Line 44"/>
            <p:cNvSpPr>
              <a:spLocks noChangeShapeType="1"/>
            </p:cNvSpPr>
            <p:nvPr/>
          </p:nvSpPr>
          <p:spPr bwMode="auto">
            <a:xfrm flipH="1">
              <a:off x="2796" y="272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7" name="Line 43"/>
            <p:cNvSpPr>
              <a:spLocks noChangeShapeType="1"/>
            </p:cNvSpPr>
            <p:nvPr/>
          </p:nvSpPr>
          <p:spPr bwMode="auto">
            <a:xfrm flipH="1">
              <a:off x="2539" y="2649"/>
              <a:ext cx="25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6" name="Line 42"/>
            <p:cNvSpPr>
              <a:spLocks noChangeShapeType="1"/>
            </p:cNvSpPr>
            <p:nvPr/>
          </p:nvSpPr>
          <p:spPr bwMode="auto">
            <a:xfrm flipV="1">
              <a:off x="2539" y="2649"/>
              <a:ext cx="115" cy="1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5" name="Line 41"/>
            <p:cNvSpPr>
              <a:spLocks noChangeShapeType="1"/>
            </p:cNvSpPr>
            <p:nvPr/>
          </p:nvSpPr>
          <p:spPr bwMode="auto">
            <a:xfrm>
              <a:off x="2539" y="2539"/>
              <a:ext cx="1" cy="1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4" name="Line 40"/>
            <p:cNvSpPr>
              <a:spLocks noChangeShapeType="1"/>
            </p:cNvSpPr>
            <p:nvPr/>
          </p:nvSpPr>
          <p:spPr bwMode="auto">
            <a:xfrm flipV="1">
              <a:off x="2540" y="546"/>
              <a:ext cx="1" cy="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3" name="Line 39"/>
            <p:cNvSpPr>
              <a:spLocks noChangeShapeType="1"/>
            </p:cNvSpPr>
            <p:nvPr/>
          </p:nvSpPr>
          <p:spPr bwMode="auto">
            <a:xfrm>
              <a:off x="1929" y="3376"/>
              <a:ext cx="430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2" name="Line 38"/>
            <p:cNvSpPr>
              <a:spLocks noChangeShapeType="1"/>
            </p:cNvSpPr>
            <p:nvPr/>
          </p:nvSpPr>
          <p:spPr bwMode="auto">
            <a:xfrm flipV="1">
              <a:off x="2798" y="546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1" name="Line 37"/>
            <p:cNvSpPr>
              <a:spLocks noChangeShapeType="1"/>
            </p:cNvSpPr>
            <p:nvPr/>
          </p:nvSpPr>
          <p:spPr bwMode="auto">
            <a:xfrm>
              <a:off x="2980" y="2723"/>
              <a:ext cx="1" cy="1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0" name="Line 36"/>
            <p:cNvSpPr>
              <a:spLocks noChangeShapeType="1"/>
            </p:cNvSpPr>
            <p:nvPr/>
          </p:nvSpPr>
          <p:spPr bwMode="auto">
            <a:xfrm>
              <a:off x="3017" y="2649"/>
              <a:ext cx="1" cy="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9" name="Line 35"/>
            <p:cNvSpPr>
              <a:spLocks noChangeShapeType="1"/>
            </p:cNvSpPr>
            <p:nvPr/>
          </p:nvSpPr>
          <p:spPr bwMode="auto">
            <a:xfrm>
              <a:off x="2980" y="2870"/>
              <a:ext cx="58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8" name="Line 34"/>
            <p:cNvSpPr>
              <a:spLocks noChangeShapeType="1"/>
            </p:cNvSpPr>
            <p:nvPr/>
          </p:nvSpPr>
          <p:spPr bwMode="auto">
            <a:xfrm flipH="1">
              <a:off x="3532" y="272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7" name="Line 33"/>
            <p:cNvSpPr>
              <a:spLocks noChangeShapeType="1"/>
            </p:cNvSpPr>
            <p:nvPr/>
          </p:nvSpPr>
          <p:spPr bwMode="auto">
            <a:xfrm flipH="1">
              <a:off x="2980" y="272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6" name="Line 32"/>
            <p:cNvSpPr>
              <a:spLocks noChangeShapeType="1"/>
            </p:cNvSpPr>
            <p:nvPr/>
          </p:nvSpPr>
          <p:spPr bwMode="auto">
            <a:xfrm flipH="1">
              <a:off x="3017" y="2649"/>
              <a:ext cx="51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5" name="Line 31"/>
            <p:cNvSpPr>
              <a:spLocks noChangeShapeType="1"/>
            </p:cNvSpPr>
            <p:nvPr/>
          </p:nvSpPr>
          <p:spPr bwMode="auto">
            <a:xfrm>
              <a:off x="3532" y="2649"/>
              <a:ext cx="1" cy="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4" name="Line 30"/>
            <p:cNvSpPr>
              <a:spLocks noChangeShapeType="1"/>
            </p:cNvSpPr>
            <p:nvPr/>
          </p:nvSpPr>
          <p:spPr bwMode="auto">
            <a:xfrm>
              <a:off x="3569" y="2723"/>
              <a:ext cx="1" cy="1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3" name="Line 29"/>
            <p:cNvSpPr>
              <a:spLocks noChangeShapeType="1"/>
            </p:cNvSpPr>
            <p:nvPr/>
          </p:nvSpPr>
          <p:spPr bwMode="auto">
            <a:xfrm flipV="1">
              <a:off x="3475" y="2776"/>
              <a:ext cx="94" cy="9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2" name="Line 28"/>
            <p:cNvSpPr>
              <a:spLocks noChangeShapeType="1"/>
            </p:cNvSpPr>
            <p:nvPr/>
          </p:nvSpPr>
          <p:spPr bwMode="auto">
            <a:xfrm>
              <a:off x="2833" y="2870"/>
              <a:ext cx="14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1" name="Line 27"/>
            <p:cNvSpPr>
              <a:spLocks noChangeShapeType="1"/>
            </p:cNvSpPr>
            <p:nvPr/>
          </p:nvSpPr>
          <p:spPr bwMode="auto">
            <a:xfrm>
              <a:off x="3569" y="2870"/>
              <a:ext cx="1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0" name="Line 26"/>
            <p:cNvSpPr>
              <a:spLocks noChangeShapeType="1"/>
            </p:cNvSpPr>
            <p:nvPr/>
          </p:nvSpPr>
          <p:spPr bwMode="auto">
            <a:xfrm>
              <a:off x="3717" y="2870"/>
              <a:ext cx="29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9" name="Line 25"/>
            <p:cNvSpPr>
              <a:spLocks noChangeShapeType="1"/>
            </p:cNvSpPr>
            <p:nvPr/>
          </p:nvSpPr>
          <p:spPr bwMode="auto">
            <a:xfrm flipH="1">
              <a:off x="3717" y="272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8" name="Line 24"/>
            <p:cNvSpPr>
              <a:spLocks noChangeShapeType="1"/>
            </p:cNvSpPr>
            <p:nvPr/>
          </p:nvSpPr>
          <p:spPr bwMode="auto">
            <a:xfrm flipH="1">
              <a:off x="3754" y="2649"/>
              <a:ext cx="25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7" name="Line 23"/>
            <p:cNvSpPr>
              <a:spLocks noChangeShapeType="1"/>
            </p:cNvSpPr>
            <p:nvPr/>
          </p:nvSpPr>
          <p:spPr bwMode="auto">
            <a:xfrm>
              <a:off x="3717" y="2723"/>
              <a:ext cx="1" cy="1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6" name="Line 22"/>
            <p:cNvSpPr>
              <a:spLocks noChangeShapeType="1"/>
            </p:cNvSpPr>
            <p:nvPr/>
          </p:nvSpPr>
          <p:spPr bwMode="auto">
            <a:xfrm>
              <a:off x="3754" y="2649"/>
              <a:ext cx="1" cy="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5" name="Line 21"/>
            <p:cNvSpPr>
              <a:spLocks noChangeShapeType="1"/>
            </p:cNvSpPr>
            <p:nvPr/>
          </p:nvSpPr>
          <p:spPr bwMode="auto">
            <a:xfrm flipV="1">
              <a:off x="4011" y="2649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4" name="Line 20"/>
            <p:cNvSpPr>
              <a:spLocks noChangeShapeType="1"/>
            </p:cNvSpPr>
            <p:nvPr/>
          </p:nvSpPr>
          <p:spPr bwMode="auto">
            <a:xfrm flipV="1">
              <a:off x="3276" y="546"/>
              <a:ext cx="1" cy="2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3" name="Line 19"/>
            <p:cNvSpPr>
              <a:spLocks noChangeShapeType="1"/>
            </p:cNvSpPr>
            <p:nvPr/>
          </p:nvSpPr>
          <p:spPr bwMode="auto">
            <a:xfrm flipH="1">
              <a:off x="3569" y="2723"/>
              <a:ext cx="14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2" name="Line 18"/>
            <p:cNvSpPr>
              <a:spLocks noChangeShapeType="1"/>
            </p:cNvSpPr>
            <p:nvPr/>
          </p:nvSpPr>
          <p:spPr bwMode="auto">
            <a:xfrm flipH="1">
              <a:off x="2833" y="2723"/>
              <a:ext cx="14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1" name="Line 17"/>
            <p:cNvSpPr>
              <a:spLocks noChangeShapeType="1"/>
            </p:cNvSpPr>
            <p:nvPr/>
          </p:nvSpPr>
          <p:spPr bwMode="auto">
            <a:xfrm flipH="1">
              <a:off x="3532" y="2649"/>
              <a:ext cx="2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0" name="Line 16"/>
            <p:cNvSpPr>
              <a:spLocks noChangeShapeType="1"/>
            </p:cNvSpPr>
            <p:nvPr/>
          </p:nvSpPr>
          <p:spPr bwMode="auto">
            <a:xfrm flipH="1">
              <a:off x="2796" y="2649"/>
              <a:ext cx="2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9" name="Line 15"/>
            <p:cNvSpPr>
              <a:spLocks noChangeShapeType="1"/>
            </p:cNvSpPr>
            <p:nvPr/>
          </p:nvSpPr>
          <p:spPr bwMode="auto">
            <a:xfrm flipV="1">
              <a:off x="2539" y="2281"/>
              <a:ext cx="257" cy="2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8" name="Line 14"/>
            <p:cNvSpPr>
              <a:spLocks noChangeShapeType="1"/>
            </p:cNvSpPr>
            <p:nvPr/>
          </p:nvSpPr>
          <p:spPr bwMode="auto">
            <a:xfrm>
              <a:off x="3275" y="2281"/>
              <a:ext cx="736" cy="29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7" name="Line 13"/>
            <p:cNvSpPr>
              <a:spLocks noChangeShapeType="1"/>
            </p:cNvSpPr>
            <p:nvPr/>
          </p:nvSpPr>
          <p:spPr bwMode="auto">
            <a:xfrm flipH="1">
              <a:off x="2796" y="2277"/>
              <a:ext cx="47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6" name="Line 12"/>
            <p:cNvSpPr>
              <a:spLocks noChangeShapeType="1"/>
            </p:cNvSpPr>
            <p:nvPr/>
          </p:nvSpPr>
          <p:spPr bwMode="auto">
            <a:xfrm>
              <a:off x="4011" y="2575"/>
              <a:ext cx="1" cy="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5" name="Line 11"/>
            <p:cNvSpPr>
              <a:spLocks noChangeShapeType="1"/>
            </p:cNvSpPr>
            <p:nvPr/>
          </p:nvSpPr>
          <p:spPr bwMode="auto">
            <a:xfrm flipV="1">
              <a:off x="4013" y="546"/>
              <a:ext cx="1" cy="7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4" name="Line 10"/>
            <p:cNvSpPr>
              <a:spLocks noChangeShapeType="1"/>
            </p:cNvSpPr>
            <p:nvPr/>
          </p:nvSpPr>
          <p:spPr bwMode="auto">
            <a:xfrm flipH="1">
              <a:off x="2540" y="1283"/>
              <a:ext cx="14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3" name="Line 9"/>
            <p:cNvSpPr>
              <a:spLocks noChangeShapeType="1"/>
            </p:cNvSpPr>
            <p:nvPr/>
          </p:nvSpPr>
          <p:spPr bwMode="auto">
            <a:xfrm flipH="1">
              <a:off x="2540" y="767"/>
              <a:ext cx="14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2" name="Line 8"/>
            <p:cNvSpPr>
              <a:spLocks noChangeShapeType="1"/>
            </p:cNvSpPr>
            <p:nvPr/>
          </p:nvSpPr>
          <p:spPr bwMode="auto">
            <a:xfrm flipH="1">
              <a:off x="2540" y="546"/>
              <a:ext cx="14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1" name="Line 7"/>
            <p:cNvSpPr>
              <a:spLocks noChangeShapeType="1"/>
            </p:cNvSpPr>
            <p:nvPr/>
          </p:nvSpPr>
          <p:spPr bwMode="auto">
            <a:xfrm>
              <a:off x="1929" y="325"/>
              <a:ext cx="430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0" name="Line 6"/>
            <p:cNvSpPr>
              <a:spLocks noChangeShapeType="1"/>
            </p:cNvSpPr>
            <p:nvPr/>
          </p:nvSpPr>
          <p:spPr bwMode="auto">
            <a:xfrm flipV="1">
              <a:off x="6237" y="325"/>
              <a:ext cx="1" cy="30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89" name="Freeform 5"/>
            <p:cNvSpPr>
              <a:spLocks/>
            </p:cNvSpPr>
            <p:nvPr/>
          </p:nvSpPr>
          <p:spPr bwMode="auto">
            <a:xfrm>
              <a:off x="2798" y="914"/>
              <a:ext cx="221" cy="221"/>
            </a:xfrm>
            <a:custGeom>
              <a:avLst/>
              <a:gdLst/>
              <a:ahLst/>
              <a:cxnLst>
                <a:cxn ang="0">
                  <a:pos x="884" y="442"/>
                </a:cxn>
                <a:cxn ang="0">
                  <a:pos x="824" y="221"/>
                </a:cxn>
                <a:cxn ang="0">
                  <a:pos x="663" y="58"/>
                </a:cxn>
                <a:cxn ang="0">
                  <a:pos x="441" y="0"/>
                </a:cxn>
                <a:cxn ang="0">
                  <a:pos x="220" y="58"/>
                </a:cxn>
                <a:cxn ang="0">
                  <a:pos x="59" y="221"/>
                </a:cxn>
                <a:cxn ang="0">
                  <a:pos x="0" y="442"/>
                </a:cxn>
                <a:cxn ang="0">
                  <a:pos x="59" y="664"/>
                </a:cxn>
                <a:cxn ang="0">
                  <a:pos x="220" y="825"/>
                </a:cxn>
                <a:cxn ang="0">
                  <a:pos x="441" y="885"/>
                </a:cxn>
                <a:cxn ang="0">
                  <a:pos x="663" y="825"/>
                </a:cxn>
                <a:cxn ang="0">
                  <a:pos x="824" y="664"/>
                </a:cxn>
                <a:cxn ang="0">
                  <a:pos x="884" y="442"/>
                </a:cxn>
              </a:cxnLst>
              <a:rect l="0" t="0" r="r" b="b"/>
              <a:pathLst>
                <a:path w="884" h="885">
                  <a:moveTo>
                    <a:pt x="884" y="442"/>
                  </a:moveTo>
                  <a:lnTo>
                    <a:pt x="824" y="221"/>
                  </a:lnTo>
                  <a:lnTo>
                    <a:pt x="663" y="58"/>
                  </a:lnTo>
                  <a:lnTo>
                    <a:pt x="441" y="0"/>
                  </a:lnTo>
                  <a:lnTo>
                    <a:pt x="220" y="58"/>
                  </a:lnTo>
                  <a:lnTo>
                    <a:pt x="59" y="221"/>
                  </a:lnTo>
                  <a:lnTo>
                    <a:pt x="0" y="442"/>
                  </a:lnTo>
                  <a:lnTo>
                    <a:pt x="59" y="664"/>
                  </a:lnTo>
                  <a:lnTo>
                    <a:pt x="220" y="825"/>
                  </a:lnTo>
                  <a:lnTo>
                    <a:pt x="441" y="885"/>
                  </a:lnTo>
                  <a:lnTo>
                    <a:pt x="663" y="825"/>
                  </a:lnTo>
                  <a:lnTo>
                    <a:pt x="824" y="664"/>
                  </a:lnTo>
                  <a:lnTo>
                    <a:pt x="884" y="44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88" name="Freeform 4"/>
            <p:cNvSpPr>
              <a:spLocks/>
            </p:cNvSpPr>
            <p:nvPr/>
          </p:nvSpPr>
          <p:spPr bwMode="auto">
            <a:xfrm>
              <a:off x="3534" y="914"/>
              <a:ext cx="221" cy="221"/>
            </a:xfrm>
            <a:custGeom>
              <a:avLst/>
              <a:gdLst/>
              <a:ahLst/>
              <a:cxnLst>
                <a:cxn ang="0">
                  <a:pos x="883" y="442"/>
                </a:cxn>
                <a:cxn ang="0">
                  <a:pos x="825" y="221"/>
                </a:cxn>
                <a:cxn ang="0">
                  <a:pos x="663" y="58"/>
                </a:cxn>
                <a:cxn ang="0">
                  <a:pos x="442" y="0"/>
                </a:cxn>
                <a:cxn ang="0">
                  <a:pos x="221" y="58"/>
                </a:cxn>
                <a:cxn ang="0">
                  <a:pos x="60" y="221"/>
                </a:cxn>
                <a:cxn ang="0">
                  <a:pos x="0" y="442"/>
                </a:cxn>
                <a:cxn ang="0">
                  <a:pos x="60" y="664"/>
                </a:cxn>
                <a:cxn ang="0">
                  <a:pos x="221" y="825"/>
                </a:cxn>
                <a:cxn ang="0">
                  <a:pos x="442" y="885"/>
                </a:cxn>
                <a:cxn ang="0">
                  <a:pos x="663" y="825"/>
                </a:cxn>
                <a:cxn ang="0">
                  <a:pos x="825" y="664"/>
                </a:cxn>
                <a:cxn ang="0">
                  <a:pos x="883" y="442"/>
                </a:cxn>
              </a:cxnLst>
              <a:rect l="0" t="0" r="r" b="b"/>
              <a:pathLst>
                <a:path w="883" h="885">
                  <a:moveTo>
                    <a:pt x="883" y="442"/>
                  </a:moveTo>
                  <a:lnTo>
                    <a:pt x="825" y="221"/>
                  </a:lnTo>
                  <a:lnTo>
                    <a:pt x="663" y="58"/>
                  </a:lnTo>
                  <a:lnTo>
                    <a:pt x="442" y="0"/>
                  </a:lnTo>
                  <a:lnTo>
                    <a:pt x="221" y="58"/>
                  </a:lnTo>
                  <a:lnTo>
                    <a:pt x="60" y="221"/>
                  </a:lnTo>
                  <a:lnTo>
                    <a:pt x="0" y="442"/>
                  </a:lnTo>
                  <a:lnTo>
                    <a:pt x="60" y="664"/>
                  </a:lnTo>
                  <a:lnTo>
                    <a:pt x="221" y="825"/>
                  </a:lnTo>
                  <a:lnTo>
                    <a:pt x="442" y="885"/>
                  </a:lnTo>
                  <a:lnTo>
                    <a:pt x="663" y="825"/>
                  </a:lnTo>
                  <a:lnTo>
                    <a:pt x="825" y="664"/>
                  </a:lnTo>
                  <a:lnTo>
                    <a:pt x="883" y="44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87" name="Freeform 3"/>
            <p:cNvSpPr>
              <a:spLocks/>
            </p:cNvSpPr>
            <p:nvPr/>
          </p:nvSpPr>
          <p:spPr bwMode="auto">
            <a:xfrm>
              <a:off x="2835" y="951"/>
              <a:ext cx="147" cy="147"/>
            </a:xfrm>
            <a:custGeom>
              <a:avLst/>
              <a:gdLst/>
              <a:ahLst/>
              <a:cxnLst>
                <a:cxn ang="0">
                  <a:pos x="589" y="295"/>
                </a:cxn>
                <a:cxn ang="0">
                  <a:pos x="550" y="148"/>
                </a:cxn>
                <a:cxn ang="0">
                  <a:pos x="442" y="40"/>
                </a:cxn>
                <a:cxn ang="0">
                  <a:pos x="294" y="0"/>
                </a:cxn>
                <a:cxn ang="0">
                  <a:pos x="147" y="40"/>
                </a:cxn>
                <a:cxn ang="0">
                  <a:pos x="39" y="148"/>
                </a:cxn>
                <a:cxn ang="0">
                  <a:pos x="0" y="295"/>
                </a:cxn>
                <a:cxn ang="0">
                  <a:pos x="39" y="443"/>
                </a:cxn>
                <a:cxn ang="0">
                  <a:pos x="147" y="551"/>
                </a:cxn>
                <a:cxn ang="0">
                  <a:pos x="294" y="590"/>
                </a:cxn>
                <a:cxn ang="0">
                  <a:pos x="442" y="551"/>
                </a:cxn>
                <a:cxn ang="0">
                  <a:pos x="550" y="443"/>
                </a:cxn>
                <a:cxn ang="0">
                  <a:pos x="589" y="295"/>
                </a:cxn>
              </a:cxnLst>
              <a:rect l="0" t="0" r="r" b="b"/>
              <a:pathLst>
                <a:path w="589" h="590">
                  <a:moveTo>
                    <a:pt x="589" y="295"/>
                  </a:moveTo>
                  <a:lnTo>
                    <a:pt x="550" y="148"/>
                  </a:lnTo>
                  <a:lnTo>
                    <a:pt x="442" y="40"/>
                  </a:lnTo>
                  <a:lnTo>
                    <a:pt x="294" y="0"/>
                  </a:lnTo>
                  <a:lnTo>
                    <a:pt x="147" y="40"/>
                  </a:lnTo>
                  <a:lnTo>
                    <a:pt x="39" y="148"/>
                  </a:lnTo>
                  <a:lnTo>
                    <a:pt x="0" y="295"/>
                  </a:lnTo>
                  <a:lnTo>
                    <a:pt x="39" y="443"/>
                  </a:lnTo>
                  <a:lnTo>
                    <a:pt x="147" y="551"/>
                  </a:lnTo>
                  <a:lnTo>
                    <a:pt x="294" y="590"/>
                  </a:lnTo>
                  <a:lnTo>
                    <a:pt x="442" y="551"/>
                  </a:lnTo>
                  <a:lnTo>
                    <a:pt x="550" y="443"/>
                  </a:lnTo>
                  <a:lnTo>
                    <a:pt x="589" y="29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86" name="Freeform 2"/>
            <p:cNvSpPr>
              <a:spLocks/>
            </p:cNvSpPr>
            <p:nvPr/>
          </p:nvSpPr>
          <p:spPr bwMode="auto">
            <a:xfrm>
              <a:off x="3571" y="951"/>
              <a:ext cx="147" cy="147"/>
            </a:xfrm>
            <a:custGeom>
              <a:avLst/>
              <a:gdLst/>
              <a:ahLst/>
              <a:cxnLst>
                <a:cxn ang="0">
                  <a:pos x="589" y="295"/>
                </a:cxn>
                <a:cxn ang="0">
                  <a:pos x="550" y="148"/>
                </a:cxn>
                <a:cxn ang="0">
                  <a:pos x="443" y="40"/>
                </a:cxn>
                <a:cxn ang="0">
                  <a:pos x="295" y="0"/>
                </a:cxn>
                <a:cxn ang="0">
                  <a:pos x="148" y="40"/>
                </a:cxn>
                <a:cxn ang="0">
                  <a:pos x="40" y="148"/>
                </a:cxn>
                <a:cxn ang="0">
                  <a:pos x="0" y="295"/>
                </a:cxn>
                <a:cxn ang="0">
                  <a:pos x="40" y="443"/>
                </a:cxn>
                <a:cxn ang="0">
                  <a:pos x="148" y="551"/>
                </a:cxn>
                <a:cxn ang="0">
                  <a:pos x="295" y="590"/>
                </a:cxn>
                <a:cxn ang="0">
                  <a:pos x="443" y="551"/>
                </a:cxn>
                <a:cxn ang="0">
                  <a:pos x="550" y="443"/>
                </a:cxn>
                <a:cxn ang="0">
                  <a:pos x="589" y="295"/>
                </a:cxn>
              </a:cxnLst>
              <a:rect l="0" t="0" r="r" b="b"/>
              <a:pathLst>
                <a:path w="589" h="590">
                  <a:moveTo>
                    <a:pt x="589" y="295"/>
                  </a:moveTo>
                  <a:lnTo>
                    <a:pt x="550" y="148"/>
                  </a:lnTo>
                  <a:lnTo>
                    <a:pt x="443" y="40"/>
                  </a:lnTo>
                  <a:lnTo>
                    <a:pt x="295" y="0"/>
                  </a:lnTo>
                  <a:lnTo>
                    <a:pt x="148" y="40"/>
                  </a:lnTo>
                  <a:lnTo>
                    <a:pt x="40" y="148"/>
                  </a:lnTo>
                  <a:lnTo>
                    <a:pt x="0" y="295"/>
                  </a:lnTo>
                  <a:lnTo>
                    <a:pt x="40" y="443"/>
                  </a:lnTo>
                  <a:lnTo>
                    <a:pt x="148" y="551"/>
                  </a:lnTo>
                  <a:lnTo>
                    <a:pt x="295" y="590"/>
                  </a:lnTo>
                  <a:lnTo>
                    <a:pt x="443" y="551"/>
                  </a:lnTo>
                  <a:lnTo>
                    <a:pt x="550" y="443"/>
                  </a:lnTo>
                  <a:lnTo>
                    <a:pt x="589" y="29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圆角矩形标注 111"/>
          <p:cNvSpPr/>
          <p:nvPr/>
        </p:nvSpPr>
        <p:spPr>
          <a:xfrm>
            <a:off x="5357818" y="3357562"/>
            <a:ext cx="1500198" cy="500066"/>
          </a:xfrm>
          <a:prstGeom prst="wedgeRoundRectCallout">
            <a:avLst>
              <a:gd name="adj1" fmla="val -78836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综合实例</a:t>
            </a:r>
            <a:r>
              <a:rPr lang="en-US" dirty="0" smtClean="0"/>
              <a:t>2</a:t>
            </a:r>
            <a:endParaRPr lang="zh-CN" altLang="en-US" dirty="0"/>
          </a:p>
        </p:txBody>
      </p:sp>
      <p:sp>
        <p:nvSpPr>
          <p:cNvPr id="113" name="TextBox 112"/>
          <p:cNvSpPr txBox="1"/>
          <p:nvPr/>
        </p:nvSpPr>
        <p:spPr>
          <a:xfrm>
            <a:off x="571472" y="4286256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新建文件</a:t>
            </a:r>
            <a:r>
              <a:rPr lang="en-US" sz="2400" dirty="0" smtClean="0"/>
              <a:t>exam02.drw</a:t>
            </a:r>
            <a:r>
              <a:rPr lang="zh-CN" altLang="en-US" sz="2400" dirty="0" smtClean="0"/>
              <a:t>，选择工程图为横向</a:t>
            </a:r>
            <a:r>
              <a:rPr lang="en-US" sz="2400" dirty="0" smtClean="0"/>
              <a:t>A0</a:t>
            </a:r>
            <a:r>
              <a:rPr lang="zh-CN" altLang="en-US" sz="2400" dirty="0" smtClean="0"/>
              <a:t>大小，进入工程图绘图模式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进行捕捉状态设置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绘制俯视图剖面线部分</a:t>
            </a:r>
            <a:r>
              <a:rPr lang="zh-CN" altLang="en-US" sz="2400" dirty="0" smtClean="0"/>
              <a:t>轮廓。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7429534" cy="266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929322" y="2857496"/>
            <a:ext cx="2214578" cy="500066"/>
          </a:xfrm>
          <a:prstGeom prst="wedgeRoundRectCallout">
            <a:avLst>
              <a:gd name="adj1" fmla="val -54797"/>
              <a:gd name="adj2" fmla="val -1321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完成的封闭轮廓线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429000"/>
            <a:ext cx="79296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绘制其他轮廓线和</a:t>
            </a:r>
            <a:r>
              <a:rPr lang="zh-CN" altLang="en-US" sz="2400" dirty="0" smtClean="0"/>
              <a:t>中心线。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对不需要的线条进行处理。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 对</a:t>
            </a:r>
            <a:r>
              <a:rPr lang="zh-CN" altLang="en-US" sz="2400" dirty="0" smtClean="0"/>
              <a:t>俯视图进行倒角</a:t>
            </a:r>
            <a:r>
              <a:rPr lang="zh-CN" altLang="en-US" sz="2400" dirty="0" smtClean="0"/>
              <a:t>处理。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</a:t>
            </a:r>
            <a:r>
              <a:rPr lang="zh-CN" altLang="en-US" sz="2400" dirty="0" smtClean="0"/>
              <a:t>主视图</a:t>
            </a:r>
            <a:r>
              <a:rPr lang="zh-CN" altLang="en-US" sz="2400" dirty="0" smtClean="0"/>
              <a:t>圆。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）绘制</a:t>
            </a:r>
            <a:r>
              <a:rPr lang="zh-CN" altLang="en-US" sz="2400" dirty="0" smtClean="0"/>
              <a:t>俯视图左侧孔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对俯视图进行填充</a:t>
            </a:r>
            <a:r>
              <a:rPr lang="zh-CN" altLang="en-US" sz="2400" dirty="0" smtClean="0"/>
              <a:t>操作。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将多余线条删除，完成整个工程图</a:t>
            </a:r>
            <a:r>
              <a:rPr lang="zh-CN" altLang="en-US" sz="2400" dirty="0" smtClean="0"/>
              <a:t>绘制。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对整个视图进行比例缩放，以将其放置在</a:t>
            </a:r>
            <a:r>
              <a:rPr lang="en-US" sz="2400" dirty="0" smtClean="0"/>
              <a:t>A0</a:t>
            </a:r>
            <a:r>
              <a:rPr lang="zh-CN" altLang="en-US" sz="2400" dirty="0" smtClean="0"/>
              <a:t>幅面</a:t>
            </a:r>
            <a:r>
              <a:rPr lang="zh-CN" altLang="en-US" sz="2400" dirty="0" smtClean="0"/>
              <a:t>内。</a:t>
            </a:r>
            <a:endParaRPr lang="en-US" altLang="zh-CN" sz="2400" dirty="0" smtClean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6515113" cy="685800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858016" y="4643446"/>
            <a:ext cx="1714512" cy="642942"/>
          </a:xfrm>
          <a:prstGeom prst="wedgeRoundRectCallout">
            <a:avLst>
              <a:gd name="adj1" fmla="val -86209"/>
              <a:gd name="adj2" fmla="val -14853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创建垂直轮廓线与中心线</a:t>
            </a:r>
            <a:endParaRPr lang="zh-CN" alt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28604"/>
            <a:ext cx="1785950" cy="265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786190"/>
            <a:ext cx="798711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5500694" y="2857496"/>
            <a:ext cx="1500198" cy="500066"/>
          </a:xfrm>
          <a:prstGeom prst="wedgeRoundRectCallout">
            <a:avLst>
              <a:gd name="adj1" fmla="val -54258"/>
              <a:gd name="adj2" fmla="val 1067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修剪轮廓线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3286116" y="1428736"/>
            <a:ext cx="1928826" cy="428628"/>
          </a:xfrm>
          <a:prstGeom prst="wedgeRoundRectCallout">
            <a:avLst>
              <a:gd name="adj1" fmla="val -55241"/>
              <a:gd name="adj2" fmla="val 1898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完成的轮廓线</a:t>
            </a:r>
            <a:endParaRPr lang="zh-CN" alt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19" y="142852"/>
            <a:ext cx="7568287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358082" y="5500702"/>
            <a:ext cx="1285884" cy="500066"/>
          </a:xfrm>
          <a:prstGeom prst="wedgeRoundRectCallout">
            <a:avLst>
              <a:gd name="adj1" fmla="val -66711"/>
              <a:gd name="adj2" fmla="val -1380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倒角处理</a:t>
            </a:r>
            <a:endParaRPr lang="zh-CN" alt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6160791" cy="6500834"/>
          </a:xfrm>
          <a:prstGeom prst="rect">
            <a:avLst/>
          </a:prstGeom>
          <a:noFill/>
        </p:spPr>
      </p:pic>
      <p:sp>
        <p:nvSpPr>
          <p:cNvPr id="7" name="圆角矩形标注 6"/>
          <p:cNvSpPr/>
          <p:nvPr/>
        </p:nvSpPr>
        <p:spPr>
          <a:xfrm>
            <a:off x="6572264" y="5072074"/>
            <a:ext cx="2143140" cy="642942"/>
          </a:xfrm>
          <a:prstGeom prst="wedgeRoundRectCallout">
            <a:avLst>
              <a:gd name="adj1" fmla="val -57994"/>
              <a:gd name="adj2" fmla="val -1370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建立主视图左侧圆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分规</a:t>
            </a:r>
            <a:r>
              <a:rPr lang="zh-CN" altLang="en-US" sz="2400" dirty="0" smtClean="0"/>
              <a:t>。</a:t>
            </a:r>
            <a:r>
              <a:rPr lang="zh-CN" altLang="en-US" sz="2400" dirty="0" smtClean="0"/>
              <a:t>主要用于量取尺寸和截取线段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曲线板</a:t>
            </a:r>
            <a:r>
              <a:rPr lang="zh-CN" altLang="en-US" sz="2400" dirty="0" smtClean="0"/>
              <a:t>。</a:t>
            </a:r>
            <a:r>
              <a:rPr lang="zh-CN" altLang="en-US" sz="2400" dirty="0" smtClean="0"/>
              <a:t>是绘制非圆曲线的常用工具。</a:t>
            </a:r>
            <a:endParaRPr lang="zh-CN" alt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14422"/>
            <a:ext cx="3627117" cy="210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000364" y="2643182"/>
            <a:ext cx="1143008" cy="500066"/>
          </a:xfrm>
          <a:prstGeom prst="wedgeRoundRectCallout">
            <a:avLst>
              <a:gd name="adj1" fmla="val 92715"/>
              <a:gd name="adj2" fmla="val -1586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曲线板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3357562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铅笔</a:t>
            </a:r>
            <a:r>
              <a:rPr lang="zh-CN" altLang="en-US" sz="2400" dirty="0" smtClean="0"/>
              <a:t>。</a:t>
            </a:r>
            <a:r>
              <a:rPr lang="zh-CN" altLang="en-US" sz="2400" dirty="0" smtClean="0"/>
              <a:t>用来手工绘图的绘图工具。</a:t>
            </a:r>
            <a:endParaRPr lang="zh-CN" altLang="en-US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000504"/>
            <a:ext cx="3509654" cy="2097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3929058" y="4786322"/>
            <a:ext cx="928694" cy="571504"/>
          </a:xfrm>
          <a:prstGeom prst="wedgeRoundRectCallout">
            <a:avLst>
              <a:gd name="adj1" fmla="val 72864"/>
              <a:gd name="adj2" fmla="val -1258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铅笔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42910" y="5572140"/>
            <a:ext cx="428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 </a:t>
            </a:r>
            <a:r>
              <a:rPr lang="zh-CN" altLang="en-US" sz="2400" dirty="0" smtClean="0"/>
              <a:t>擦</a:t>
            </a:r>
            <a:r>
              <a:rPr lang="zh-CN" altLang="en-US" sz="2400" dirty="0" smtClean="0"/>
              <a:t>线板，用于擦拭不必要的线条和文字。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694449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142976" y="5643578"/>
            <a:ext cx="2000264" cy="428628"/>
          </a:xfrm>
          <a:prstGeom prst="wedgeRoundRectCallout">
            <a:avLst>
              <a:gd name="adj1" fmla="val -46639"/>
              <a:gd name="adj2" fmla="val -1818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创建主视右侧图</a:t>
            </a:r>
            <a:endParaRPr lang="zh-CN" altLang="en-US" dirty="0"/>
          </a:p>
        </p:txBody>
      </p:sp>
      <p:sp>
        <p:nvSpPr>
          <p:cNvPr id="6" name="圆角矩形标注 5"/>
          <p:cNvSpPr/>
          <p:nvPr/>
        </p:nvSpPr>
        <p:spPr>
          <a:xfrm>
            <a:off x="5929322" y="5643578"/>
            <a:ext cx="1000132" cy="428628"/>
          </a:xfrm>
          <a:prstGeom prst="wedgeRoundRectCallout">
            <a:avLst>
              <a:gd name="adj1" fmla="val 64696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完成孔</a:t>
            </a:r>
            <a:endParaRPr lang="zh-CN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38672"/>
            <a:ext cx="7627970" cy="5976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428728" y="1285860"/>
            <a:ext cx="1500198" cy="428628"/>
          </a:xfrm>
          <a:prstGeom prst="wedgeRoundRectCallout">
            <a:avLst>
              <a:gd name="adj1" fmla="val 70595"/>
              <a:gd name="adj2" fmla="val 18637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插入剖面线</a:t>
            </a:r>
            <a:endParaRPr lang="zh-CN" alt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1785950" cy="2724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214686"/>
            <a:ext cx="7786742" cy="344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6357950" y="3071810"/>
            <a:ext cx="1500198" cy="357190"/>
          </a:xfrm>
          <a:prstGeom prst="wedgeRoundRectCallout">
            <a:avLst>
              <a:gd name="adj1" fmla="val -31647"/>
              <a:gd name="adj2" fmla="val 2235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比例缩放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3071802" y="2285992"/>
            <a:ext cx="1285884" cy="357190"/>
          </a:xfrm>
          <a:prstGeom prst="wedgeRoundRectCallout">
            <a:avLst>
              <a:gd name="adj1" fmla="val -69005"/>
              <a:gd name="adj2" fmla="val -2224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最终结果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8573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4.2  </a:t>
            </a:r>
            <a:r>
              <a:rPr lang="zh-CN" altLang="en-US" dirty="0" smtClean="0"/>
              <a:t>草</a:t>
            </a:r>
            <a:r>
              <a:rPr lang="zh-CN" altLang="en-US" dirty="0" smtClean="0"/>
              <a:t>绘工具</a:t>
            </a:r>
            <a:r>
              <a:rPr lang="zh-CN" altLang="en-US" dirty="0" smtClean="0"/>
              <a:t>基础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4.2.1 </a:t>
            </a:r>
            <a:r>
              <a:rPr lang="zh-CN" altLang="en-US" sz="2800" dirty="0" smtClean="0"/>
              <a:t>草</a:t>
            </a:r>
            <a:r>
              <a:rPr lang="zh-CN" altLang="en-US" sz="2800" dirty="0" smtClean="0"/>
              <a:t>绘的</a:t>
            </a:r>
            <a:r>
              <a:rPr lang="zh-CN" altLang="en-US" sz="2800" dirty="0" smtClean="0"/>
              <a:t>基本工具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建立</a:t>
            </a:r>
            <a:r>
              <a:rPr lang="zh-CN" altLang="en-US" sz="2400" dirty="0" smtClean="0"/>
              <a:t>工程图文件并进入工程图模式后，草绘环境同时启动。</a:t>
            </a:r>
            <a:endParaRPr lang="zh-CN" alt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79" y="1887808"/>
            <a:ext cx="7292019" cy="4684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285720" y="5429264"/>
            <a:ext cx="1071570" cy="714380"/>
          </a:xfrm>
          <a:prstGeom prst="wedgeRoundRectCallout">
            <a:avLst>
              <a:gd name="adj1" fmla="val 60371"/>
              <a:gd name="adj2" fmla="val -1294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工程图界面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214290"/>
            <a:ext cx="1928826" cy="2493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143240" y="1857364"/>
            <a:ext cx="2286016" cy="428628"/>
          </a:xfrm>
          <a:prstGeom prst="wedgeRoundRectCallout">
            <a:avLst>
              <a:gd name="adj1" fmla="val 50134"/>
              <a:gd name="adj2" fmla="val -2334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过滤器及其可选类型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14620"/>
            <a:ext cx="84296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4.2.2 </a:t>
            </a:r>
            <a:r>
              <a:rPr lang="zh-CN" altLang="en-US" sz="2800" dirty="0" smtClean="0"/>
              <a:t>草</a:t>
            </a:r>
            <a:r>
              <a:rPr lang="zh-CN" altLang="en-US" sz="2800" dirty="0" smtClean="0"/>
              <a:t>绘器优先</a:t>
            </a:r>
            <a:r>
              <a:rPr lang="zh-CN" altLang="en-US" sz="2800" dirty="0" smtClean="0"/>
              <a:t>选项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在</a:t>
            </a:r>
            <a:r>
              <a:rPr lang="zh-CN" altLang="en-US" sz="2400" dirty="0" smtClean="0"/>
              <a:t>工程图模块中提供了对草绘环境的设置功能。</a:t>
            </a:r>
            <a:endParaRPr lang="zh-CN" altLang="en-US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571876"/>
            <a:ext cx="1734419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714348" y="5000636"/>
          <a:ext cx="4476760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详细介绍各自的功能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    水平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竖直：</a:t>
            </a:r>
            <a:r>
              <a:rPr lang="zh-CN" altLang="en-US" sz="2400" dirty="0" smtClean="0"/>
              <a:t>用于设置捕捉水平或垂直状态。</a:t>
            </a:r>
            <a:endParaRPr lang="zh-CN" altLang="en-US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071538" y="785794"/>
            <a:ext cx="285752" cy="30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285860"/>
            <a:ext cx="5357849" cy="187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6215074" y="2571744"/>
            <a:ext cx="2357422" cy="571504"/>
          </a:xfrm>
          <a:prstGeom prst="wedgeRoundRectCallout">
            <a:avLst>
              <a:gd name="adj1" fmla="val -56493"/>
              <a:gd name="adj2" fmla="val -1387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设置捕捉水平</a:t>
            </a:r>
            <a:r>
              <a:rPr lang="en-US" dirty="0" smtClean="0"/>
              <a:t>/</a:t>
            </a:r>
            <a:r>
              <a:rPr lang="zh-CN" altLang="en-US" dirty="0" smtClean="0"/>
              <a:t>垂直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3143248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      栅</a:t>
            </a:r>
            <a:r>
              <a:rPr lang="zh-CN" altLang="en-US" sz="2400" dirty="0" smtClean="0"/>
              <a:t>格交点：用于设置捕捉网格点。</a:t>
            </a:r>
            <a:endParaRPr lang="zh-CN" altLang="en-US" sz="24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3286124"/>
            <a:ext cx="233363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714752"/>
            <a:ext cx="6498056" cy="267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圆角矩形标注 9"/>
          <p:cNvSpPr/>
          <p:nvPr/>
        </p:nvSpPr>
        <p:spPr>
          <a:xfrm>
            <a:off x="6286512" y="5929330"/>
            <a:ext cx="2357454" cy="500066"/>
          </a:xfrm>
          <a:prstGeom prst="wedgeRoundRectCallout">
            <a:avLst>
              <a:gd name="adj1" fmla="val -67753"/>
              <a:gd name="adj2" fmla="val -1911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设置捕捉栅格交点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486</TotalTime>
  <Words>2061</Words>
  <PresentationFormat>全屏显示(4:3)</PresentationFormat>
  <Paragraphs>276</Paragraphs>
  <Slides>63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4" baseType="lpstr">
      <vt:lpstr>凤舞九天</vt:lpstr>
      <vt:lpstr>第4章  工程图草绘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38</cp:revision>
  <dcterms:created xsi:type="dcterms:W3CDTF">2014-04-01T11:10:46Z</dcterms:created>
  <dcterms:modified xsi:type="dcterms:W3CDTF">2014-04-07T11:52:25Z</dcterms:modified>
</cp:coreProperties>
</file>