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70" r:id="rId5"/>
    <p:sldId id="268" r:id="rId6"/>
    <p:sldId id="271" r:id="rId7"/>
    <p:sldId id="272" r:id="rId8"/>
    <p:sldId id="273" r:id="rId9"/>
    <p:sldId id="274" r:id="rId10"/>
    <p:sldId id="269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7" r:id="rId23"/>
    <p:sldId id="288" r:id="rId24"/>
    <p:sldId id="290" r:id="rId25"/>
    <p:sldId id="289" r:id="rId26"/>
    <p:sldId id="286" r:id="rId27"/>
    <p:sldId id="291" r:id="rId28"/>
    <p:sldId id="292" r:id="rId29"/>
    <p:sldId id="293" r:id="rId30"/>
    <p:sldId id="294" r:id="rId31"/>
    <p:sldId id="295" r:id="rId32"/>
    <p:sldId id="263" r:id="rId33"/>
    <p:sldId id="297" r:id="rId34"/>
    <p:sldId id="298" r:id="rId35"/>
    <p:sldId id="296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50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126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05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300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10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507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0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70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60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9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33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68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398" y="548680"/>
            <a:ext cx="9001000" cy="2043658"/>
          </a:xfrm>
        </p:spPr>
        <p:txBody>
          <a:bodyPr>
            <a:normAutofit/>
          </a:bodyPr>
          <a:lstStyle/>
          <a:p>
            <a:r>
              <a:rPr lang="zh-CN" altLang="en-US" sz="3600" b="1" dirty="0"/>
              <a:t>第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章 为可持续发展而</a:t>
            </a:r>
            <a:r>
              <a:rPr lang="zh-CN" altLang="en-US" sz="3600" b="1" dirty="0" smtClean="0"/>
              <a:t>设计</a:t>
            </a:r>
            <a:r>
              <a:rPr lang="en-US" altLang="zh-CN" sz="3600" b="1" dirty="0" smtClean="0"/>
              <a:t/>
            </a:r>
            <a:br>
              <a:rPr lang="en-US" altLang="zh-CN" sz="3600" b="1" dirty="0" smtClean="0"/>
            </a:br>
            <a:r>
              <a:rPr lang="en-US" altLang="zh-CN" sz="3600" dirty="0"/>
              <a:t>Chapter 4 </a:t>
            </a:r>
            <a:r>
              <a:rPr lang="en-US" altLang="zh-CN" sz="3600" b="1" dirty="0"/>
              <a:t>Design for Sustainable </a:t>
            </a:r>
            <a:r>
              <a:rPr lang="en-US" altLang="zh-CN" sz="3600" b="1" dirty="0" smtClean="0"/>
              <a:t>Development</a:t>
            </a:r>
            <a:endParaRPr lang="zh-CN" altLang="en-US" sz="3600" dirty="0"/>
          </a:p>
        </p:txBody>
      </p:sp>
      <p:pic>
        <p:nvPicPr>
          <p:cNvPr id="3" name="Picture 2" descr="风能发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76527"/>
            <a:ext cx="7028135" cy="4681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068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亭台楼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6009820" cy="3980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2906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约塞米蒂国家公园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6681103" cy="5002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6475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寂静的春天 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7344"/>
            <a:ext cx="6658389" cy="5521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6475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廖晓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68760"/>
            <a:ext cx="5762111" cy="4363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6475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/>
              <a:t>4.5 </a:t>
            </a:r>
            <a:r>
              <a:rPr lang="zh-CN" altLang="zh-CN" b="1" dirty="0" smtClean="0"/>
              <a:t>设计</a:t>
            </a:r>
            <a:r>
              <a:rPr lang="zh-CN" altLang="zh-CN" b="1" dirty="0"/>
              <a:t>对策</a:t>
            </a:r>
          </a:p>
        </p:txBody>
      </p:sp>
    </p:spTree>
    <p:extLst>
      <p:ext uri="{BB962C8B-B14F-4D97-AF65-F5344CB8AC3E}">
        <p14:creationId xmlns:p14="http://schemas.microsoft.com/office/powerpoint/2010/main" val="2248045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550px-Waste_hierarc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763836" cy="370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2351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4.6 </a:t>
            </a:r>
            <a:r>
              <a:rPr lang="zh-CN" altLang="zh-CN" b="1" dirty="0"/>
              <a:t>材料的选择</a:t>
            </a:r>
          </a:p>
        </p:txBody>
      </p:sp>
    </p:spTree>
    <p:extLst>
      <p:ext uri="{BB962C8B-B14F-4D97-AF65-F5344CB8AC3E}">
        <p14:creationId xmlns:p14="http://schemas.microsoft.com/office/powerpoint/2010/main" val="1298911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华硕U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74"/>
          <a:stretch>
            <a:fillRect/>
          </a:stretch>
        </p:blipFill>
        <p:spPr bwMode="auto">
          <a:xfrm>
            <a:off x="2051720" y="1339995"/>
            <a:ext cx="4895971" cy="443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2447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0moooi-Random-Light-346x2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7359895" cy="5305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2447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灯具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860547"/>
            <a:ext cx="5338418" cy="509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244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4.1 </a:t>
            </a:r>
            <a:r>
              <a:rPr lang="zh-CN" altLang="zh-CN" b="1" dirty="0"/>
              <a:t>环境</a:t>
            </a:r>
          </a:p>
        </p:txBody>
      </p:sp>
    </p:spTree>
    <p:extLst>
      <p:ext uri="{BB962C8B-B14F-4D97-AF65-F5344CB8AC3E}">
        <p14:creationId xmlns:p14="http://schemas.microsoft.com/office/powerpoint/2010/main" val="162716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可回收材料的电视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8"/>
            <a:ext cx="6253363" cy="508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2447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235px-Chest_of_Drawer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950" y="964641"/>
            <a:ext cx="3974399" cy="486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34480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牛奶瓶灯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32" b="8043"/>
          <a:stretch>
            <a:fillRect/>
          </a:stretch>
        </p:blipFill>
        <p:spPr bwMode="auto">
          <a:xfrm>
            <a:off x="1187624" y="1052736"/>
            <a:ext cx="6924626" cy="508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74059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ama台灯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68760"/>
            <a:ext cx="4443580" cy="443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74059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4.7 </a:t>
            </a:r>
            <a:r>
              <a:rPr lang="zh-CN" altLang="zh-CN" b="1" dirty="0"/>
              <a:t>生态设计</a:t>
            </a:r>
          </a:p>
        </p:txBody>
      </p:sp>
    </p:spTree>
    <p:extLst>
      <p:ext uri="{BB962C8B-B14F-4D97-AF65-F5344CB8AC3E}">
        <p14:creationId xmlns:p14="http://schemas.microsoft.com/office/powerpoint/2010/main" val="12616726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可拆卸桌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7144352" cy="476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74059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单双人床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5484068" cy="3766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34480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可拆卸物品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718" y="1196752"/>
            <a:ext cx="6110436" cy="429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4534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220px-Bethan_Laura_Wood_-_Stain_Teacu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92696"/>
            <a:ext cx="4922416" cy="5767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4534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trevor designer 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489" y="1268759"/>
            <a:ext cx="5663421" cy="436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579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瓦特蒸汽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72816"/>
            <a:ext cx="4751650" cy="351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29062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马桶水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414" y="1484784"/>
            <a:ext cx="5333702" cy="4004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62175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节水马桶 新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80728"/>
            <a:ext cx="5063381" cy="503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62175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节水马桶 新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888005" cy="5521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8736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泥狗狗糖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28800"/>
            <a:ext cx="5268686" cy="3855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33685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三星S4包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7"/>
            <a:ext cx="7383426" cy="4959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33685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小米手机包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560050" cy="336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6217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4.2 </a:t>
            </a:r>
            <a:r>
              <a:rPr lang="zh-CN" altLang="zh-CN" b="1" dirty="0"/>
              <a:t>人类面临的主要环境问题</a:t>
            </a:r>
          </a:p>
        </p:txBody>
      </p:sp>
    </p:spTree>
    <p:extLst>
      <p:ext uri="{BB962C8B-B14F-4D97-AF65-F5344CB8AC3E}">
        <p14:creationId xmlns:p14="http://schemas.microsoft.com/office/powerpoint/2010/main" val="223009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水污染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16" y="1772816"/>
            <a:ext cx="4669755" cy="313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2906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IGA2~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96752"/>
            <a:ext cx="6222007" cy="4482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247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875PX-~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747446" cy="5212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247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垃圾污染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84784"/>
            <a:ext cx="4809498" cy="3619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247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4.3 </a:t>
            </a:r>
            <a:r>
              <a:rPr lang="zh-CN" altLang="zh-CN" b="1" dirty="0"/>
              <a:t>环境意识及其发展</a:t>
            </a:r>
          </a:p>
        </p:txBody>
      </p:sp>
    </p:spTree>
    <p:extLst>
      <p:ext uri="{BB962C8B-B14F-4D97-AF65-F5344CB8AC3E}">
        <p14:creationId xmlns:p14="http://schemas.microsoft.com/office/powerpoint/2010/main" val="227783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31</Words>
  <Application>Microsoft Office PowerPoint</Application>
  <PresentationFormat>全屏显示(4:3)</PresentationFormat>
  <Paragraphs>7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主题​​</vt:lpstr>
      <vt:lpstr>第4章 为可持续发展而设计 Chapter 4 Design for Sustainable Development</vt:lpstr>
      <vt:lpstr>4.1 环境</vt:lpstr>
      <vt:lpstr>PowerPoint 演示文稿</vt:lpstr>
      <vt:lpstr>4.2 人类面临的主要环境问题</vt:lpstr>
      <vt:lpstr>PowerPoint 演示文稿</vt:lpstr>
      <vt:lpstr>PowerPoint 演示文稿</vt:lpstr>
      <vt:lpstr>PowerPoint 演示文稿</vt:lpstr>
      <vt:lpstr>PowerPoint 演示文稿</vt:lpstr>
      <vt:lpstr>4.3 环境意识及其发展</vt:lpstr>
      <vt:lpstr>PowerPoint 演示文稿</vt:lpstr>
      <vt:lpstr>PowerPoint 演示文稿</vt:lpstr>
      <vt:lpstr>PowerPoint 演示文稿</vt:lpstr>
      <vt:lpstr>PowerPoint 演示文稿</vt:lpstr>
      <vt:lpstr>4.5 设计对策</vt:lpstr>
      <vt:lpstr>PowerPoint 演示文稿</vt:lpstr>
      <vt:lpstr>4.6 材料的选择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4.7 生态设计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设计与工业设计 Chapter 1 Design and Industrial Design</dc:title>
  <dc:creator>MrLOU3</dc:creator>
  <cp:lastModifiedBy>MrLOU3</cp:lastModifiedBy>
  <cp:revision>53</cp:revision>
  <dcterms:created xsi:type="dcterms:W3CDTF">2018-09-17T09:32:42Z</dcterms:created>
  <dcterms:modified xsi:type="dcterms:W3CDTF">2018-09-18T06:28:41Z</dcterms:modified>
</cp:coreProperties>
</file>