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1.19 </a:t>
            </a:r>
            <a:r>
              <a:rPr lang="zh-CN" altLang="en-US" sz="4800" b="1" dirty="0"/>
              <a:t>专业表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7879954" cy="255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表1.19 专业表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31</cp:revision>
  <dcterms:modified xsi:type="dcterms:W3CDTF">2014-02-21T05:24:35Z</dcterms:modified>
</cp:coreProperties>
</file>