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</p:sldIdLst>
  <p:sldSz cx="9144000" cy="6858000" type="screen4x3"/>
  <p:notesSz cx="6858000" cy="9144000"/>
  <p:photoAlbum frame="frameStyle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2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A5098-2E01-4F99-AF2C-E6DD49057898}" type="datetimeFigureOut">
              <a:rPr lang="zh-CN" altLang="en-US" smtClean="0"/>
              <a:t>2014/6/4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CFBAD-55E6-4C9B-B6D8-91EF24B576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90203"/>
      </p:ext>
    </p:extLst>
  </p:cSld>
  <p:clrMapOvr>
    <a:masterClrMapping/>
  </p:clrMapOvr>
  <p:transition spd="slow" advClick="0" advTm="5000">
    <p:pull dir="r"/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A5098-2E01-4F99-AF2C-E6DD49057898}" type="datetimeFigureOut">
              <a:rPr lang="zh-CN" altLang="en-US" smtClean="0"/>
              <a:t>2014/6/4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CFBAD-55E6-4C9B-B6D8-91EF24B576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215415"/>
      </p:ext>
    </p:extLst>
  </p:cSld>
  <p:clrMapOvr>
    <a:masterClrMapping/>
  </p:clrMapOvr>
  <p:transition spd="slow" advClick="0" advTm="5000">
    <p:pull dir="r"/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A5098-2E01-4F99-AF2C-E6DD49057898}" type="datetimeFigureOut">
              <a:rPr lang="zh-CN" altLang="en-US" smtClean="0"/>
              <a:t>2014/6/4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CFBAD-55E6-4C9B-B6D8-91EF24B576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873303"/>
      </p:ext>
    </p:extLst>
  </p:cSld>
  <p:clrMapOvr>
    <a:masterClrMapping/>
  </p:clrMapOvr>
  <p:transition spd="slow" advClick="0" advTm="5000">
    <p:pull dir="r"/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A5098-2E01-4F99-AF2C-E6DD49057898}" type="datetimeFigureOut">
              <a:rPr lang="zh-CN" altLang="en-US" smtClean="0"/>
              <a:t>2014/6/4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CFBAD-55E6-4C9B-B6D8-91EF24B576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372783"/>
      </p:ext>
    </p:extLst>
  </p:cSld>
  <p:clrMapOvr>
    <a:masterClrMapping/>
  </p:clrMapOvr>
  <p:transition spd="slow" advClick="0" advTm="5000">
    <p:pull dir="r"/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A5098-2E01-4F99-AF2C-E6DD49057898}" type="datetimeFigureOut">
              <a:rPr lang="zh-CN" altLang="en-US" smtClean="0"/>
              <a:t>2014/6/4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CFBAD-55E6-4C9B-B6D8-91EF24B576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917307"/>
      </p:ext>
    </p:extLst>
  </p:cSld>
  <p:clrMapOvr>
    <a:masterClrMapping/>
  </p:clrMapOvr>
  <p:transition spd="slow" advClick="0" advTm="5000">
    <p:pull dir="r"/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A5098-2E01-4F99-AF2C-E6DD49057898}" type="datetimeFigureOut">
              <a:rPr lang="zh-CN" altLang="en-US" smtClean="0"/>
              <a:t>2014/6/4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CFBAD-55E6-4C9B-B6D8-91EF24B576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776378"/>
      </p:ext>
    </p:extLst>
  </p:cSld>
  <p:clrMapOvr>
    <a:masterClrMapping/>
  </p:clrMapOvr>
  <p:transition spd="slow" advClick="0" advTm="5000">
    <p:pull dir="r"/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A5098-2E01-4F99-AF2C-E6DD49057898}" type="datetimeFigureOut">
              <a:rPr lang="zh-CN" altLang="en-US" smtClean="0"/>
              <a:t>2014/6/4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CFBAD-55E6-4C9B-B6D8-91EF24B576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82892"/>
      </p:ext>
    </p:extLst>
  </p:cSld>
  <p:clrMapOvr>
    <a:masterClrMapping/>
  </p:clrMapOvr>
  <p:transition spd="slow" advClick="0" advTm="5000">
    <p:pull dir="r"/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A5098-2E01-4F99-AF2C-E6DD49057898}" type="datetimeFigureOut">
              <a:rPr lang="zh-CN" altLang="en-US" smtClean="0"/>
              <a:t>2014/6/4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CFBAD-55E6-4C9B-B6D8-91EF24B576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166877"/>
      </p:ext>
    </p:extLst>
  </p:cSld>
  <p:clrMapOvr>
    <a:masterClrMapping/>
  </p:clrMapOvr>
  <p:transition spd="slow" advClick="0" advTm="5000">
    <p:pull dir="r"/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A5098-2E01-4F99-AF2C-E6DD49057898}" type="datetimeFigureOut">
              <a:rPr lang="zh-CN" altLang="en-US" smtClean="0"/>
              <a:t>2014/6/4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CFBAD-55E6-4C9B-B6D8-91EF24B576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359934"/>
      </p:ext>
    </p:extLst>
  </p:cSld>
  <p:clrMapOvr>
    <a:masterClrMapping/>
  </p:clrMapOvr>
  <p:transition spd="slow" advClick="0" advTm="5000">
    <p:pull dir="r"/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A5098-2E01-4F99-AF2C-E6DD49057898}" type="datetimeFigureOut">
              <a:rPr lang="zh-CN" altLang="en-US" smtClean="0"/>
              <a:t>2014/6/4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CFBAD-55E6-4C9B-B6D8-91EF24B576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121265"/>
      </p:ext>
    </p:extLst>
  </p:cSld>
  <p:clrMapOvr>
    <a:masterClrMapping/>
  </p:clrMapOvr>
  <p:transition spd="slow" advClick="0" advTm="5000">
    <p:pull dir="r"/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A5098-2E01-4F99-AF2C-E6DD49057898}" type="datetimeFigureOut">
              <a:rPr lang="zh-CN" altLang="en-US" smtClean="0"/>
              <a:t>2014/6/4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CFBAD-55E6-4C9B-B6D8-91EF24B576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938390"/>
      </p:ext>
    </p:extLst>
  </p:cSld>
  <p:clrMapOvr>
    <a:masterClrMapping/>
  </p:clrMapOvr>
  <p:transition spd="slow" advClick="0" advTm="5000">
    <p:pull dir="r"/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5A5098-2E01-4F99-AF2C-E6DD49057898}" type="datetimeFigureOut">
              <a:rPr lang="zh-CN" altLang="en-US" smtClean="0"/>
              <a:t>2014/6/4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CFBAD-55E6-4C9B-B6D8-91EF24B576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877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5000">
    <p:pull dir="r"/>
    <p:sndAc>
      <p:stSnd>
        <p:snd r:embed="rId13" name="camera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论语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2" name="图片 1" descr="0"/>
          <p:cNvPicPr>
            <a:picLocks noGrp="1" noChangeAspect="1"/>
          </p:cNvPicPr>
          <p:nvPr isPhoto="1"/>
        </p:nvPicPr>
        <p:blipFill>
          <a:blip r:embed="rId6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6725631"/>
      </p:ext>
    </p:extLst>
  </p:cSld>
  <p:clrMapOvr>
    <a:masterClrMapping/>
  </p:clrMapOvr>
  <p:transition spd="slow" advClick="0" advTm="5000">
    <p:pull dir="r"/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013"/>
            <a:ext cx="9144000" cy="6403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780479"/>
      </p:ext>
    </p:extLst>
  </p:cSld>
  <p:clrMapOvr>
    <a:masterClrMapping/>
  </p:clrMapOvr>
  <p:transition spd="slow" advClick="0" advTm="5000">
    <p:pull dir="r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013"/>
            <a:ext cx="9144000" cy="6403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6553888"/>
      </p:ext>
    </p:extLst>
  </p:cSld>
  <p:clrMapOvr>
    <a:masterClrMapping/>
  </p:clrMapOvr>
  <p:transition spd="slow" advClick="0" advTm="5000">
    <p:pull dir="r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013"/>
            <a:ext cx="9144000" cy="6403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6046755"/>
      </p:ext>
    </p:extLst>
  </p:cSld>
  <p:clrMapOvr>
    <a:masterClrMapping/>
  </p:clrMapOvr>
  <p:transition spd="slow" advClick="0" advTm="5000">
    <p:pull dir="r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013"/>
            <a:ext cx="9144000" cy="6403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1795727"/>
      </p:ext>
    </p:extLst>
  </p:cSld>
  <p:clrMapOvr>
    <a:masterClrMapping/>
  </p:clrMapOvr>
  <p:transition spd="slow" advClick="0" advTm="5000">
    <p:pull dir="r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013"/>
            <a:ext cx="9144000" cy="6403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3884143"/>
      </p:ext>
    </p:extLst>
  </p:cSld>
  <p:clrMapOvr>
    <a:masterClrMapping/>
  </p:clrMapOvr>
  <p:transition spd="slow" advClick="0" advTm="5000">
    <p:pull dir="r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013"/>
            <a:ext cx="9144000" cy="6403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813372"/>
      </p:ext>
    </p:extLst>
  </p:cSld>
  <p:clrMapOvr>
    <a:masterClrMapping/>
  </p:clrMapOvr>
  <p:transition spd="slow" advClick="0" advTm="5000">
    <p:pull dir="r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全屏显示(4:3)</PresentationFormat>
  <Paragraphs>0</Paragraphs>
  <Slides>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Ghost</dc:creator>
  <cp:lastModifiedBy>Ghost</cp:lastModifiedBy>
  <cp:revision>4</cp:revision>
  <dcterms:created xsi:type="dcterms:W3CDTF">2014-06-04T15:31:57Z</dcterms:created>
  <dcterms:modified xsi:type="dcterms:W3CDTF">2014-06-04T15:50:24Z</dcterms:modified>
</cp:coreProperties>
</file>