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5.7  </a:t>
            </a:r>
            <a:r>
              <a:rPr lang="zh-CN" altLang="zh-CN" sz="3400" b="1" dirty="0"/>
              <a:t>“专业信息查询”窗体设计视图</a:t>
            </a:r>
            <a:endParaRPr lang="zh-CN" altLang="en-US" sz="34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99416"/>
            <a:ext cx="5274310" cy="533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图5.7  “专业信息查询”窗体设计视图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120</cp:revision>
  <dcterms:modified xsi:type="dcterms:W3CDTF">2014-03-05T02:49:55Z</dcterms:modified>
</cp:coreProperties>
</file>