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4CD86D-DF5F-49E1-973C-DE5CAE4DFEE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08798E7-E2B8-41FE-BDEC-CCEE607488B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50377EF-9482-4478-BD08-F49B129524B9}" type="parTrans" cxnId="{DD9A250F-8E8A-45C2-9F7E-B8E45D1A221E}">
      <dgm:prSet/>
      <dgm:spPr/>
      <dgm:t>
        <a:bodyPr/>
        <a:lstStyle/>
        <a:p>
          <a:endParaRPr lang="zh-CN" altLang="en-US"/>
        </a:p>
      </dgm:t>
    </dgm:pt>
    <dgm:pt modelId="{0B5CDC79-D911-45D5-A013-612FBC99062C}" type="sibTrans" cxnId="{DD9A250F-8E8A-45C2-9F7E-B8E45D1A221E}">
      <dgm:prSet/>
      <dgm:spPr/>
      <dgm:t>
        <a:bodyPr/>
        <a:lstStyle/>
        <a:p>
          <a:endParaRPr lang="zh-CN" altLang="en-US"/>
        </a:p>
      </dgm:t>
    </dgm:pt>
    <dgm:pt modelId="{C673D838-531C-45E6-935D-D95BC4D501F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0F9A45C-2D6E-41DA-9B22-5F55FE45183C}" type="parTrans" cxnId="{71FB09E9-7CA1-413B-B0E9-0E7B4ECCA04C}">
      <dgm:prSet/>
      <dgm:spPr/>
      <dgm:t>
        <a:bodyPr/>
        <a:lstStyle/>
        <a:p>
          <a:endParaRPr lang="zh-CN" altLang="en-US"/>
        </a:p>
      </dgm:t>
    </dgm:pt>
    <dgm:pt modelId="{62DA1E63-A064-41D8-A3BB-3EC6BC999E87}" type="sibTrans" cxnId="{71FB09E9-7CA1-413B-B0E9-0E7B4ECCA04C}">
      <dgm:prSet/>
      <dgm:spPr/>
      <dgm:t>
        <a:bodyPr/>
        <a:lstStyle/>
        <a:p>
          <a:endParaRPr lang="zh-CN" altLang="en-US"/>
        </a:p>
      </dgm:t>
    </dgm:pt>
    <dgm:pt modelId="{8E5167AE-2818-4F62-8E72-871F070233E8}" type="pres">
      <dgm:prSet presAssocID="{C24CD86D-DF5F-49E1-973C-DE5CAE4DFEE0}" presName="Name0" presStyleCnt="0">
        <dgm:presLayoutVars>
          <dgm:dir/>
          <dgm:resizeHandles val="exact"/>
        </dgm:presLayoutVars>
      </dgm:prSet>
      <dgm:spPr/>
    </dgm:pt>
    <dgm:pt modelId="{9573F87E-7F59-40FE-83E8-6FEC01D8DFEB}" type="pres">
      <dgm:prSet presAssocID="{708798E7-E2B8-41FE-BDEC-CCEE607488B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38A69A-6400-4C3F-96A9-FA5D2FFD9A58}" type="pres">
      <dgm:prSet presAssocID="{0B5CDC79-D911-45D5-A013-612FBC99062C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02C1406A-8081-4845-9486-CDA5163300FF}" type="pres">
      <dgm:prSet presAssocID="{0B5CDC79-D911-45D5-A013-612FBC99062C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30E40FA6-52D2-4440-9AFC-A39523365225}" type="pres">
      <dgm:prSet presAssocID="{C673D838-531C-45E6-935D-D95BC4D501F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5D98F2-2CE3-4635-8D34-B82970EFC400}" type="presOf" srcId="{C673D838-531C-45E6-935D-D95BC4D501F1}" destId="{30E40FA6-52D2-4440-9AFC-A39523365225}" srcOrd="0" destOrd="0" presId="urn:microsoft.com/office/officeart/2005/8/layout/process1"/>
    <dgm:cxn modelId="{7F5EB7EC-578B-4C3E-B1B9-507BF26C9830}" type="presOf" srcId="{708798E7-E2B8-41FE-BDEC-CCEE607488B8}" destId="{9573F87E-7F59-40FE-83E8-6FEC01D8DFEB}" srcOrd="0" destOrd="0" presId="urn:microsoft.com/office/officeart/2005/8/layout/process1"/>
    <dgm:cxn modelId="{71FB09E9-7CA1-413B-B0E9-0E7B4ECCA04C}" srcId="{C24CD86D-DF5F-49E1-973C-DE5CAE4DFEE0}" destId="{C673D838-531C-45E6-935D-D95BC4D501F1}" srcOrd="1" destOrd="0" parTransId="{70F9A45C-2D6E-41DA-9B22-5F55FE45183C}" sibTransId="{62DA1E63-A064-41D8-A3BB-3EC6BC999E87}"/>
    <dgm:cxn modelId="{DD9A250F-8E8A-45C2-9F7E-B8E45D1A221E}" srcId="{C24CD86D-DF5F-49E1-973C-DE5CAE4DFEE0}" destId="{708798E7-E2B8-41FE-BDEC-CCEE607488B8}" srcOrd="0" destOrd="0" parTransId="{250377EF-9482-4478-BD08-F49B129524B9}" sibTransId="{0B5CDC79-D911-45D5-A013-612FBC99062C}"/>
    <dgm:cxn modelId="{6A64F9D5-52A0-41B4-8C0D-FABB0A1356D2}" type="presOf" srcId="{C24CD86D-DF5F-49E1-973C-DE5CAE4DFEE0}" destId="{8E5167AE-2818-4F62-8E72-871F070233E8}" srcOrd="0" destOrd="0" presId="urn:microsoft.com/office/officeart/2005/8/layout/process1"/>
    <dgm:cxn modelId="{43C13E74-2FA7-42C0-B360-E48BA3E81CD5}" type="presOf" srcId="{0B5CDC79-D911-45D5-A013-612FBC99062C}" destId="{C138A69A-6400-4C3F-96A9-FA5D2FFD9A58}" srcOrd="0" destOrd="0" presId="urn:microsoft.com/office/officeart/2005/8/layout/process1"/>
    <dgm:cxn modelId="{A2416D3A-D1BB-4820-9AB8-1B90DFCA0C83}" type="presOf" srcId="{0B5CDC79-D911-45D5-A013-612FBC99062C}" destId="{02C1406A-8081-4845-9486-CDA5163300FF}" srcOrd="1" destOrd="0" presId="urn:microsoft.com/office/officeart/2005/8/layout/process1"/>
    <dgm:cxn modelId="{B59F49B4-2E7D-4376-9CDA-854E7698F181}" type="presParOf" srcId="{8E5167AE-2818-4F62-8E72-871F070233E8}" destId="{9573F87E-7F59-40FE-83E8-6FEC01D8DFEB}" srcOrd="0" destOrd="0" presId="urn:microsoft.com/office/officeart/2005/8/layout/process1"/>
    <dgm:cxn modelId="{93E83DB9-9006-45E2-8BEF-5A075BB24248}" type="presParOf" srcId="{8E5167AE-2818-4F62-8E72-871F070233E8}" destId="{C138A69A-6400-4C3F-96A9-FA5D2FFD9A58}" srcOrd="1" destOrd="0" presId="urn:microsoft.com/office/officeart/2005/8/layout/process1"/>
    <dgm:cxn modelId="{0B32CF80-3FA4-4963-8F7D-8DC5BAABAA75}" type="presParOf" srcId="{C138A69A-6400-4C3F-96A9-FA5D2FFD9A58}" destId="{02C1406A-8081-4845-9486-CDA5163300FF}" srcOrd="0" destOrd="0" presId="urn:microsoft.com/office/officeart/2005/8/layout/process1"/>
    <dgm:cxn modelId="{9F742E32-FFA2-44FC-99D6-0FC0C4DFC1D3}" type="presParOf" srcId="{8E5167AE-2818-4F62-8E72-871F070233E8}" destId="{30E40FA6-52D2-4440-9AFC-A39523365225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B69DF8-EF0B-4EC4-92E3-6A4E781CB19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63C499-E616-4BC2-B837-85C1F603774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偏移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C41471D-9322-4F3B-86A9-4CBADC0E1090}" type="parTrans" cxnId="{A27D3651-96D8-41D2-AD9C-1CA2C72A78E3}">
      <dgm:prSet/>
      <dgm:spPr/>
      <dgm:t>
        <a:bodyPr/>
        <a:lstStyle/>
        <a:p>
          <a:endParaRPr lang="zh-CN" altLang="en-US"/>
        </a:p>
      </dgm:t>
    </dgm:pt>
    <dgm:pt modelId="{8051524A-3AE4-456C-A603-82D92FE4A1E3}" type="sibTrans" cxnId="{A27D3651-96D8-41D2-AD9C-1CA2C72A78E3}">
      <dgm:prSet/>
      <dgm:spPr/>
      <dgm:t>
        <a:bodyPr/>
        <a:lstStyle/>
        <a:p>
          <a:endParaRPr lang="zh-CN" altLang="en-US"/>
        </a:p>
      </dgm:t>
    </dgm:pt>
    <dgm:pt modelId="{8949FFE1-F783-4F94-86D5-FA0416CFDBF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双侧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54F7AAE-FB60-4E99-8A0C-422330648C35}" type="parTrans" cxnId="{61E2B002-0E8A-488B-B36D-B2C8A43045D1}">
      <dgm:prSet/>
      <dgm:spPr/>
      <dgm:t>
        <a:bodyPr/>
        <a:lstStyle/>
        <a:p>
          <a:endParaRPr lang="zh-CN" altLang="en-US"/>
        </a:p>
      </dgm:t>
    </dgm:pt>
    <dgm:pt modelId="{56BE7ECC-F456-4A44-81D6-B2685DCA5FAE}" type="sibTrans" cxnId="{61E2B002-0E8A-488B-B36D-B2C8A43045D1}">
      <dgm:prSet/>
      <dgm:spPr/>
      <dgm:t>
        <a:bodyPr/>
        <a:lstStyle/>
        <a:p>
          <a:endParaRPr lang="zh-CN" altLang="en-US"/>
        </a:p>
      </dgm:t>
    </dgm:pt>
    <dgm:pt modelId="{2A517FE4-4620-46AC-870F-D97437228FA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2649E9D-3FF5-4E48-A0E0-EEBD6DD1170C}" type="parTrans" cxnId="{ADE5CFDA-1B79-4890-B135-E417C7347178}">
      <dgm:prSet/>
      <dgm:spPr/>
      <dgm:t>
        <a:bodyPr/>
        <a:lstStyle/>
        <a:p>
          <a:endParaRPr lang="zh-CN" altLang="en-US"/>
        </a:p>
      </dgm:t>
    </dgm:pt>
    <dgm:pt modelId="{EE06B279-7614-43AD-8E13-12D943391F57}" type="sibTrans" cxnId="{ADE5CFDA-1B79-4890-B135-E417C7347178}">
      <dgm:prSet/>
      <dgm:spPr/>
      <dgm:t>
        <a:bodyPr/>
        <a:lstStyle/>
        <a:p>
          <a:endParaRPr lang="zh-CN" altLang="en-US"/>
        </a:p>
      </dgm:t>
    </dgm:pt>
    <dgm:pt modelId="{241C38FB-46D8-4F2B-AE07-1D9F2C9DF58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0D0C777-67FA-4BCF-B1DF-A6EC52B485F0}" type="parTrans" cxnId="{4587B8DC-1247-45AB-8E25-E6AFB6C39B83}">
      <dgm:prSet/>
      <dgm:spPr/>
      <dgm:t>
        <a:bodyPr/>
        <a:lstStyle/>
        <a:p>
          <a:endParaRPr lang="zh-CN" altLang="en-US"/>
        </a:p>
      </dgm:t>
    </dgm:pt>
    <dgm:pt modelId="{CA5E9EBA-5095-475B-BAA0-5B7382C4EE11}" type="sibTrans" cxnId="{4587B8DC-1247-45AB-8E25-E6AFB6C39B83}">
      <dgm:prSet/>
      <dgm:spPr/>
      <dgm:t>
        <a:bodyPr/>
        <a:lstStyle/>
        <a:p>
          <a:endParaRPr lang="zh-CN" altLang="en-US"/>
        </a:p>
      </dgm:t>
    </dgm:pt>
    <dgm:pt modelId="{CE47DEA0-2AEC-46BC-B691-35042E0CA6D9}" type="pres">
      <dgm:prSet presAssocID="{11B69DF8-EF0B-4EC4-92E3-6A4E781CB19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C00258C-9818-4BC0-BD92-5A07173FCF43}" type="pres">
      <dgm:prSet presAssocID="{B163C499-E616-4BC2-B837-85C1F603774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A4EC8E-43C6-424E-9AE6-B7AD4833FD0B}" type="pres">
      <dgm:prSet presAssocID="{8051524A-3AE4-456C-A603-82D92FE4A1E3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947DFD3C-5DE9-46BD-848E-B24F23660048}" type="pres">
      <dgm:prSet presAssocID="{8051524A-3AE4-456C-A603-82D92FE4A1E3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910C4D4D-7A15-466A-810D-B236C17E5041}" type="pres">
      <dgm:prSet presAssocID="{8949FFE1-F783-4F94-86D5-FA0416CFDBF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1F7E3-AB0A-427D-9A1F-5291B5D46BB2}" type="pres">
      <dgm:prSet presAssocID="{56BE7ECC-F456-4A44-81D6-B2685DCA5FA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25C3AAC-EEC6-4D5E-A7E0-12B672AC76FE}" type="pres">
      <dgm:prSet presAssocID="{56BE7ECC-F456-4A44-81D6-B2685DCA5FA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D00377A2-F84B-4590-B874-4EC127206EDF}" type="pres">
      <dgm:prSet presAssocID="{2A517FE4-4620-46AC-870F-D97437228FA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1F240D-9823-457D-A9B5-01B90D1E1333}" type="pres">
      <dgm:prSet presAssocID="{EE06B279-7614-43AD-8E13-12D943391F57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0778DFB2-044C-40E9-A044-EE601DA7671E}" type="pres">
      <dgm:prSet presAssocID="{EE06B279-7614-43AD-8E13-12D943391F57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4C7F88C2-92CC-4A13-9D5A-B16A389BF3CB}" type="pres">
      <dgm:prSet presAssocID="{241C38FB-46D8-4F2B-AE07-1D9F2C9DF58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E2B002-0E8A-488B-B36D-B2C8A43045D1}" srcId="{11B69DF8-EF0B-4EC4-92E3-6A4E781CB192}" destId="{8949FFE1-F783-4F94-86D5-FA0416CFDBFD}" srcOrd="1" destOrd="0" parTransId="{E54F7AAE-FB60-4E99-8A0C-422330648C35}" sibTransId="{56BE7ECC-F456-4A44-81D6-B2685DCA5FAE}"/>
    <dgm:cxn modelId="{1EB2BC60-5B2A-425D-B32C-CD998A9D8D8C}" type="presOf" srcId="{2A517FE4-4620-46AC-870F-D97437228FA6}" destId="{D00377A2-F84B-4590-B874-4EC127206EDF}" srcOrd="0" destOrd="0" presId="urn:microsoft.com/office/officeart/2005/8/layout/process1"/>
    <dgm:cxn modelId="{F720F925-CCC2-4ABE-AFC8-BDBB85AF6F43}" type="presOf" srcId="{56BE7ECC-F456-4A44-81D6-B2685DCA5FAE}" destId="{7B81F7E3-AB0A-427D-9A1F-5291B5D46BB2}" srcOrd="0" destOrd="0" presId="urn:microsoft.com/office/officeart/2005/8/layout/process1"/>
    <dgm:cxn modelId="{81D9995E-B925-4927-AFB0-EDBD93A6750F}" type="presOf" srcId="{8949FFE1-F783-4F94-86D5-FA0416CFDBFD}" destId="{910C4D4D-7A15-466A-810D-B236C17E5041}" srcOrd="0" destOrd="0" presId="urn:microsoft.com/office/officeart/2005/8/layout/process1"/>
    <dgm:cxn modelId="{A27D3651-96D8-41D2-AD9C-1CA2C72A78E3}" srcId="{11B69DF8-EF0B-4EC4-92E3-6A4E781CB192}" destId="{B163C499-E616-4BC2-B837-85C1F6037744}" srcOrd="0" destOrd="0" parTransId="{7C41471D-9322-4F3B-86A9-4CBADC0E1090}" sibTransId="{8051524A-3AE4-456C-A603-82D92FE4A1E3}"/>
    <dgm:cxn modelId="{4587B8DC-1247-45AB-8E25-E6AFB6C39B83}" srcId="{11B69DF8-EF0B-4EC4-92E3-6A4E781CB192}" destId="{241C38FB-46D8-4F2B-AE07-1D9F2C9DF58C}" srcOrd="3" destOrd="0" parTransId="{D0D0C777-67FA-4BCF-B1DF-A6EC52B485F0}" sibTransId="{CA5E9EBA-5095-475B-BAA0-5B7382C4EE11}"/>
    <dgm:cxn modelId="{5389130F-B6CB-4B73-8130-816B36094EEE}" type="presOf" srcId="{8051524A-3AE4-456C-A603-82D92FE4A1E3}" destId="{17A4EC8E-43C6-424E-9AE6-B7AD4833FD0B}" srcOrd="0" destOrd="0" presId="urn:microsoft.com/office/officeart/2005/8/layout/process1"/>
    <dgm:cxn modelId="{812B6D48-2FD0-4EC5-A8AE-3383053F30B8}" type="presOf" srcId="{EE06B279-7614-43AD-8E13-12D943391F57}" destId="{541F240D-9823-457D-A9B5-01B90D1E1333}" srcOrd="0" destOrd="0" presId="urn:microsoft.com/office/officeart/2005/8/layout/process1"/>
    <dgm:cxn modelId="{ED3A70B3-0FB8-40D3-8E2B-3E3D11CD86B6}" type="presOf" srcId="{B163C499-E616-4BC2-B837-85C1F6037744}" destId="{FC00258C-9818-4BC0-BD92-5A07173FCF43}" srcOrd="0" destOrd="0" presId="urn:microsoft.com/office/officeart/2005/8/layout/process1"/>
    <dgm:cxn modelId="{CA20F33E-0A20-47C7-9EFC-7094F2C024DA}" type="presOf" srcId="{8051524A-3AE4-456C-A603-82D92FE4A1E3}" destId="{947DFD3C-5DE9-46BD-848E-B24F23660048}" srcOrd="1" destOrd="0" presId="urn:microsoft.com/office/officeart/2005/8/layout/process1"/>
    <dgm:cxn modelId="{38A9F0D0-4AC1-404C-A2D5-668CD3351E81}" type="presOf" srcId="{241C38FB-46D8-4F2B-AE07-1D9F2C9DF58C}" destId="{4C7F88C2-92CC-4A13-9D5A-B16A389BF3CB}" srcOrd="0" destOrd="0" presId="urn:microsoft.com/office/officeart/2005/8/layout/process1"/>
    <dgm:cxn modelId="{5F648014-2BC3-4211-8439-99DACD476BAF}" type="presOf" srcId="{56BE7ECC-F456-4A44-81D6-B2685DCA5FAE}" destId="{E25C3AAC-EEC6-4D5E-A7E0-12B672AC76FE}" srcOrd="1" destOrd="0" presId="urn:microsoft.com/office/officeart/2005/8/layout/process1"/>
    <dgm:cxn modelId="{ADE5CFDA-1B79-4890-B135-E417C7347178}" srcId="{11B69DF8-EF0B-4EC4-92E3-6A4E781CB192}" destId="{2A517FE4-4620-46AC-870F-D97437228FA6}" srcOrd="2" destOrd="0" parTransId="{C2649E9D-3FF5-4E48-A0E0-EEBD6DD1170C}" sibTransId="{EE06B279-7614-43AD-8E13-12D943391F57}"/>
    <dgm:cxn modelId="{C1AC3839-7F72-4560-952E-E5EDBCA8D367}" type="presOf" srcId="{EE06B279-7614-43AD-8E13-12D943391F57}" destId="{0778DFB2-044C-40E9-A044-EE601DA7671E}" srcOrd="1" destOrd="0" presId="urn:microsoft.com/office/officeart/2005/8/layout/process1"/>
    <dgm:cxn modelId="{470B9E76-F95A-4497-9D0A-949A9258C679}" type="presOf" srcId="{11B69DF8-EF0B-4EC4-92E3-6A4E781CB192}" destId="{CE47DEA0-2AEC-46BC-B691-35042E0CA6D9}" srcOrd="0" destOrd="0" presId="urn:microsoft.com/office/officeart/2005/8/layout/process1"/>
    <dgm:cxn modelId="{4BE66563-253E-433F-8B5E-731940108D5B}" type="presParOf" srcId="{CE47DEA0-2AEC-46BC-B691-35042E0CA6D9}" destId="{FC00258C-9818-4BC0-BD92-5A07173FCF43}" srcOrd="0" destOrd="0" presId="urn:microsoft.com/office/officeart/2005/8/layout/process1"/>
    <dgm:cxn modelId="{021BEA54-0F13-4DCB-A724-3A25D487F172}" type="presParOf" srcId="{CE47DEA0-2AEC-46BC-B691-35042E0CA6D9}" destId="{17A4EC8E-43C6-424E-9AE6-B7AD4833FD0B}" srcOrd="1" destOrd="0" presId="urn:microsoft.com/office/officeart/2005/8/layout/process1"/>
    <dgm:cxn modelId="{669CD5B6-CEC3-4D6E-8AF8-49E2C1E483C4}" type="presParOf" srcId="{17A4EC8E-43C6-424E-9AE6-B7AD4833FD0B}" destId="{947DFD3C-5DE9-46BD-848E-B24F23660048}" srcOrd="0" destOrd="0" presId="urn:microsoft.com/office/officeart/2005/8/layout/process1"/>
    <dgm:cxn modelId="{2312FFDF-65DE-414E-AADA-578B7D67C844}" type="presParOf" srcId="{CE47DEA0-2AEC-46BC-B691-35042E0CA6D9}" destId="{910C4D4D-7A15-466A-810D-B236C17E5041}" srcOrd="2" destOrd="0" presId="urn:microsoft.com/office/officeart/2005/8/layout/process1"/>
    <dgm:cxn modelId="{1D7371AE-CDBC-4CE9-A513-4BE33E336887}" type="presParOf" srcId="{CE47DEA0-2AEC-46BC-B691-35042E0CA6D9}" destId="{7B81F7E3-AB0A-427D-9A1F-5291B5D46BB2}" srcOrd="3" destOrd="0" presId="urn:microsoft.com/office/officeart/2005/8/layout/process1"/>
    <dgm:cxn modelId="{261B86E8-0965-4702-81D4-A8EA56C4579D}" type="presParOf" srcId="{7B81F7E3-AB0A-427D-9A1F-5291B5D46BB2}" destId="{E25C3AAC-EEC6-4D5E-A7E0-12B672AC76FE}" srcOrd="0" destOrd="0" presId="urn:microsoft.com/office/officeart/2005/8/layout/process1"/>
    <dgm:cxn modelId="{27FB9006-CF7B-4789-B5D5-DF271D6D58A6}" type="presParOf" srcId="{CE47DEA0-2AEC-46BC-B691-35042E0CA6D9}" destId="{D00377A2-F84B-4590-B874-4EC127206EDF}" srcOrd="4" destOrd="0" presId="urn:microsoft.com/office/officeart/2005/8/layout/process1"/>
    <dgm:cxn modelId="{75AADE39-6357-4F8A-80C8-933FE7599741}" type="presParOf" srcId="{CE47DEA0-2AEC-46BC-B691-35042E0CA6D9}" destId="{541F240D-9823-457D-A9B5-01B90D1E1333}" srcOrd="5" destOrd="0" presId="urn:microsoft.com/office/officeart/2005/8/layout/process1"/>
    <dgm:cxn modelId="{EEFD5113-FC43-468F-A64B-E211A494877A}" type="presParOf" srcId="{541F240D-9823-457D-A9B5-01B90D1E1333}" destId="{0778DFB2-044C-40E9-A044-EE601DA7671E}" srcOrd="0" destOrd="0" presId="urn:microsoft.com/office/officeart/2005/8/layout/process1"/>
    <dgm:cxn modelId="{76F68AF9-6326-4AED-BA9C-9581D9AB6DA2}" type="presParOf" srcId="{CE47DEA0-2AEC-46BC-B691-35042E0CA6D9}" destId="{4C7F88C2-92CC-4A13-9D5A-B16A389BF3CB}" srcOrd="6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2C5B77-0E87-4854-849D-F935349CB81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A024EDF-B94C-48DE-AABE-E15E4C2A72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3DBF6AE-C02A-4404-995C-702004E13B2D}" type="parTrans" cxnId="{35CC011C-4F62-46EC-BF83-711A2D2A87FF}">
      <dgm:prSet/>
      <dgm:spPr/>
      <dgm:t>
        <a:bodyPr/>
        <a:lstStyle/>
        <a:p>
          <a:endParaRPr lang="zh-CN" altLang="en-US"/>
        </a:p>
      </dgm:t>
    </dgm:pt>
    <dgm:pt modelId="{E5F57127-7139-4C6F-8496-8F25610D08DC}" type="sibTrans" cxnId="{35CC011C-4F62-46EC-BF83-711A2D2A87FF}">
      <dgm:prSet/>
      <dgm:spPr/>
      <dgm:t>
        <a:bodyPr/>
        <a:lstStyle/>
        <a:p>
          <a:endParaRPr lang="zh-CN" altLang="en-US"/>
        </a:p>
      </dgm:t>
    </dgm:pt>
    <dgm:pt modelId="{F0E40C0A-6F3A-4231-A14C-F2D8AC52D2EA}" type="pres">
      <dgm:prSet presAssocID="{4E2C5B77-0E87-4854-849D-F935349CB812}" presName="Name0" presStyleCnt="0">
        <dgm:presLayoutVars>
          <dgm:dir/>
          <dgm:animLvl val="lvl"/>
          <dgm:resizeHandles val="exact"/>
        </dgm:presLayoutVars>
      </dgm:prSet>
      <dgm:spPr/>
    </dgm:pt>
    <dgm:pt modelId="{DA339633-B7CA-4D08-8EA1-C995C06A5980}" type="pres">
      <dgm:prSet presAssocID="{4E2C5B77-0E87-4854-849D-F935349CB812}" presName="dummy" presStyleCnt="0"/>
      <dgm:spPr/>
    </dgm:pt>
    <dgm:pt modelId="{B71B8B32-127D-416F-84DB-B69559AACD5D}" type="pres">
      <dgm:prSet presAssocID="{4E2C5B77-0E87-4854-849D-F935349CB812}" presName="linH" presStyleCnt="0"/>
      <dgm:spPr/>
    </dgm:pt>
    <dgm:pt modelId="{027D8811-E596-41AF-BDB4-3B7B06C391B8}" type="pres">
      <dgm:prSet presAssocID="{4E2C5B77-0E87-4854-849D-F935349CB812}" presName="padding1" presStyleCnt="0"/>
      <dgm:spPr/>
    </dgm:pt>
    <dgm:pt modelId="{627C5F3A-74A6-4EA5-BD20-4C2D42665EC0}" type="pres">
      <dgm:prSet presAssocID="{BA024EDF-B94C-48DE-AABE-E15E4C2A7220}" presName="linV" presStyleCnt="0"/>
      <dgm:spPr/>
    </dgm:pt>
    <dgm:pt modelId="{6A03A699-306F-480F-8DF2-C3FB453053BD}" type="pres">
      <dgm:prSet presAssocID="{BA024EDF-B94C-48DE-AABE-E15E4C2A7220}" presName="spVertical1" presStyleCnt="0"/>
      <dgm:spPr/>
    </dgm:pt>
    <dgm:pt modelId="{310E8FE2-D916-4755-BB63-86D846D5230D}" type="pres">
      <dgm:prSet presAssocID="{BA024EDF-B94C-48DE-AABE-E15E4C2A722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5C7C09-5C7A-4884-8447-FA57EFD0130B}" type="pres">
      <dgm:prSet presAssocID="{BA024EDF-B94C-48DE-AABE-E15E4C2A7220}" presName="spVertical2" presStyleCnt="0"/>
      <dgm:spPr/>
    </dgm:pt>
    <dgm:pt modelId="{D2A38748-3158-4A10-B60E-E20C4928BBAB}" type="pres">
      <dgm:prSet presAssocID="{BA024EDF-B94C-48DE-AABE-E15E4C2A7220}" presName="spVertical3" presStyleCnt="0"/>
      <dgm:spPr/>
    </dgm:pt>
    <dgm:pt modelId="{554134F7-12F4-41DC-B0E1-246B20B0B8D1}" type="pres">
      <dgm:prSet presAssocID="{4E2C5B77-0E87-4854-849D-F935349CB812}" presName="padding2" presStyleCnt="0"/>
      <dgm:spPr/>
    </dgm:pt>
    <dgm:pt modelId="{1C15369F-BD27-4648-B9F8-22BBEF6FA5DA}" type="pres">
      <dgm:prSet presAssocID="{4E2C5B77-0E87-4854-849D-F935349CB812}" presName="negArrow" presStyleCnt="0"/>
      <dgm:spPr/>
    </dgm:pt>
    <dgm:pt modelId="{5AAA27DC-C9E6-44C5-A0A9-21D17D9FE25A}" type="pres">
      <dgm:prSet presAssocID="{4E2C5B77-0E87-4854-849D-F935349CB812}" presName="backgroundArrow" presStyleLbl="node1" presStyleIdx="0" presStyleCnt="1"/>
      <dgm:spPr/>
    </dgm:pt>
  </dgm:ptLst>
  <dgm:cxnLst>
    <dgm:cxn modelId="{C81055A0-53FF-4C4A-B61F-669611220142}" type="presOf" srcId="{BA024EDF-B94C-48DE-AABE-E15E4C2A7220}" destId="{310E8FE2-D916-4755-BB63-86D846D5230D}" srcOrd="0" destOrd="0" presId="urn:microsoft.com/office/officeart/2005/8/layout/hProcess3"/>
    <dgm:cxn modelId="{35CC011C-4F62-46EC-BF83-711A2D2A87FF}" srcId="{4E2C5B77-0E87-4854-849D-F935349CB812}" destId="{BA024EDF-B94C-48DE-AABE-E15E4C2A7220}" srcOrd="0" destOrd="0" parTransId="{E3DBF6AE-C02A-4404-995C-702004E13B2D}" sibTransId="{E5F57127-7139-4C6F-8496-8F25610D08DC}"/>
    <dgm:cxn modelId="{BBB9DB7A-38A3-42E1-9CE3-451DA9DF56D6}" type="presOf" srcId="{4E2C5B77-0E87-4854-849D-F935349CB812}" destId="{F0E40C0A-6F3A-4231-A14C-F2D8AC52D2EA}" srcOrd="0" destOrd="0" presId="urn:microsoft.com/office/officeart/2005/8/layout/hProcess3"/>
    <dgm:cxn modelId="{E5894C5C-07D9-4ED7-8E63-6B15F33DEE83}" type="presParOf" srcId="{F0E40C0A-6F3A-4231-A14C-F2D8AC52D2EA}" destId="{DA339633-B7CA-4D08-8EA1-C995C06A5980}" srcOrd="0" destOrd="0" presId="urn:microsoft.com/office/officeart/2005/8/layout/hProcess3"/>
    <dgm:cxn modelId="{C012D4C6-403E-4783-A6AE-ED141AC6460D}" type="presParOf" srcId="{F0E40C0A-6F3A-4231-A14C-F2D8AC52D2EA}" destId="{B71B8B32-127D-416F-84DB-B69559AACD5D}" srcOrd="1" destOrd="0" presId="urn:microsoft.com/office/officeart/2005/8/layout/hProcess3"/>
    <dgm:cxn modelId="{AC318D4A-299E-43B7-8717-0DB91FC89D38}" type="presParOf" srcId="{B71B8B32-127D-416F-84DB-B69559AACD5D}" destId="{027D8811-E596-41AF-BDB4-3B7B06C391B8}" srcOrd="0" destOrd="0" presId="urn:microsoft.com/office/officeart/2005/8/layout/hProcess3"/>
    <dgm:cxn modelId="{1A2ABFF7-66FD-43F2-A14A-313043A56055}" type="presParOf" srcId="{B71B8B32-127D-416F-84DB-B69559AACD5D}" destId="{627C5F3A-74A6-4EA5-BD20-4C2D42665EC0}" srcOrd="1" destOrd="0" presId="urn:microsoft.com/office/officeart/2005/8/layout/hProcess3"/>
    <dgm:cxn modelId="{0ADE8847-3451-4F41-9592-0003638A5D5A}" type="presParOf" srcId="{627C5F3A-74A6-4EA5-BD20-4C2D42665EC0}" destId="{6A03A699-306F-480F-8DF2-C3FB453053BD}" srcOrd="0" destOrd="0" presId="urn:microsoft.com/office/officeart/2005/8/layout/hProcess3"/>
    <dgm:cxn modelId="{C7EBC9DC-8703-4111-B358-922B765C12DE}" type="presParOf" srcId="{627C5F3A-74A6-4EA5-BD20-4C2D42665EC0}" destId="{310E8FE2-D916-4755-BB63-86D846D5230D}" srcOrd="1" destOrd="0" presId="urn:microsoft.com/office/officeart/2005/8/layout/hProcess3"/>
    <dgm:cxn modelId="{57DF33FC-916C-4736-8FDC-7D45C637DBE4}" type="presParOf" srcId="{627C5F3A-74A6-4EA5-BD20-4C2D42665EC0}" destId="{5E5C7C09-5C7A-4884-8447-FA57EFD0130B}" srcOrd="2" destOrd="0" presId="urn:microsoft.com/office/officeart/2005/8/layout/hProcess3"/>
    <dgm:cxn modelId="{B0617904-6541-403C-9F9E-85FCA917661F}" type="presParOf" srcId="{627C5F3A-74A6-4EA5-BD20-4C2D42665EC0}" destId="{D2A38748-3158-4A10-B60E-E20C4928BBAB}" srcOrd="3" destOrd="0" presId="urn:microsoft.com/office/officeart/2005/8/layout/hProcess3"/>
    <dgm:cxn modelId="{B50F904A-36C7-4682-A031-0B1DD83334A5}" type="presParOf" srcId="{B71B8B32-127D-416F-84DB-B69559AACD5D}" destId="{554134F7-12F4-41DC-B0E1-246B20B0B8D1}" srcOrd="2" destOrd="0" presId="urn:microsoft.com/office/officeart/2005/8/layout/hProcess3"/>
    <dgm:cxn modelId="{125CBDF4-6D2A-43EF-B85F-A642AF299042}" type="presParOf" srcId="{B71B8B32-127D-416F-84DB-B69559AACD5D}" destId="{1C15369F-BD27-4648-B9F8-22BBEF6FA5DA}" srcOrd="3" destOrd="0" presId="urn:microsoft.com/office/officeart/2005/8/layout/hProcess3"/>
    <dgm:cxn modelId="{BB04D1B2-4697-4A05-95F9-81AC55064F53}" type="presParOf" srcId="{B71B8B32-127D-416F-84DB-B69559AACD5D}" destId="{5AAA27DC-C9E6-44C5-A0A9-21D17D9FE25A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EB2F5B2-C3C6-42EC-8911-6B34518A596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7E20CB3-1E27-47A9-8F3D-6DFD8116DB7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约束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5B2660-A734-4F6A-A8E0-8C225CDBA9D0}" type="parTrans" cxnId="{A4511D06-6C9B-4E9D-B07D-8E9680BF22B5}">
      <dgm:prSet/>
      <dgm:spPr/>
      <dgm:t>
        <a:bodyPr/>
        <a:lstStyle/>
        <a:p>
          <a:endParaRPr lang="zh-CN" altLang="en-US"/>
        </a:p>
      </dgm:t>
    </dgm:pt>
    <dgm:pt modelId="{ADABCDEE-AEDA-4A92-A730-E001C78301D4}" type="sibTrans" cxnId="{A4511D06-6C9B-4E9D-B07D-8E9680BF22B5}">
      <dgm:prSet/>
      <dgm:spPr/>
      <dgm:t>
        <a:bodyPr/>
        <a:lstStyle/>
        <a:p>
          <a:endParaRPr lang="zh-CN" altLang="en-US"/>
        </a:p>
      </dgm:t>
    </dgm:pt>
    <dgm:pt modelId="{0373C07A-5DE5-48AB-B437-68F401404B6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9CAF34F-5B1B-46FC-982D-1DFBAAF5DFAA}" type="parTrans" cxnId="{2ED6D9E0-F68C-4996-8A80-C9ACEAC26738}">
      <dgm:prSet/>
      <dgm:spPr/>
      <dgm:t>
        <a:bodyPr/>
        <a:lstStyle/>
        <a:p>
          <a:endParaRPr lang="zh-CN" altLang="en-US"/>
        </a:p>
      </dgm:t>
    </dgm:pt>
    <dgm:pt modelId="{0AA5AB29-6190-4D80-8B8A-2DF1E24BC672}" type="sibTrans" cxnId="{2ED6D9E0-F68C-4996-8A80-C9ACEAC26738}">
      <dgm:prSet/>
      <dgm:spPr/>
      <dgm:t>
        <a:bodyPr/>
        <a:lstStyle/>
        <a:p>
          <a:endParaRPr lang="zh-CN" altLang="en-US"/>
        </a:p>
      </dgm:t>
    </dgm:pt>
    <dgm:pt modelId="{6DEF43B2-3CB5-41AA-9E33-60CE5B8E94EF}" type="pres">
      <dgm:prSet presAssocID="{9EB2F5B2-C3C6-42EC-8911-6B34518A5968}" presName="Name0" presStyleCnt="0">
        <dgm:presLayoutVars>
          <dgm:dir/>
          <dgm:resizeHandles val="exact"/>
        </dgm:presLayoutVars>
      </dgm:prSet>
      <dgm:spPr/>
    </dgm:pt>
    <dgm:pt modelId="{E31C238D-DB71-4000-B10A-0F65E87C4B6D}" type="pres">
      <dgm:prSet presAssocID="{B7E20CB3-1E27-47A9-8F3D-6DFD8116DB7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2CB2BB-056A-4E8A-B803-7501A4862D16}" type="pres">
      <dgm:prSet presAssocID="{ADABCDEE-AEDA-4A92-A730-E001C78301D4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2C79463-0304-44EA-801F-60355ECFCD77}" type="pres">
      <dgm:prSet presAssocID="{ADABCDEE-AEDA-4A92-A730-E001C78301D4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2810902-1157-4383-92B4-B9086EDC1C33}" type="pres">
      <dgm:prSet presAssocID="{0373C07A-5DE5-48AB-B437-68F401404B6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20E7B01-DAE2-4332-972C-6F5A87D06511}" type="presOf" srcId="{0373C07A-5DE5-48AB-B437-68F401404B66}" destId="{C2810902-1157-4383-92B4-B9086EDC1C33}" srcOrd="0" destOrd="0" presId="urn:microsoft.com/office/officeart/2005/8/layout/process1"/>
    <dgm:cxn modelId="{A4511D06-6C9B-4E9D-B07D-8E9680BF22B5}" srcId="{9EB2F5B2-C3C6-42EC-8911-6B34518A5968}" destId="{B7E20CB3-1E27-47A9-8F3D-6DFD8116DB72}" srcOrd="0" destOrd="0" parTransId="{AE5B2660-A734-4F6A-A8E0-8C225CDBA9D0}" sibTransId="{ADABCDEE-AEDA-4A92-A730-E001C78301D4}"/>
    <dgm:cxn modelId="{A69200EF-938F-43E6-8339-621AF014C3DD}" type="presOf" srcId="{ADABCDEE-AEDA-4A92-A730-E001C78301D4}" destId="{72C79463-0304-44EA-801F-60355ECFCD77}" srcOrd="1" destOrd="0" presId="urn:microsoft.com/office/officeart/2005/8/layout/process1"/>
    <dgm:cxn modelId="{C57E7512-1B78-4E7E-9638-31D307F8FA46}" type="presOf" srcId="{ADABCDEE-AEDA-4A92-A730-E001C78301D4}" destId="{302CB2BB-056A-4E8A-B803-7501A4862D16}" srcOrd="0" destOrd="0" presId="urn:microsoft.com/office/officeart/2005/8/layout/process1"/>
    <dgm:cxn modelId="{1BA1992E-ABCB-4580-A68D-D19E45AA0CD3}" type="presOf" srcId="{9EB2F5B2-C3C6-42EC-8911-6B34518A5968}" destId="{6DEF43B2-3CB5-41AA-9E33-60CE5B8E94EF}" srcOrd="0" destOrd="0" presId="urn:microsoft.com/office/officeart/2005/8/layout/process1"/>
    <dgm:cxn modelId="{C83C4327-CB47-40D7-B614-FB6CCBDBBDF5}" type="presOf" srcId="{B7E20CB3-1E27-47A9-8F3D-6DFD8116DB72}" destId="{E31C238D-DB71-4000-B10A-0F65E87C4B6D}" srcOrd="0" destOrd="0" presId="urn:microsoft.com/office/officeart/2005/8/layout/process1"/>
    <dgm:cxn modelId="{2ED6D9E0-F68C-4996-8A80-C9ACEAC26738}" srcId="{9EB2F5B2-C3C6-42EC-8911-6B34518A5968}" destId="{0373C07A-5DE5-48AB-B437-68F401404B66}" srcOrd="1" destOrd="0" parTransId="{F9CAF34F-5B1B-46FC-982D-1DFBAAF5DFAA}" sibTransId="{0AA5AB29-6190-4D80-8B8A-2DF1E24BC672}"/>
    <dgm:cxn modelId="{9E9A6D76-BCC0-44FF-B1E1-ECBB907643C9}" type="presParOf" srcId="{6DEF43B2-3CB5-41AA-9E33-60CE5B8E94EF}" destId="{E31C238D-DB71-4000-B10A-0F65E87C4B6D}" srcOrd="0" destOrd="0" presId="urn:microsoft.com/office/officeart/2005/8/layout/process1"/>
    <dgm:cxn modelId="{C99A967E-1C13-4B64-B3CD-C6E75881CE4E}" type="presParOf" srcId="{6DEF43B2-3CB5-41AA-9E33-60CE5B8E94EF}" destId="{302CB2BB-056A-4E8A-B803-7501A4862D16}" srcOrd="1" destOrd="0" presId="urn:microsoft.com/office/officeart/2005/8/layout/process1"/>
    <dgm:cxn modelId="{EAE05EB9-1D4F-4CF9-B968-E5421BD9944A}" type="presParOf" srcId="{302CB2BB-056A-4E8A-B803-7501A4862D16}" destId="{72C79463-0304-44EA-801F-60355ECFCD77}" srcOrd="0" destOrd="0" presId="urn:microsoft.com/office/officeart/2005/8/layout/process1"/>
    <dgm:cxn modelId="{220E8C56-111D-4166-A3E1-36C8EBF3148C}" type="presParOf" srcId="{6DEF43B2-3CB5-41AA-9E33-60CE5B8E94EF}" destId="{C2810902-1157-4383-92B4-B9086EDC1C33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DDB4E10-4C07-4FFF-9DE1-70DEB9DF2B5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AD37D47-535D-4D0E-93A4-1E4D873F27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A3A6BBA-F290-4D6D-A7C8-733FE15E5A6F}" type="parTrans" cxnId="{77CEA9A4-A34A-4879-97AC-7B974A638E53}">
      <dgm:prSet/>
      <dgm:spPr/>
      <dgm:t>
        <a:bodyPr/>
        <a:lstStyle/>
        <a:p>
          <a:endParaRPr lang="zh-CN" altLang="en-US"/>
        </a:p>
      </dgm:t>
    </dgm:pt>
    <dgm:pt modelId="{5F42836D-6837-4618-8939-12E418B85082}" type="sibTrans" cxnId="{77CEA9A4-A34A-4879-97AC-7B974A638E53}">
      <dgm:prSet/>
      <dgm:spPr/>
      <dgm:t>
        <a:bodyPr/>
        <a:lstStyle/>
        <a:p>
          <a:endParaRPr lang="zh-CN" altLang="en-US"/>
        </a:p>
      </dgm:t>
    </dgm:pt>
    <dgm:pt modelId="{E7CB0217-BBDE-40A4-893A-F200060B6017}" type="pres">
      <dgm:prSet presAssocID="{0DDB4E10-4C07-4FFF-9DE1-70DEB9DF2B59}" presName="Name0" presStyleCnt="0">
        <dgm:presLayoutVars>
          <dgm:dir/>
          <dgm:resizeHandles val="exact"/>
        </dgm:presLayoutVars>
      </dgm:prSet>
      <dgm:spPr/>
    </dgm:pt>
    <dgm:pt modelId="{BE6F838E-B0D8-4E02-A653-07A646F63BDB}" type="pres">
      <dgm:prSet presAssocID="{FAD37D47-535D-4D0E-93A4-1E4D873F277A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E3A000-857E-4454-95A8-7189DE8BBB20}" type="presOf" srcId="{0DDB4E10-4C07-4FFF-9DE1-70DEB9DF2B59}" destId="{E7CB0217-BBDE-40A4-893A-F200060B6017}" srcOrd="0" destOrd="0" presId="urn:microsoft.com/office/officeart/2005/8/layout/process1"/>
    <dgm:cxn modelId="{77CEA9A4-A34A-4879-97AC-7B974A638E53}" srcId="{0DDB4E10-4C07-4FFF-9DE1-70DEB9DF2B59}" destId="{FAD37D47-535D-4D0E-93A4-1E4D873F277A}" srcOrd="0" destOrd="0" parTransId="{CA3A6BBA-F290-4D6D-A7C8-733FE15E5A6F}" sibTransId="{5F42836D-6837-4618-8939-12E418B85082}"/>
    <dgm:cxn modelId="{30A11809-5961-46E3-ACB1-D403855E620E}" type="presOf" srcId="{FAD37D47-535D-4D0E-93A4-1E4D873F277A}" destId="{BE6F838E-B0D8-4E02-A653-07A646F63BDB}" srcOrd="0" destOrd="0" presId="urn:microsoft.com/office/officeart/2005/8/layout/process1"/>
    <dgm:cxn modelId="{41FB2B9B-68DE-4F2D-B787-F2D61931B42D}" type="presParOf" srcId="{E7CB0217-BBDE-40A4-893A-F200060B6017}" destId="{BE6F838E-B0D8-4E02-A653-07A646F63BDB}" srcOrd="0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6897FDA-5A83-4F75-B00E-08388939911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81FA73C-D9E5-40B2-B00B-32AE2D3FE01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7C04BC5-706D-460D-969C-E329A7B92ABD}" type="parTrans" cxnId="{DC51F6A0-B4DD-464F-8AF0-7EC9E020A8E7}">
      <dgm:prSet/>
      <dgm:spPr/>
      <dgm:t>
        <a:bodyPr/>
        <a:lstStyle/>
        <a:p>
          <a:endParaRPr lang="zh-CN" altLang="en-US"/>
        </a:p>
      </dgm:t>
    </dgm:pt>
    <dgm:pt modelId="{B0C50879-EC90-447B-A577-DE562445231C}" type="sibTrans" cxnId="{DC51F6A0-B4DD-464F-8AF0-7EC9E020A8E7}">
      <dgm:prSet/>
      <dgm:spPr/>
      <dgm:t>
        <a:bodyPr/>
        <a:lstStyle/>
        <a:p>
          <a:endParaRPr lang="zh-CN" altLang="en-US"/>
        </a:p>
      </dgm:t>
    </dgm:pt>
    <dgm:pt modelId="{BB496118-3B01-4CAF-B19A-43179858786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剖切区域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51E1FF6-2C9F-4D58-9D27-FAFF46FDFA27}" type="parTrans" cxnId="{1788B41E-09B9-488D-BEF0-1E902EEAFB63}">
      <dgm:prSet/>
      <dgm:spPr/>
      <dgm:t>
        <a:bodyPr/>
        <a:lstStyle/>
        <a:p>
          <a:endParaRPr lang="zh-CN" altLang="en-US"/>
        </a:p>
      </dgm:t>
    </dgm:pt>
    <dgm:pt modelId="{544EAACE-CA18-438D-B263-5E040E6F91E7}" type="sibTrans" cxnId="{1788B41E-09B9-488D-BEF0-1E902EEAFB63}">
      <dgm:prSet/>
      <dgm:spPr/>
      <dgm:t>
        <a:bodyPr/>
        <a:lstStyle/>
        <a:p>
          <a:endParaRPr lang="zh-CN" altLang="en-US"/>
        </a:p>
      </dgm:t>
    </dgm:pt>
    <dgm:pt modelId="{D7AE2CC3-B1A7-4FB4-BEA6-9B82CA0F80B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全部（对齐）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656595A-BB6E-4EC4-9E98-E1FB3919A39F}" type="parTrans" cxnId="{4829D093-9362-456C-A96C-0EC706CE47A2}">
      <dgm:prSet/>
      <dgm:spPr/>
      <dgm:t>
        <a:bodyPr/>
        <a:lstStyle/>
        <a:p>
          <a:endParaRPr lang="zh-CN" altLang="en-US"/>
        </a:p>
      </dgm:t>
    </dgm:pt>
    <dgm:pt modelId="{8AA81F1D-6095-42ED-9FEB-ABFD67C27963}" type="sibTrans" cxnId="{4829D093-9362-456C-A96C-0EC706CE47A2}">
      <dgm:prSet/>
      <dgm:spPr/>
      <dgm:t>
        <a:bodyPr/>
        <a:lstStyle/>
        <a:p>
          <a:endParaRPr lang="zh-CN" altLang="en-US"/>
        </a:p>
      </dgm:t>
    </dgm:pt>
    <dgm:pt modelId="{7E7A7FAE-DA73-4CA6-9E38-1B37EE196068}" type="pres">
      <dgm:prSet presAssocID="{26897FDA-5A83-4F75-B00E-083889399114}" presName="Name0" presStyleCnt="0">
        <dgm:presLayoutVars>
          <dgm:dir/>
          <dgm:resizeHandles val="exact"/>
        </dgm:presLayoutVars>
      </dgm:prSet>
      <dgm:spPr/>
    </dgm:pt>
    <dgm:pt modelId="{AA47F71B-FB2F-4FF9-89DB-C356A5DF3B69}" type="pres">
      <dgm:prSet presAssocID="{881FA73C-D9E5-40B2-B00B-32AE2D3FE01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1D4D77-10DA-4856-B188-13E8694BFDC9}" type="pres">
      <dgm:prSet presAssocID="{B0C50879-EC90-447B-A577-DE562445231C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4AAE320E-F137-4353-868F-62FCD263EF0A}" type="pres">
      <dgm:prSet presAssocID="{B0C50879-EC90-447B-A577-DE562445231C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499AAE5B-D0FF-47FB-A21E-752E0FC3D5C4}" type="pres">
      <dgm:prSet presAssocID="{BB496118-3B01-4CAF-B19A-43179858786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8D6B5-7A35-4FA5-83C0-5B0DA8EC46A1}" type="pres">
      <dgm:prSet presAssocID="{544EAACE-CA18-438D-B263-5E040E6F91E7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4A2F563A-E404-4BB9-9310-819C74B838DE}" type="pres">
      <dgm:prSet presAssocID="{544EAACE-CA18-438D-B263-5E040E6F91E7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7C177B87-3CEA-4163-B084-98F1C310C504}" type="pres">
      <dgm:prSet presAssocID="{D7AE2CC3-B1A7-4FB4-BEA6-9B82CA0F80B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51F6A0-B4DD-464F-8AF0-7EC9E020A8E7}" srcId="{26897FDA-5A83-4F75-B00E-083889399114}" destId="{881FA73C-D9E5-40B2-B00B-32AE2D3FE014}" srcOrd="0" destOrd="0" parTransId="{C7C04BC5-706D-460D-969C-E329A7B92ABD}" sibTransId="{B0C50879-EC90-447B-A577-DE562445231C}"/>
    <dgm:cxn modelId="{1788B41E-09B9-488D-BEF0-1E902EEAFB63}" srcId="{26897FDA-5A83-4F75-B00E-083889399114}" destId="{BB496118-3B01-4CAF-B19A-431798587866}" srcOrd="1" destOrd="0" parTransId="{851E1FF6-2C9F-4D58-9D27-FAFF46FDFA27}" sibTransId="{544EAACE-CA18-438D-B263-5E040E6F91E7}"/>
    <dgm:cxn modelId="{4829D093-9362-456C-A96C-0EC706CE47A2}" srcId="{26897FDA-5A83-4F75-B00E-083889399114}" destId="{D7AE2CC3-B1A7-4FB4-BEA6-9B82CA0F80BB}" srcOrd="2" destOrd="0" parTransId="{1656595A-BB6E-4EC4-9E98-E1FB3919A39F}" sibTransId="{8AA81F1D-6095-42ED-9FEB-ABFD67C27963}"/>
    <dgm:cxn modelId="{932ECA65-CB78-44AE-9F58-887149322E41}" type="presOf" srcId="{B0C50879-EC90-447B-A577-DE562445231C}" destId="{4AAE320E-F137-4353-868F-62FCD263EF0A}" srcOrd="1" destOrd="0" presId="urn:microsoft.com/office/officeart/2005/8/layout/process1"/>
    <dgm:cxn modelId="{75E44935-55CD-4982-BB00-4253027E7161}" type="presOf" srcId="{544EAACE-CA18-438D-B263-5E040E6F91E7}" destId="{F268D6B5-7A35-4FA5-83C0-5B0DA8EC46A1}" srcOrd="0" destOrd="0" presId="urn:microsoft.com/office/officeart/2005/8/layout/process1"/>
    <dgm:cxn modelId="{78734DF4-5994-4C2D-BD99-EF3D6C194DBB}" type="presOf" srcId="{881FA73C-D9E5-40B2-B00B-32AE2D3FE014}" destId="{AA47F71B-FB2F-4FF9-89DB-C356A5DF3B69}" srcOrd="0" destOrd="0" presId="urn:microsoft.com/office/officeart/2005/8/layout/process1"/>
    <dgm:cxn modelId="{D4607E86-AD61-4204-8609-884AFB094E96}" type="presOf" srcId="{B0C50879-EC90-447B-A577-DE562445231C}" destId="{E01D4D77-10DA-4856-B188-13E8694BFDC9}" srcOrd="0" destOrd="0" presId="urn:microsoft.com/office/officeart/2005/8/layout/process1"/>
    <dgm:cxn modelId="{42DD54E2-0C09-4698-A687-CD828C84B435}" type="presOf" srcId="{BB496118-3B01-4CAF-B19A-431798587866}" destId="{499AAE5B-D0FF-47FB-A21E-752E0FC3D5C4}" srcOrd="0" destOrd="0" presId="urn:microsoft.com/office/officeart/2005/8/layout/process1"/>
    <dgm:cxn modelId="{6848DCCC-9CF0-498D-BBC9-35DCFD469271}" type="presOf" srcId="{26897FDA-5A83-4F75-B00E-083889399114}" destId="{7E7A7FAE-DA73-4CA6-9E38-1B37EE196068}" srcOrd="0" destOrd="0" presId="urn:microsoft.com/office/officeart/2005/8/layout/process1"/>
    <dgm:cxn modelId="{DBEA9345-F54A-4079-935E-C41766A3970F}" type="presOf" srcId="{544EAACE-CA18-438D-B263-5E040E6F91E7}" destId="{4A2F563A-E404-4BB9-9310-819C74B838DE}" srcOrd="1" destOrd="0" presId="urn:microsoft.com/office/officeart/2005/8/layout/process1"/>
    <dgm:cxn modelId="{3F86955D-A7AE-4D3A-AB4B-1020780ABDA4}" type="presOf" srcId="{D7AE2CC3-B1A7-4FB4-BEA6-9B82CA0F80BB}" destId="{7C177B87-3CEA-4163-B084-98F1C310C504}" srcOrd="0" destOrd="0" presId="urn:microsoft.com/office/officeart/2005/8/layout/process1"/>
    <dgm:cxn modelId="{855F18AA-60C8-408F-8F78-6F3E80DDD371}" type="presParOf" srcId="{7E7A7FAE-DA73-4CA6-9E38-1B37EE196068}" destId="{AA47F71B-FB2F-4FF9-89DB-C356A5DF3B69}" srcOrd="0" destOrd="0" presId="urn:microsoft.com/office/officeart/2005/8/layout/process1"/>
    <dgm:cxn modelId="{C1D2EA97-6A6F-44DA-A69A-BD66F99A2754}" type="presParOf" srcId="{7E7A7FAE-DA73-4CA6-9E38-1B37EE196068}" destId="{E01D4D77-10DA-4856-B188-13E8694BFDC9}" srcOrd="1" destOrd="0" presId="urn:microsoft.com/office/officeart/2005/8/layout/process1"/>
    <dgm:cxn modelId="{F03EE5F2-D25D-4D96-AC0E-A5F61052F279}" type="presParOf" srcId="{E01D4D77-10DA-4856-B188-13E8694BFDC9}" destId="{4AAE320E-F137-4353-868F-62FCD263EF0A}" srcOrd="0" destOrd="0" presId="urn:microsoft.com/office/officeart/2005/8/layout/process1"/>
    <dgm:cxn modelId="{FBCC7649-C13A-4255-B20B-D9D74D8D5A6A}" type="presParOf" srcId="{7E7A7FAE-DA73-4CA6-9E38-1B37EE196068}" destId="{499AAE5B-D0FF-47FB-A21E-752E0FC3D5C4}" srcOrd="2" destOrd="0" presId="urn:microsoft.com/office/officeart/2005/8/layout/process1"/>
    <dgm:cxn modelId="{975F57E0-C21B-4C10-995C-374F119BB6CA}" type="presParOf" srcId="{7E7A7FAE-DA73-4CA6-9E38-1B37EE196068}" destId="{F268D6B5-7A35-4FA5-83C0-5B0DA8EC46A1}" srcOrd="3" destOrd="0" presId="urn:microsoft.com/office/officeart/2005/8/layout/process1"/>
    <dgm:cxn modelId="{6A3D0ADD-0C1C-4151-B1B2-3DE20827DCF6}" type="presParOf" srcId="{F268D6B5-7A35-4FA5-83C0-5B0DA8EC46A1}" destId="{4A2F563A-E404-4BB9-9310-819C74B838DE}" srcOrd="0" destOrd="0" presId="urn:microsoft.com/office/officeart/2005/8/layout/process1"/>
    <dgm:cxn modelId="{3BBBA93E-77E1-476D-9EDE-0E76D6EC692D}" type="presParOf" srcId="{7E7A7FAE-DA73-4CA6-9E38-1B37EE196068}" destId="{7C177B87-3CEA-4163-B084-98F1C310C504}" srcOrd="4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19AEC8F-1A6D-4A46-8DEE-4B62B72C8BC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6F1BA43-031F-405D-A640-F98BC2C7CB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箭头显示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2BDE222-BEA6-4816-8340-1CEBDE8C27FF}" type="parTrans" cxnId="{3854CED2-3345-4753-9F4D-5113F65887C0}">
      <dgm:prSet/>
      <dgm:spPr/>
      <dgm:t>
        <a:bodyPr/>
        <a:lstStyle/>
        <a:p>
          <a:endParaRPr lang="zh-CN" altLang="en-US"/>
        </a:p>
      </dgm:t>
    </dgm:pt>
    <dgm:pt modelId="{607AF4D1-8330-44A3-9231-F39BC729882E}" type="sibTrans" cxnId="{3854CED2-3345-4753-9F4D-5113F65887C0}">
      <dgm:prSet/>
      <dgm:spPr/>
      <dgm:t>
        <a:bodyPr/>
        <a:lstStyle/>
        <a:p>
          <a:endParaRPr lang="zh-CN" altLang="en-US"/>
        </a:p>
      </dgm:t>
    </dgm:pt>
    <dgm:pt modelId="{0F1114E8-0161-49A2-A480-E80A94B7CD2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选取项目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1DB1AE1-35A4-405F-991B-CD9D742D9B16}" type="parTrans" cxnId="{94E10949-629F-4968-AB4D-EC395292F226}">
      <dgm:prSet/>
      <dgm:spPr/>
      <dgm:t>
        <a:bodyPr/>
        <a:lstStyle/>
        <a:p>
          <a:endParaRPr lang="zh-CN" altLang="en-US"/>
        </a:p>
      </dgm:t>
    </dgm:pt>
    <dgm:pt modelId="{E0EE36E3-E62C-44CE-9545-A95E16044C93}" type="sibTrans" cxnId="{94E10949-629F-4968-AB4D-EC395292F226}">
      <dgm:prSet/>
      <dgm:spPr/>
      <dgm:t>
        <a:bodyPr/>
        <a:lstStyle/>
        <a:p>
          <a:endParaRPr lang="zh-CN" altLang="en-US"/>
        </a:p>
      </dgm:t>
    </dgm:pt>
    <dgm:pt modelId="{D5A0070C-CCA2-48E3-B6D0-D45DBC4334E9}" type="pres">
      <dgm:prSet presAssocID="{419AEC8F-1A6D-4A46-8DEE-4B62B72C8BC1}" presName="Name0" presStyleCnt="0">
        <dgm:presLayoutVars>
          <dgm:dir/>
          <dgm:resizeHandles val="exact"/>
        </dgm:presLayoutVars>
      </dgm:prSet>
      <dgm:spPr/>
    </dgm:pt>
    <dgm:pt modelId="{2B599CED-D9C0-4AF6-8461-525D6B33C814}" type="pres">
      <dgm:prSet presAssocID="{86F1BA43-031F-405D-A640-F98BC2C7CB1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47DC71-EE86-4358-8B3F-EFC57876AE15}" type="pres">
      <dgm:prSet presAssocID="{607AF4D1-8330-44A3-9231-F39BC729882E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C332067-EBD0-4E17-98E7-B4B43452C18F}" type="pres">
      <dgm:prSet presAssocID="{607AF4D1-8330-44A3-9231-F39BC729882E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DFBB737-8B04-4548-9E44-B0EA73026EA5}" type="pres">
      <dgm:prSet presAssocID="{0F1114E8-0161-49A2-A480-E80A94B7CD2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39E7EE-4316-4445-B519-B3F348C9535E}" type="presOf" srcId="{0F1114E8-0161-49A2-A480-E80A94B7CD2A}" destId="{EDFBB737-8B04-4548-9E44-B0EA73026EA5}" srcOrd="0" destOrd="0" presId="urn:microsoft.com/office/officeart/2005/8/layout/process1"/>
    <dgm:cxn modelId="{94E10949-629F-4968-AB4D-EC395292F226}" srcId="{419AEC8F-1A6D-4A46-8DEE-4B62B72C8BC1}" destId="{0F1114E8-0161-49A2-A480-E80A94B7CD2A}" srcOrd="1" destOrd="0" parTransId="{81DB1AE1-35A4-405F-991B-CD9D742D9B16}" sibTransId="{E0EE36E3-E62C-44CE-9545-A95E16044C93}"/>
    <dgm:cxn modelId="{1CEE4E5C-7617-4D76-B76D-DCF9A6D3D9E0}" type="presOf" srcId="{607AF4D1-8330-44A3-9231-F39BC729882E}" destId="{CC332067-EBD0-4E17-98E7-B4B43452C18F}" srcOrd="1" destOrd="0" presId="urn:microsoft.com/office/officeart/2005/8/layout/process1"/>
    <dgm:cxn modelId="{A33F5B08-81EA-4AAE-92A8-DAF6A8F38F51}" type="presOf" srcId="{607AF4D1-8330-44A3-9231-F39BC729882E}" destId="{5447DC71-EE86-4358-8B3F-EFC57876AE15}" srcOrd="0" destOrd="0" presId="urn:microsoft.com/office/officeart/2005/8/layout/process1"/>
    <dgm:cxn modelId="{BC5B337A-2910-4847-A281-84F2E315E305}" type="presOf" srcId="{86F1BA43-031F-405D-A640-F98BC2C7CB11}" destId="{2B599CED-D9C0-4AF6-8461-525D6B33C814}" srcOrd="0" destOrd="0" presId="urn:microsoft.com/office/officeart/2005/8/layout/process1"/>
    <dgm:cxn modelId="{9BEBA21C-E870-492F-9819-5F79E2E34651}" type="presOf" srcId="{419AEC8F-1A6D-4A46-8DEE-4B62B72C8BC1}" destId="{D5A0070C-CCA2-48E3-B6D0-D45DBC4334E9}" srcOrd="0" destOrd="0" presId="urn:microsoft.com/office/officeart/2005/8/layout/process1"/>
    <dgm:cxn modelId="{3854CED2-3345-4753-9F4D-5113F65887C0}" srcId="{419AEC8F-1A6D-4A46-8DEE-4B62B72C8BC1}" destId="{86F1BA43-031F-405D-A640-F98BC2C7CB11}" srcOrd="0" destOrd="0" parTransId="{D2BDE222-BEA6-4816-8340-1CEBDE8C27FF}" sibTransId="{607AF4D1-8330-44A3-9231-F39BC729882E}"/>
    <dgm:cxn modelId="{DFA3460A-F3D2-48D0-B2B9-0B6A89A0858A}" type="presParOf" srcId="{D5A0070C-CCA2-48E3-B6D0-D45DBC4334E9}" destId="{2B599CED-D9C0-4AF6-8461-525D6B33C814}" srcOrd="0" destOrd="0" presId="urn:microsoft.com/office/officeart/2005/8/layout/process1"/>
    <dgm:cxn modelId="{85E43963-9A51-40F3-B82F-201B30F9A745}" type="presParOf" srcId="{D5A0070C-CCA2-48E3-B6D0-D45DBC4334E9}" destId="{5447DC71-EE86-4358-8B3F-EFC57876AE15}" srcOrd="1" destOrd="0" presId="urn:microsoft.com/office/officeart/2005/8/layout/process1"/>
    <dgm:cxn modelId="{D771BAE2-B1A0-43D8-B12C-24BE40A84718}" type="presParOf" srcId="{5447DC71-EE86-4358-8B3F-EFC57876AE15}" destId="{CC332067-EBD0-4E17-98E7-B4B43452C18F}" srcOrd="0" destOrd="0" presId="urn:microsoft.com/office/officeart/2005/8/layout/process1"/>
    <dgm:cxn modelId="{7A6AC45B-6C1D-4A78-A4CB-87A241345A19}" type="presParOf" srcId="{D5A0070C-CCA2-48E3-B6D0-D45DBC4334E9}" destId="{EDFBB737-8B04-4548-9E44-B0EA73026EA5}" srcOrd="2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A91675F-1468-43BD-A10F-F9435DC7E8F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A5C5BE8-1F2A-40E4-A1CB-B9236E0EBFF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A1C688B-0B5B-4AF8-8668-7A07C0A4B1FD}" type="parTrans" cxnId="{01AF3473-CF2A-41DB-9015-974F9EDB3F84}">
      <dgm:prSet/>
      <dgm:spPr/>
      <dgm:t>
        <a:bodyPr/>
        <a:lstStyle/>
        <a:p>
          <a:endParaRPr lang="zh-CN" altLang="en-US"/>
        </a:p>
      </dgm:t>
    </dgm:pt>
    <dgm:pt modelId="{1729BDDE-8F49-406C-A628-FB46F7238750}" type="sibTrans" cxnId="{01AF3473-CF2A-41DB-9015-974F9EDB3F84}">
      <dgm:prSet/>
      <dgm:spPr/>
      <dgm:t>
        <a:bodyPr/>
        <a:lstStyle/>
        <a:p>
          <a:endParaRPr lang="zh-CN" altLang="en-US"/>
        </a:p>
      </dgm:t>
    </dgm:pt>
    <dgm:pt modelId="{F25025A0-49FF-41C4-A6AA-5B392A9526B4}" type="pres">
      <dgm:prSet presAssocID="{FA91675F-1468-43BD-A10F-F9435DC7E8FE}" presName="Name0" presStyleCnt="0">
        <dgm:presLayoutVars>
          <dgm:dir/>
          <dgm:resizeHandles val="exact"/>
        </dgm:presLayoutVars>
      </dgm:prSet>
      <dgm:spPr/>
    </dgm:pt>
    <dgm:pt modelId="{581EF070-ABD0-4A68-ABAC-8BA8C0DD44DE}" type="pres">
      <dgm:prSet presAssocID="{DA5C5BE8-1F2A-40E4-A1CB-B9236E0EBFF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DA1CF4-C1C1-42D1-B85F-060332B01A6D}" type="presOf" srcId="{FA91675F-1468-43BD-A10F-F9435DC7E8FE}" destId="{F25025A0-49FF-41C4-A6AA-5B392A9526B4}" srcOrd="0" destOrd="0" presId="urn:microsoft.com/office/officeart/2005/8/layout/process1"/>
    <dgm:cxn modelId="{01AF3473-CF2A-41DB-9015-974F9EDB3F84}" srcId="{FA91675F-1468-43BD-A10F-F9435DC7E8FE}" destId="{DA5C5BE8-1F2A-40E4-A1CB-B9236E0EBFF3}" srcOrd="0" destOrd="0" parTransId="{8A1C688B-0B5B-4AF8-8668-7A07C0A4B1FD}" sibTransId="{1729BDDE-8F49-406C-A628-FB46F7238750}"/>
    <dgm:cxn modelId="{129B29B7-DE6F-4B95-90DE-75CD9195E075}" type="presOf" srcId="{DA5C5BE8-1F2A-40E4-A1CB-B9236E0EBFF3}" destId="{581EF070-ABD0-4A68-ABAC-8BA8C0DD44DE}" srcOrd="0" destOrd="0" presId="urn:microsoft.com/office/officeart/2005/8/layout/process1"/>
    <dgm:cxn modelId="{78E53038-D092-44D8-9957-921621541A60}" type="presParOf" srcId="{F25025A0-49FF-41C4-A6AA-5B392A9526B4}" destId="{581EF070-ABD0-4A68-ABAC-8BA8C0DD44DE}" srcOrd="0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32DA571-EBDC-45B9-A87B-741E67AA5B7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A8DBDD-A7B8-4B37-8600-81E02D50EE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DE9DD96-BFE7-48A6-AF8A-33F2EE393E99}" type="parTrans" cxnId="{64427723-03AD-4085-8116-34F003F4FF71}">
      <dgm:prSet/>
      <dgm:spPr/>
      <dgm:t>
        <a:bodyPr/>
        <a:lstStyle/>
        <a:p>
          <a:endParaRPr lang="zh-CN" altLang="en-US"/>
        </a:p>
      </dgm:t>
    </dgm:pt>
    <dgm:pt modelId="{75EF6558-A413-4181-83D9-D1AF708CA7D7}" type="sibTrans" cxnId="{64427723-03AD-4085-8116-34F003F4FF71}">
      <dgm:prSet/>
      <dgm:spPr/>
      <dgm:t>
        <a:bodyPr/>
        <a:lstStyle/>
        <a:p>
          <a:endParaRPr lang="zh-CN" altLang="en-US"/>
        </a:p>
      </dgm:t>
    </dgm:pt>
    <dgm:pt modelId="{CBFE3B89-52D1-456E-94FC-0BFE6CB554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剖切区域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9078658-1BA8-4FE6-BCCB-F9F493A9FAB5}" type="parTrans" cxnId="{9770EAA6-E9BA-456C-9FE7-48B733967119}">
      <dgm:prSet/>
      <dgm:spPr/>
      <dgm:t>
        <a:bodyPr/>
        <a:lstStyle/>
        <a:p>
          <a:endParaRPr lang="zh-CN" altLang="en-US"/>
        </a:p>
      </dgm:t>
    </dgm:pt>
    <dgm:pt modelId="{7D90FABB-8ECA-4195-8AB0-7609F86D4F7E}" type="sibTrans" cxnId="{9770EAA6-E9BA-456C-9FE7-48B733967119}">
      <dgm:prSet/>
      <dgm:spPr/>
      <dgm:t>
        <a:bodyPr/>
        <a:lstStyle/>
        <a:p>
          <a:endParaRPr lang="zh-CN" altLang="en-US"/>
        </a:p>
      </dgm:t>
    </dgm:pt>
    <dgm:pt modelId="{23001945-5CDE-47FB-8B3D-B35D3A361FF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ABD1436-1F88-4C78-B372-706746A21C8B}" type="parTrans" cxnId="{1A6428E9-1B17-4236-887F-FCD14A563849}">
      <dgm:prSet/>
      <dgm:spPr/>
      <dgm:t>
        <a:bodyPr/>
        <a:lstStyle/>
        <a:p>
          <a:endParaRPr lang="zh-CN" altLang="en-US"/>
        </a:p>
      </dgm:t>
    </dgm:pt>
    <dgm:pt modelId="{D978F243-3778-428B-A0BD-DB01EF6536B0}" type="sibTrans" cxnId="{1A6428E9-1B17-4236-887F-FCD14A563849}">
      <dgm:prSet/>
      <dgm:spPr/>
      <dgm:t>
        <a:bodyPr/>
        <a:lstStyle/>
        <a:p>
          <a:endParaRPr lang="zh-CN" altLang="en-US"/>
        </a:p>
      </dgm:t>
    </dgm:pt>
    <dgm:pt modelId="{91D3D58F-E7F6-4A01-A1EA-BDBFDD6157F3}" type="pres">
      <dgm:prSet presAssocID="{B32DA571-EBDC-45B9-A87B-741E67AA5B7F}" presName="Name0" presStyleCnt="0">
        <dgm:presLayoutVars>
          <dgm:dir/>
          <dgm:resizeHandles val="exact"/>
        </dgm:presLayoutVars>
      </dgm:prSet>
      <dgm:spPr/>
    </dgm:pt>
    <dgm:pt modelId="{B8E51207-E730-4193-B41E-4ADA3118A1E9}" type="pres">
      <dgm:prSet presAssocID="{61A8DBDD-A7B8-4B37-8600-81E02D50EEAD}" presName="node" presStyleLbl="node1" presStyleIdx="0" presStyleCnt="3">
        <dgm:presLayoutVars>
          <dgm:bulletEnabled val="1"/>
        </dgm:presLayoutVars>
      </dgm:prSet>
      <dgm:spPr/>
    </dgm:pt>
    <dgm:pt modelId="{1A96A3F8-4CD2-4826-B90F-C479455B28A4}" type="pres">
      <dgm:prSet presAssocID="{75EF6558-A413-4181-83D9-D1AF708CA7D7}" presName="sibTrans" presStyleLbl="sibTrans2D1" presStyleIdx="0" presStyleCnt="2"/>
      <dgm:spPr/>
    </dgm:pt>
    <dgm:pt modelId="{19FB36DE-95F3-4674-931C-38AD517B7E8F}" type="pres">
      <dgm:prSet presAssocID="{75EF6558-A413-4181-83D9-D1AF708CA7D7}" presName="connectorText" presStyleLbl="sibTrans2D1" presStyleIdx="0" presStyleCnt="2"/>
      <dgm:spPr/>
    </dgm:pt>
    <dgm:pt modelId="{49B6384E-E256-4046-B7F6-24E30C27F460}" type="pres">
      <dgm:prSet presAssocID="{CBFE3B89-52D1-456E-94FC-0BFE6CB55441}" presName="node" presStyleLbl="node1" presStyleIdx="1" presStyleCnt="3">
        <dgm:presLayoutVars>
          <dgm:bulletEnabled val="1"/>
        </dgm:presLayoutVars>
      </dgm:prSet>
      <dgm:spPr/>
    </dgm:pt>
    <dgm:pt modelId="{0E88FAC8-BCDB-454E-B731-27610028AC3E}" type="pres">
      <dgm:prSet presAssocID="{7D90FABB-8ECA-4195-8AB0-7609F86D4F7E}" presName="sibTrans" presStyleLbl="sibTrans2D1" presStyleIdx="1" presStyleCnt="2"/>
      <dgm:spPr/>
    </dgm:pt>
    <dgm:pt modelId="{1EAFB3B9-F338-43AE-9E57-F2B5981EABEB}" type="pres">
      <dgm:prSet presAssocID="{7D90FABB-8ECA-4195-8AB0-7609F86D4F7E}" presName="connectorText" presStyleLbl="sibTrans2D1" presStyleIdx="1" presStyleCnt="2"/>
      <dgm:spPr/>
    </dgm:pt>
    <dgm:pt modelId="{E8F9089B-49FB-4991-9851-28027F611346}" type="pres">
      <dgm:prSet presAssocID="{23001945-5CDE-47FB-8B3D-B35D3A361FF5}" presName="node" presStyleLbl="node1" presStyleIdx="2" presStyleCnt="3">
        <dgm:presLayoutVars>
          <dgm:bulletEnabled val="1"/>
        </dgm:presLayoutVars>
      </dgm:prSet>
      <dgm:spPr/>
    </dgm:pt>
  </dgm:ptLst>
  <dgm:cxnLst>
    <dgm:cxn modelId="{1A6428E9-1B17-4236-887F-FCD14A563849}" srcId="{B32DA571-EBDC-45B9-A87B-741E67AA5B7F}" destId="{23001945-5CDE-47FB-8B3D-B35D3A361FF5}" srcOrd="2" destOrd="0" parTransId="{4ABD1436-1F88-4C78-B372-706746A21C8B}" sibTransId="{D978F243-3778-428B-A0BD-DB01EF6536B0}"/>
    <dgm:cxn modelId="{B5CDF9B4-1A25-45A7-B5C5-E88A74743DCA}" type="presOf" srcId="{7D90FABB-8ECA-4195-8AB0-7609F86D4F7E}" destId="{1EAFB3B9-F338-43AE-9E57-F2B5981EABEB}" srcOrd="1" destOrd="0" presId="urn:microsoft.com/office/officeart/2005/8/layout/process1"/>
    <dgm:cxn modelId="{893D0161-DAE8-4BEF-8748-0D0367DC04AC}" type="presOf" srcId="{B32DA571-EBDC-45B9-A87B-741E67AA5B7F}" destId="{91D3D58F-E7F6-4A01-A1EA-BDBFDD6157F3}" srcOrd="0" destOrd="0" presId="urn:microsoft.com/office/officeart/2005/8/layout/process1"/>
    <dgm:cxn modelId="{A7080A26-E06D-41DE-B0E7-E9E2D3A63335}" type="presOf" srcId="{CBFE3B89-52D1-456E-94FC-0BFE6CB55441}" destId="{49B6384E-E256-4046-B7F6-24E30C27F460}" srcOrd="0" destOrd="0" presId="urn:microsoft.com/office/officeart/2005/8/layout/process1"/>
    <dgm:cxn modelId="{64427723-03AD-4085-8116-34F003F4FF71}" srcId="{B32DA571-EBDC-45B9-A87B-741E67AA5B7F}" destId="{61A8DBDD-A7B8-4B37-8600-81E02D50EEAD}" srcOrd="0" destOrd="0" parTransId="{EDE9DD96-BFE7-48A6-AF8A-33F2EE393E99}" sibTransId="{75EF6558-A413-4181-83D9-D1AF708CA7D7}"/>
    <dgm:cxn modelId="{B3258354-E4D1-4AE9-B5D1-8C907A057532}" type="presOf" srcId="{75EF6558-A413-4181-83D9-D1AF708CA7D7}" destId="{1A96A3F8-4CD2-4826-B90F-C479455B28A4}" srcOrd="0" destOrd="0" presId="urn:microsoft.com/office/officeart/2005/8/layout/process1"/>
    <dgm:cxn modelId="{63CFE1B7-75E6-49F1-B7E5-927EC5A4E56A}" type="presOf" srcId="{61A8DBDD-A7B8-4B37-8600-81E02D50EEAD}" destId="{B8E51207-E730-4193-B41E-4ADA3118A1E9}" srcOrd="0" destOrd="0" presId="urn:microsoft.com/office/officeart/2005/8/layout/process1"/>
    <dgm:cxn modelId="{38F542D7-A6D5-4CDB-A406-A2FE325E7952}" type="presOf" srcId="{7D90FABB-8ECA-4195-8AB0-7609F86D4F7E}" destId="{0E88FAC8-BCDB-454E-B731-27610028AC3E}" srcOrd="0" destOrd="0" presId="urn:microsoft.com/office/officeart/2005/8/layout/process1"/>
    <dgm:cxn modelId="{C0EF6176-58DC-4543-B880-DA3DDC9C09C7}" type="presOf" srcId="{75EF6558-A413-4181-83D9-D1AF708CA7D7}" destId="{19FB36DE-95F3-4674-931C-38AD517B7E8F}" srcOrd="1" destOrd="0" presId="urn:microsoft.com/office/officeart/2005/8/layout/process1"/>
    <dgm:cxn modelId="{9770EAA6-E9BA-456C-9FE7-48B733967119}" srcId="{B32DA571-EBDC-45B9-A87B-741E67AA5B7F}" destId="{CBFE3B89-52D1-456E-94FC-0BFE6CB55441}" srcOrd="1" destOrd="0" parTransId="{09078658-1BA8-4FE6-BCCB-F9F493A9FAB5}" sibTransId="{7D90FABB-8ECA-4195-8AB0-7609F86D4F7E}"/>
    <dgm:cxn modelId="{DABBBC06-269B-4B39-AA7F-2161BE982B16}" type="presOf" srcId="{23001945-5CDE-47FB-8B3D-B35D3A361FF5}" destId="{E8F9089B-49FB-4991-9851-28027F611346}" srcOrd="0" destOrd="0" presId="urn:microsoft.com/office/officeart/2005/8/layout/process1"/>
    <dgm:cxn modelId="{4B5808BA-FAEC-4832-B5FE-1C6338E1F50C}" type="presParOf" srcId="{91D3D58F-E7F6-4A01-A1EA-BDBFDD6157F3}" destId="{B8E51207-E730-4193-B41E-4ADA3118A1E9}" srcOrd="0" destOrd="0" presId="urn:microsoft.com/office/officeart/2005/8/layout/process1"/>
    <dgm:cxn modelId="{4EC6CBEB-BA81-4391-A87A-623D174B0CEA}" type="presParOf" srcId="{91D3D58F-E7F6-4A01-A1EA-BDBFDD6157F3}" destId="{1A96A3F8-4CD2-4826-B90F-C479455B28A4}" srcOrd="1" destOrd="0" presId="urn:microsoft.com/office/officeart/2005/8/layout/process1"/>
    <dgm:cxn modelId="{838AAE70-52F6-491D-B301-7226BFB015D9}" type="presParOf" srcId="{1A96A3F8-4CD2-4826-B90F-C479455B28A4}" destId="{19FB36DE-95F3-4674-931C-38AD517B7E8F}" srcOrd="0" destOrd="0" presId="urn:microsoft.com/office/officeart/2005/8/layout/process1"/>
    <dgm:cxn modelId="{8C4C74ED-33C7-4CEA-AF30-401C32971791}" type="presParOf" srcId="{91D3D58F-E7F6-4A01-A1EA-BDBFDD6157F3}" destId="{49B6384E-E256-4046-B7F6-24E30C27F460}" srcOrd="2" destOrd="0" presId="urn:microsoft.com/office/officeart/2005/8/layout/process1"/>
    <dgm:cxn modelId="{00AA0E69-ED3A-4F57-B5A2-D20A9FA691F6}" type="presParOf" srcId="{91D3D58F-E7F6-4A01-A1EA-BDBFDD6157F3}" destId="{0E88FAC8-BCDB-454E-B731-27610028AC3E}" srcOrd="3" destOrd="0" presId="urn:microsoft.com/office/officeart/2005/8/layout/process1"/>
    <dgm:cxn modelId="{FAC3E0AE-D1CB-4640-9F91-66C9239A5CE2}" type="presParOf" srcId="{0E88FAC8-BCDB-454E-B731-27610028AC3E}" destId="{1EAFB3B9-F338-43AE-9E57-F2B5981EABEB}" srcOrd="0" destOrd="0" presId="urn:microsoft.com/office/officeart/2005/8/layout/process1"/>
    <dgm:cxn modelId="{FF16666A-436B-4F66-9305-115C5FE19E13}" type="presParOf" srcId="{91D3D58F-E7F6-4A01-A1EA-BDBFDD6157F3}" destId="{E8F9089B-49FB-4991-9851-28027F611346}" srcOrd="4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7179704-C441-4003-9A51-2D71EC4D247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3006963-6104-4F76-809D-3A0FCBDC1E0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F2B07A9-BD6D-4837-BDE6-F066D27E67AA}" type="parTrans" cxnId="{5324995E-7FB8-406A-B7CB-C0CFF41CB473}">
      <dgm:prSet/>
      <dgm:spPr/>
      <dgm:t>
        <a:bodyPr/>
        <a:lstStyle/>
        <a:p>
          <a:endParaRPr lang="zh-CN" altLang="en-US"/>
        </a:p>
      </dgm:t>
    </dgm:pt>
    <dgm:pt modelId="{B3645040-0454-47CB-8961-DA82B72CF1A4}" type="sibTrans" cxnId="{5324995E-7FB8-406A-B7CB-C0CFF41CB473}">
      <dgm:prSet/>
      <dgm:spPr/>
      <dgm:t>
        <a:bodyPr/>
        <a:lstStyle/>
        <a:p>
          <a:endParaRPr lang="zh-CN" altLang="en-US"/>
        </a:p>
      </dgm:t>
    </dgm:pt>
    <dgm:pt modelId="{E9554936-2591-4B06-8028-D1137D42F7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F000C46-660A-4A57-8AAC-DF098673B8C7}" type="parTrans" cxnId="{5B18B0FB-53AF-4171-A8F0-0EFED019DB17}">
      <dgm:prSet/>
      <dgm:spPr/>
      <dgm:t>
        <a:bodyPr/>
        <a:lstStyle/>
        <a:p>
          <a:endParaRPr lang="zh-CN" altLang="en-US"/>
        </a:p>
      </dgm:t>
    </dgm:pt>
    <dgm:pt modelId="{4FE14B2F-B751-4777-ACE0-A2087DE450DE}" type="sibTrans" cxnId="{5B18B0FB-53AF-4171-A8F0-0EFED019DB17}">
      <dgm:prSet/>
      <dgm:spPr/>
      <dgm:t>
        <a:bodyPr/>
        <a:lstStyle/>
        <a:p>
          <a:endParaRPr lang="zh-CN" altLang="en-US"/>
        </a:p>
      </dgm:t>
    </dgm:pt>
    <dgm:pt modelId="{C92F950B-5CE6-47A1-BF77-4572AF144030}" type="pres">
      <dgm:prSet presAssocID="{C7179704-C441-4003-9A51-2D71EC4D247B}" presName="Name0" presStyleCnt="0">
        <dgm:presLayoutVars>
          <dgm:dir/>
          <dgm:resizeHandles val="exact"/>
        </dgm:presLayoutVars>
      </dgm:prSet>
      <dgm:spPr/>
    </dgm:pt>
    <dgm:pt modelId="{46DBC6DF-8CEF-47D0-8AEC-B4937DCC6782}" type="pres">
      <dgm:prSet presAssocID="{43006963-6104-4F76-809D-3A0FCBDC1E09}" presName="node" presStyleLbl="node1" presStyleIdx="0" presStyleCnt="2">
        <dgm:presLayoutVars>
          <dgm:bulletEnabled val="1"/>
        </dgm:presLayoutVars>
      </dgm:prSet>
      <dgm:spPr/>
    </dgm:pt>
    <dgm:pt modelId="{A3897A16-04CB-4F3A-80FF-F6B34F922630}" type="pres">
      <dgm:prSet presAssocID="{B3645040-0454-47CB-8961-DA82B72CF1A4}" presName="sibTrans" presStyleLbl="sibTrans2D1" presStyleIdx="0" presStyleCnt="1"/>
      <dgm:spPr/>
    </dgm:pt>
    <dgm:pt modelId="{CAF37122-0FFE-4478-8C0C-DF98DFD404A1}" type="pres">
      <dgm:prSet presAssocID="{B3645040-0454-47CB-8961-DA82B72CF1A4}" presName="connectorText" presStyleLbl="sibTrans2D1" presStyleIdx="0" presStyleCnt="1"/>
      <dgm:spPr/>
    </dgm:pt>
    <dgm:pt modelId="{AA8CC672-C110-4045-B532-AACD90B96F86}" type="pres">
      <dgm:prSet presAssocID="{E9554936-2591-4B06-8028-D1137D42F7AB}" presName="node" presStyleLbl="node1" presStyleIdx="1" presStyleCnt="2">
        <dgm:presLayoutVars>
          <dgm:bulletEnabled val="1"/>
        </dgm:presLayoutVars>
      </dgm:prSet>
      <dgm:spPr/>
    </dgm:pt>
  </dgm:ptLst>
  <dgm:cxnLst>
    <dgm:cxn modelId="{5B18B0FB-53AF-4171-A8F0-0EFED019DB17}" srcId="{C7179704-C441-4003-9A51-2D71EC4D247B}" destId="{E9554936-2591-4B06-8028-D1137D42F7AB}" srcOrd="1" destOrd="0" parTransId="{2F000C46-660A-4A57-8AAC-DF098673B8C7}" sibTransId="{4FE14B2F-B751-4777-ACE0-A2087DE450DE}"/>
    <dgm:cxn modelId="{D11E17D0-BCCA-483E-B437-1B2ED6D1B150}" type="presOf" srcId="{B3645040-0454-47CB-8961-DA82B72CF1A4}" destId="{A3897A16-04CB-4F3A-80FF-F6B34F922630}" srcOrd="0" destOrd="0" presId="urn:microsoft.com/office/officeart/2005/8/layout/process1"/>
    <dgm:cxn modelId="{37B77E9A-2303-46F6-AFF4-EF8C01D64BA2}" type="presOf" srcId="{43006963-6104-4F76-809D-3A0FCBDC1E09}" destId="{46DBC6DF-8CEF-47D0-8AEC-B4937DCC6782}" srcOrd="0" destOrd="0" presId="urn:microsoft.com/office/officeart/2005/8/layout/process1"/>
    <dgm:cxn modelId="{99CB2344-8C71-46A0-AF2F-016702ABC7A7}" type="presOf" srcId="{E9554936-2591-4B06-8028-D1137D42F7AB}" destId="{AA8CC672-C110-4045-B532-AACD90B96F86}" srcOrd="0" destOrd="0" presId="urn:microsoft.com/office/officeart/2005/8/layout/process1"/>
    <dgm:cxn modelId="{5324995E-7FB8-406A-B7CB-C0CFF41CB473}" srcId="{C7179704-C441-4003-9A51-2D71EC4D247B}" destId="{43006963-6104-4F76-809D-3A0FCBDC1E09}" srcOrd="0" destOrd="0" parTransId="{9F2B07A9-BD6D-4837-BDE6-F066D27E67AA}" sibTransId="{B3645040-0454-47CB-8961-DA82B72CF1A4}"/>
    <dgm:cxn modelId="{1CFF660F-8694-4FEE-B161-F9C8197CC591}" type="presOf" srcId="{B3645040-0454-47CB-8961-DA82B72CF1A4}" destId="{CAF37122-0FFE-4478-8C0C-DF98DFD404A1}" srcOrd="1" destOrd="0" presId="urn:microsoft.com/office/officeart/2005/8/layout/process1"/>
    <dgm:cxn modelId="{044DC396-CC73-4A31-8EAD-79FA32C97FAF}" type="presOf" srcId="{C7179704-C441-4003-9A51-2D71EC4D247B}" destId="{C92F950B-5CE6-47A1-BF77-4572AF144030}" srcOrd="0" destOrd="0" presId="urn:microsoft.com/office/officeart/2005/8/layout/process1"/>
    <dgm:cxn modelId="{0C91C946-BA90-4F7B-A81A-74E7DCC5F82A}" type="presParOf" srcId="{C92F950B-5CE6-47A1-BF77-4572AF144030}" destId="{46DBC6DF-8CEF-47D0-8AEC-B4937DCC6782}" srcOrd="0" destOrd="0" presId="urn:microsoft.com/office/officeart/2005/8/layout/process1"/>
    <dgm:cxn modelId="{9C29F53F-4D81-4BE5-A13C-5FA77326A734}" type="presParOf" srcId="{C92F950B-5CE6-47A1-BF77-4572AF144030}" destId="{A3897A16-04CB-4F3A-80FF-F6B34F922630}" srcOrd="1" destOrd="0" presId="urn:microsoft.com/office/officeart/2005/8/layout/process1"/>
    <dgm:cxn modelId="{80CF6B40-AD89-418F-A624-6669235BBD51}" type="presParOf" srcId="{A3897A16-04CB-4F3A-80FF-F6B34F922630}" destId="{CAF37122-0FFE-4478-8C0C-DF98DFD404A1}" srcOrd="0" destOrd="0" presId="urn:microsoft.com/office/officeart/2005/8/layout/process1"/>
    <dgm:cxn modelId="{45059F96-EFA4-4D59-B3F5-0F8357E6ED80}" type="presParOf" srcId="{C92F950B-5CE6-47A1-BF77-4572AF144030}" destId="{AA8CC672-C110-4045-B532-AACD90B96F86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F22B625-AC54-42B1-A644-F7D92A621B9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BEB8042-7FFA-438C-9F64-BD940EC2F7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尺寸修改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55700D5-C190-4C51-A3C2-2741D76BBD67}" type="parTrans" cxnId="{5015C746-3BEE-49D0-8854-41F005F327DD}">
      <dgm:prSet/>
      <dgm:spPr/>
      <dgm:t>
        <a:bodyPr/>
        <a:lstStyle/>
        <a:p>
          <a:endParaRPr lang="zh-CN" altLang="en-US"/>
        </a:p>
      </dgm:t>
    </dgm:pt>
    <dgm:pt modelId="{2208A9B8-FA98-406F-8502-4FCD0410D89D}" type="sibTrans" cxnId="{5015C746-3BEE-49D0-8854-41F005F327DD}">
      <dgm:prSet/>
      <dgm:spPr/>
      <dgm:t>
        <a:bodyPr/>
        <a:lstStyle/>
        <a:p>
          <a:endParaRPr lang="zh-CN" altLang="en-US"/>
        </a:p>
      </dgm:t>
    </dgm:pt>
    <dgm:pt modelId="{6FEFCA9C-4C08-4A11-91C4-DD865037AB38}" type="pres">
      <dgm:prSet presAssocID="{5F22B625-AC54-42B1-A644-F7D92A621B92}" presName="Name0" presStyleCnt="0">
        <dgm:presLayoutVars>
          <dgm:dir/>
          <dgm:resizeHandles val="exact"/>
        </dgm:presLayoutVars>
      </dgm:prSet>
      <dgm:spPr/>
    </dgm:pt>
    <dgm:pt modelId="{7756BD34-C2D3-4A85-BBE8-7010E1822DAF}" type="pres">
      <dgm:prSet presAssocID="{9BEB8042-7FFA-438C-9F64-BD940EC2F720}" presName="node" presStyleLbl="node1" presStyleIdx="0" presStyleCnt="1">
        <dgm:presLayoutVars>
          <dgm:bulletEnabled val="1"/>
        </dgm:presLayoutVars>
      </dgm:prSet>
      <dgm:spPr/>
    </dgm:pt>
  </dgm:ptLst>
  <dgm:cxnLst>
    <dgm:cxn modelId="{EA4EA283-4A96-4769-86EA-70C7C9F7E463}" type="presOf" srcId="{9BEB8042-7FFA-438C-9F64-BD940EC2F720}" destId="{7756BD34-C2D3-4A85-BBE8-7010E1822DAF}" srcOrd="0" destOrd="0" presId="urn:microsoft.com/office/officeart/2005/8/layout/process1"/>
    <dgm:cxn modelId="{5015C746-3BEE-49D0-8854-41F005F327DD}" srcId="{5F22B625-AC54-42B1-A644-F7D92A621B92}" destId="{9BEB8042-7FFA-438C-9F64-BD940EC2F720}" srcOrd="0" destOrd="0" parTransId="{A55700D5-C190-4C51-A3C2-2741D76BBD67}" sibTransId="{2208A9B8-FA98-406F-8502-4FCD0410D89D}"/>
    <dgm:cxn modelId="{92F71DB3-4594-4049-9063-BB6CB5D8DFAC}" type="presOf" srcId="{5F22B625-AC54-42B1-A644-F7D92A621B92}" destId="{6FEFCA9C-4C08-4A11-91C4-DD865037AB38}" srcOrd="0" destOrd="0" presId="urn:microsoft.com/office/officeart/2005/8/layout/process1"/>
    <dgm:cxn modelId="{F91B43A0-D568-4228-B697-143B3F86CA0E}" type="presParOf" srcId="{6FEFCA9C-4C08-4A11-91C4-DD865037AB38}" destId="{7756BD34-C2D3-4A85-BBE8-7010E1822DAF}" srcOrd="0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11E0C6-CBF6-489E-B7DA-B641D32C88C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52DED45-8147-4694-A7AA-1EE0341147D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EB854DC-664D-44AC-AE6A-B277B710B4CF}" type="parTrans" cxnId="{5E80E7E7-B5FC-4E29-AA4B-B6EFEC65744A}">
      <dgm:prSet/>
      <dgm:spPr/>
      <dgm:t>
        <a:bodyPr/>
        <a:lstStyle/>
        <a:p>
          <a:endParaRPr lang="zh-CN" altLang="en-US"/>
        </a:p>
      </dgm:t>
    </dgm:pt>
    <dgm:pt modelId="{B1767840-F996-4C3A-8AEF-2000BAC17306}" type="sibTrans" cxnId="{5E80E7E7-B5FC-4E29-AA4B-B6EFEC65744A}">
      <dgm:prSet/>
      <dgm:spPr/>
      <dgm:t>
        <a:bodyPr/>
        <a:lstStyle/>
        <a:p>
          <a:endParaRPr lang="zh-CN" altLang="en-US"/>
        </a:p>
      </dgm:t>
    </dgm:pt>
    <dgm:pt modelId="{AE067E65-A57B-4FEC-8409-18F7DBDA31A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4E00AF6-DDEE-47FF-9545-0DA59A34E20C}" type="parTrans" cxnId="{B1407D8B-A4BE-4628-9530-26C5DBA3A681}">
      <dgm:prSet/>
      <dgm:spPr/>
      <dgm:t>
        <a:bodyPr/>
        <a:lstStyle/>
        <a:p>
          <a:endParaRPr lang="zh-CN" altLang="en-US"/>
        </a:p>
      </dgm:t>
    </dgm:pt>
    <dgm:pt modelId="{25064CE6-C185-4010-8ADF-F85B6762840F}" type="sibTrans" cxnId="{B1407D8B-A4BE-4628-9530-26C5DBA3A681}">
      <dgm:prSet/>
      <dgm:spPr/>
      <dgm:t>
        <a:bodyPr/>
        <a:lstStyle/>
        <a:p>
          <a:endParaRPr lang="zh-CN" altLang="en-US"/>
        </a:p>
      </dgm:t>
    </dgm:pt>
    <dgm:pt modelId="{47F5D1CD-4E39-4320-B9BA-60A8F19367F4}" type="pres">
      <dgm:prSet presAssocID="{D811E0C6-CBF6-489E-B7DA-B641D32C88CA}" presName="Name0" presStyleCnt="0">
        <dgm:presLayoutVars>
          <dgm:dir/>
          <dgm:resizeHandles val="exact"/>
        </dgm:presLayoutVars>
      </dgm:prSet>
      <dgm:spPr/>
    </dgm:pt>
    <dgm:pt modelId="{9D8489CE-59FF-43F1-969C-71CC9C313A98}" type="pres">
      <dgm:prSet presAssocID="{152DED45-8147-4694-A7AA-1EE0341147D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0A661D-0D4E-4A19-B187-ABD9E460B419}" type="pres">
      <dgm:prSet presAssocID="{B1767840-F996-4C3A-8AEF-2000BAC17306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C84FC53-EC4A-407A-B6E9-6A9DDC76B292}" type="pres">
      <dgm:prSet presAssocID="{B1767840-F996-4C3A-8AEF-2000BAC17306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9CFBE30-F5DC-4A46-9646-8931B9CC2679}" type="pres">
      <dgm:prSet presAssocID="{AE067E65-A57B-4FEC-8409-18F7DBDA31A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C08542-9F75-483D-A952-D8858279B874}" type="presOf" srcId="{AE067E65-A57B-4FEC-8409-18F7DBDA31A5}" destId="{E9CFBE30-F5DC-4A46-9646-8931B9CC2679}" srcOrd="0" destOrd="0" presId="urn:microsoft.com/office/officeart/2005/8/layout/process1"/>
    <dgm:cxn modelId="{B1407D8B-A4BE-4628-9530-26C5DBA3A681}" srcId="{D811E0C6-CBF6-489E-B7DA-B641D32C88CA}" destId="{AE067E65-A57B-4FEC-8409-18F7DBDA31A5}" srcOrd="1" destOrd="0" parTransId="{44E00AF6-DDEE-47FF-9545-0DA59A34E20C}" sibTransId="{25064CE6-C185-4010-8ADF-F85B6762840F}"/>
    <dgm:cxn modelId="{D88D2A30-F050-46F5-83D7-C6EE88702760}" type="presOf" srcId="{152DED45-8147-4694-A7AA-1EE0341147D2}" destId="{9D8489CE-59FF-43F1-969C-71CC9C313A98}" srcOrd="0" destOrd="0" presId="urn:microsoft.com/office/officeart/2005/8/layout/process1"/>
    <dgm:cxn modelId="{277FEF9A-339F-46C6-94E4-5E4D5AAEFE9F}" type="presOf" srcId="{D811E0C6-CBF6-489E-B7DA-B641D32C88CA}" destId="{47F5D1CD-4E39-4320-B9BA-60A8F19367F4}" srcOrd="0" destOrd="0" presId="urn:microsoft.com/office/officeart/2005/8/layout/process1"/>
    <dgm:cxn modelId="{D626419D-6ACA-4900-87AF-68819A5EF55C}" type="presOf" srcId="{B1767840-F996-4C3A-8AEF-2000BAC17306}" destId="{8A0A661D-0D4E-4A19-B187-ABD9E460B419}" srcOrd="0" destOrd="0" presId="urn:microsoft.com/office/officeart/2005/8/layout/process1"/>
    <dgm:cxn modelId="{1F557522-A0E1-48BB-BB89-89AD633B7B8C}" type="presOf" srcId="{B1767840-F996-4C3A-8AEF-2000BAC17306}" destId="{5C84FC53-EC4A-407A-B6E9-6A9DDC76B292}" srcOrd="1" destOrd="0" presId="urn:microsoft.com/office/officeart/2005/8/layout/process1"/>
    <dgm:cxn modelId="{5E80E7E7-B5FC-4E29-AA4B-B6EFEC65744A}" srcId="{D811E0C6-CBF6-489E-B7DA-B641D32C88CA}" destId="{152DED45-8147-4694-A7AA-1EE0341147D2}" srcOrd="0" destOrd="0" parTransId="{CEB854DC-664D-44AC-AE6A-B277B710B4CF}" sibTransId="{B1767840-F996-4C3A-8AEF-2000BAC17306}"/>
    <dgm:cxn modelId="{126C74C5-45F6-4BE8-93DD-5B1B21646ABA}" type="presParOf" srcId="{47F5D1CD-4E39-4320-B9BA-60A8F19367F4}" destId="{9D8489CE-59FF-43F1-969C-71CC9C313A98}" srcOrd="0" destOrd="0" presId="urn:microsoft.com/office/officeart/2005/8/layout/process1"/>
    <dgm:cxn modelId="{C0918F3E-40E2-425C-9576-2B5E59B06ADE}" type="presParOf" srcId="{47F5D1CD-4E39-4320-B9BA-60A8F19367F4}" destId="{8A0A661D-0D4E-4A19-B187-ABD9E460B419}" srcOrd="1" destOrd="0" presId="urn:microsoft.com/office/officeart/2005/8/layout/process1"/>
    <dgm:cxn modelId="{BD22306A-4C9E-457E-B3B1-DF4EE445BD57}" type="presParOf" srcId="{8A0A661D-0D4E-4A19-B187-ABD9E460B419}" destId="{5C84FC53-EC4A-407A-B6E9-6A9DDC76B292}" srcOrd="0" destOrd="0" presId="urn:microsoft.com/office/officeart/2005/8/layout/process1"/>
    <dgm:cxn modelId="{9F1625F3-8E91-4649-8293-A18470A88C0A}" type="presParOf" srcId="{47F5D1CD-4E39-4320-B9BA-60A8F19367F4}" destId="{E9CFBE30-F5DC-4A46-9646-8931B9CC2679}" srcOrd="2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563D61A-763E-4DDD-9AF1-917854CEE8A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0982777-04A0-4A8B-92F7-953D85A902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约束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12D30C7-EEEA-4419-9259-D7678EDF4982}" type="parTrans" cxnId="{E9983B05-DA61-4D25-8868-BB189D28A0A5}">
      <dgm:prSet/>
      <dgm:spPr/>
      <dgm:t>
        <a:bodyPr/>
        <a:lstStyle/>
        <a:p>
          <a:endParaRPr lang="zh-CN" altLang="en-US"/>
        </a:p>
      </dgm:t>
    </dgm:pt>
    <dgm:pt modelId="{65DCD944-1C09-45F7-8E80-25BBEDFBA81C}" type="sibTrans" cxnId="{E9983B05-DA61-4D25-8868-BB189D28A0A5}">
      <dgm:prSet/>
      <dgm:spPr/>
      <dgm:t>
        <a:bodyPr/>
        <a:lstStyle/>
        <a:p>
          <a:endParaRPr lang="zh-CN" altLang="en-US"/>
        </a:p>
      </dgm:t>
    </dgm:pt>
    <dgm:pt modelId="{8EEE4C70-EB03-4CEA-AB4B-408AC81D7DEF}" type="pres">
      <dgm:prSet presAssocID="{4563D61A-763E-4DDD-9AF1-917854CEE8A4}" presName="Name0" presStyleCnt="0">
        <dgm:presLayoutVars>
          <dgm:dir/>
          <dgm:resizeHandles val="exact"/>
        </dgm:presLayoutVars>
      </dgm:prSet>
      <dgm:spPr/>
    </dgm:pt>
    <dgm:pt modelId="{BCE017BE-9F35-49F8-A80C-642B0420A143}" type="pres">
      <dgm:prSet presAssocID="{40982777-04A0-4A8B-92F7-953D85A9022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462CAD2-FC38-467B-8995-9D66938C7CFE}" type="presOf" srcId="{4563D61A-763E-4DDD-9AF1-917854CEE8A4}" destId="{8EEE4C70-EB03-4CEA-AB4B-408AC81D7DEF}" srcOrd="0" destOrd="0" presId="urn:microsoft.com/office/officeart/2005/8/layout/process1"/>
    <dgm:cxn modelId="{E9983B05-DA61-4D25-8868-BB189D28A0A5}" srcId="{4563D61A-763E-4DDD-9AF1-917854CEE8A4}" destId="{40982777-04A0-4A8B-92F7-953D85A90220}" srcOrd="0" destOrd="0" parTransId="{E12D30C7-EEEA-4419-9259-D7678EDF4982}" sibTransId="{65DCD944-1C09-45F7-8E80-25BBEDFBA81C}"/>
    <dgm:cxn modelId="{C0A91F95-9AB0-4343-B262-EEC26F2AD34F}" type="presOf" srcId="{40982777-04A0-4A8B-92F7-953D85A90220}" destId="{BCE017BE-9F35-49F8-A80C-642B0420A143}" srcOrd="0" destOrd="0" presId="urn:microsoft.com/office/officeart/2005/8/layout/process1"/>
    <dgm:cxn modelId="{C3AC849C-F766-4BEC-837C-66254A2453B3}" type="presParOf" srcId="{8EEE4C70-EB03-4CEA-AB4B-408AC81D7DEF}" destId="{BCE017BE-9F35-49F8-A80C-642B0420A143}" srcOrd="0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CB2F35-EB51-44BE-A1C9-1F4AEE743CD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A339C3B-61F4-4612-9355-EF446343819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1DE5FCE-2418-40EF-A1D1-AFE2336BF4C2}" type="parTrans" cxnId="{D78030C8-A02B-4511-9688-F039814DD216}">
      <dgm:prSet/>
      <dgm:spPr/>
      <dgm:t>
        <a:bodyPr/>
        <a:lstStyle/>
        <a:p>
          <a:endParaRPr lang="zh-CN" altLang="en-US"/>
        </a:p>
      </dgm:t>
    </dgm:pt>
    <dgm:pt modelId="{D720DD67-8076-48AC-BA69-DB20ED3B0234}" type="sibTrans" cxnId="{D78030C8-A02B-4511-9688-F039814DD216}">
      <dgm:prSet/>
      <dgm:spPr/>
      <dgm:t>
        <a:bodyPr/>
        <a:lstStyle/>
        <a:p>
          <a:endParaRPr lang="zh-CN" altLang="en-US"/>
        </a:p>
      </dgm:t>
    </dgm:pt>
    <dgm:pt modelId="{4E7E08A7-3BD1-4768-A43F-33434A43A8B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F88F2E2-F8BF-4274-B1A2-F97D80676A4F}" type="parTrans" cxnId="{9A716310-17A8-4799-8826-BCE83E4F5D98}">
      <dgm:prSet/>
      <dgm:spPr/>
      <dgm:t>
        <a:bodyPr/>
        <a:lstStyle/>
        <a:p>
          <a:endParaRPr lang="zh-CN" altLang="en-US"/>
        </a:p>
      </dgm:t>
    </dgm:pt>
    <dgm:pt modelId="{A1DDE61E-60F7-4F1F-B5EC-DA7D4B268567}" type="sibTrans" cxnId="{9A716310-17A8-4799-8826-BCE83E4F5D98}">
      <dgm:prSet/>
      <dgm:spPr/>
      <dgm:t>
        <a:bodyPr/>
        <a:lstStyle/>
        <a:p>
          <a:endParaRPr lang="zh-CN" altLang="en-US"/>
        </a:p>
      </dgm:t>
    </dgm:pt>
    <dgm:pt modelId="{B79A16B8-4293-4FBF-93B8-0B1804B4C038}" type="pres">
      <dgm:prSet presAssocID="{93CB2F35-EB51-44BE-A1C9-1F4AEE743CD1}" presName="Name0" presStyleCnt="0">
        <dgm:presLayoutVars>
          <dgm:dir/>
          <dgm:resizeHandles val="exact"/>
        </dgm:presLayoutVars>
      </dgm:prSet>
      <dgm:spPr/>
    </dgm:pt>
    <dgm:pt modelId="{1ADF0DC1-7F23-4CA9-9E37-7734A73B7961}" type="pres">
      <dgm:prSet presAssocID="{FA339C3B-61F4-4612-9355-EF446343819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3A82D7-A9D3-4D8B-A52C-551D91D8FAB2}" type="pres">
      <dgm:prSet presAssocID="{D720DD67-8076-48AC-BA69-DB20ED3B0234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DE96A671-3E35-4E77-BBF0-037934C56840}" type="pres">
      <dgm:prSet presAssocID="{D720DD67-8076-48AC-BA69-DB20ED3B0234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2D45D14-815A-41F2-B1EA-BBE0A69088BC}" type="pres">
      <dgm:prSet presAssocID="{4E7E08A7-3BD1-4768-A43F-33434A43A8B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2506944-1BD7-4A2B-BC2A-44142B9C31FC}" type="presOf" srcId="{D720DD67-8076-48AC-BA69-DB20ED3B0234}" destId="{DE96A671-3E35-4E77-BBF0-037934C56840}" srcOrd="1" destOrd="0" presId="urn:microsoft.com/office/officeart/2005/8/layout/process1"/>
    <dgm:cxn modelId="{E97253D6-B8ED-4150-9B72-516CF8D50059}" type="presOf" srcId="{4E7E08A7-3BD1-4768-A43F-33434A43A8B5}" destId="{62D45D14-815A-41F2-B1EA-BBE0A69088BC}" srcOrd="0" destOrd="0" presId="urn:microsoft.com/office/officeart/2005/8/layout/process1"/>
    <dgm:cxn modelId="{D78030C8-A02B-4511-9688-F039814DD216}" srcId="{93CB2F35-EB51-44BE-A1C9-1F4AEE743CD1}" destId="{FA339C3B-61F4-4612-9355-EF446343819F}" srcOrd="0" destOrd="0" parTransId="{31DE5FCE-2418-40EF-A1D1-AFE2336BF4C2}" sibTransId="{D720DD67-8076-48AC-BA69-DB20ED3B0234}"/>
    <dgm:cxn modelId="{5661E5CA-3EB1-4FA2-AEE9-B8E2DFA2C7E2}" type="presOf" srcId="{D720DD67-8076-48AC-BA69-DB20ED3B0234}" destId="{D73A82D7-A9D3-4D8B-A52C-551D91D8FAB2}" srcOrd="0" destOrd="0" presId="urn:microsoft.com/office/officeart/2005/8/layout/process1"/>
    <dgm:cxn modelId="{9A716310-17A8-4799-8826-BCE83E4F5D98}" srcId="{93CB2F35-EB51-44BE-A1C9-1F4AEE743CD1}" destId="{4E7E08A7-3BD1-4768-A43F-33434A43A8B5}" srcOrd="1" destOrd="0" parTransId="{1F88F2E2-F8BF-4274-B1A2-F97D80676A4F}" sibTransId="{A1DDE61E-60F7-4F1F-B5EC-DA7D4B268567}"/>
    <dgm:cxn modelId="{7EDF9BBE-87C3-41BB-A5D2-2337838D7122}" type="presOf" srcId="{93CB2F35-EB51-44BE-A1C9-1F4AEE743CD1}" destId="{B79A16B8-4293-4FBF-93B8-0B1804B4C038}" srcOrd="0" destOrd="0" presId="urn:microsoft.com/office/officeart/2005/8/layout/process1"/>
    <dgm:cxn modelId="{459C53CB-B704-4249-ABDE-8C93C6C73042}" type="presOf" srcId="{FA339C3B-61F4-4612-9355-EF446343819F}" destId="{1ADF0DC1-7F23-4CA9-9E37-7734A73B7961}" srcOrd="0" destOrd="0" presId="urn:microsoft.com/office/officeart/2005/8/layout/process1"/>
    <dgm:cxn modelId="{CAEFF54A-B18A-44FF-8D55-69CADC6EEE57}" type="presParOf" srcId="{B79A16B8-4293-4FBF-93B8-0B1804B4C038}" destId="{1ADF0DC1-7F23-4CA9-9E37-7734A73B7961}" srcOrd="0" destOrd="0" presId="urn:microsoft.com/office/officeart/2005/8/layout/process1"/>
    <dgm:cxn modelId="{DC0EC15E-1BD9-4D1F-9809-6100301F5B6C}" type="presParOf" srcId="{B79A16B8-4293-4FBF-93B8-0B1804B4C038}" destId="{D73A82D7-A9D3-4D8B-A52C-551D91D8FAB2}" srcOrd="1" destOrd="0" presId="urn:microsoft.com/office/officeart/2005/8/layout/process1"/>
    <dgm:cxn modelId="{F180812B-F2A4-4CA9-85B9-369B809E8C15}" type="presParOf" srcId="{D73A82D7-A9D3-4D8B-A52C-551D91D8FAB2}" destId="{DE96A671-3E35-4E77-BBF0-037934C56840}" srcOrd="0" destOrd="0" presId="urn:microsoft.com/office/officeart/2005/8/layout/process1"/>
    <dgm:cxn modelId="{7C40AF9E-8A3D-4968-BEBA-F727E8F69F47}" type="presParOf" srcId="{B79A16B8-4293-4FBF-93B8-0B1804B4C038}" destId="{62D45D14-815A-41F2-B1EA-BBE0A69088BC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0EEA6F-C800-4C69-96D8-7152D658C03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E8FF84C-E558-4DCE-8D73-4E198CE4ED2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2EBF213-E18F-4CA7-985C-B4A079608144}" type="parTrans" cxnId="{B6032F53-0ACD-4474-80F2-362E1327B9FF}">
      <dgm:prSet/>
      <dgm:spPr/>
      <dgm:t>
        <a:bodyPr/>
        <a:lstStyle/>
        <a:p>
          <a:endParaRPr lang="zh-CN" altLang="en-US"/>
        </a:p>
      </dgm:t>
    </dgm:pt>
    <dgm:pt modelId="{0204FADA-4785-476B-9A28-064B9A8ED5CF}" type="sibTrans" cxnId="{B6032F53-0ACD-4474-80F2-362E1327B9FF}">
      <dgm:prSet/>
      <dgm:spPr/>
      <dgm:t>
        <a:bodyPr/>
        <a:lstStyle/>
        <a:p>
          <a:endParaRPr lang="zh-CN" altLang="en-US"/>
        </a:p>
      </dgm:t>
    </dgm:pt>
    <dgm:pt modelId="{1F7524B9-3BC2-4A75-9A1F-8EF82FF024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辅助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E94F0B2-BE87-452A-A26F-6736DED09421}" type="parTrans" cxnId="{27DE8911-9288-40F9-B73D-4845D184F5E0}">
      <dgm:prSet/>
      <dgm:spPr/>
      <dgm:t>
        <a:bodyPr/>
        <a:lstStyle/>
        <a:p>
          <a:endParaRPr lang="zh-CN" altLang="en-US"/>
        </a:p>
      </dgm:t>
    </dgm:pt>
    <dgm:pt modelId="{8C01A66C-D11D-4695-A9C3-ED39006F065E}" type="sibTrans" cxnId="{27DE8911-9288-40F9-B73D-4845D184F5E0}">
      <dgm:prSet/>
      <dgm:spPr/>
      <dgm:t>
        <a:bodyPr/>
        <a:lstStyle/>
        <a:p>
          <a:endParaRPr lang="zh-CN" altLang="en-US"/>
        </a:p>
      </dgm:t>
    </dgm:pt>
    <dgm:pt modelId="{C0B0E2EE-AF1B-466A-9AEF-A532850F9E59}" type="pres">
      <dgm:prSet presAssocID="{900EEA6F-C800-4C69-96D8-7152D658C035}" presName="Name0" presStyleCnt="0">
        <dgm:presLayoutVars>
          <dgm:dir/>
          <dgm:resizeHandles val="exact"/>
        </dgm:presLayoutVars>
      </dgm:prSet>
      <dgm:spPr/>
    </dgm:pt>
    <dgm:pt modelId="{760B52D4-94BE-4E53-A1A8-A056B8EC563D}" type="pres">
      <dgm:prSet presAssocID="{FE8FF84C-E558-4DCE-8D73-4E198CE4ED2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184501-05C8-41E9-977F-C2F7A0470988}" type="pres">
      <dgm:prSet presAssocID="{0204FADA-4785-476B-9A28-064B9A8ED5CF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4E0141AB-33D3-47C4-92B9-B7C89C303BC8}" type="pres">
      <dgm:prSet presAssocID="{0204FADA-4785-476B-9A28-064B9A8ED5CF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07FEA3D-3B5A-411A-A2C5-2D1B432247FA}" type="pres">
      <dgm:prSet presAssocID="{1F7524B9-3BC2-4A75-9A1F-8EF82FF024F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9A4BCF5-BB67-4094-8E1B-4D8EF9C29378}" type="presOf" srcId="{0204FADA-4785-476B-9A28-064B9A8ED5CF}" destId="{3B184501-05C8-41E9-977F-C2F7A0470988}" srcOrd="0" destOrd="0" presId="urn:microsoft.com/office/officeart/2005/8/layout/process1"/>
    <dgm:cxn modelId="{F5CAFA00-E4F1-4645-A4F6-AFCED1E2B8CD}" type="presOf" srcId="{0204FADA-4785-476B-9A28-064B9A8ED5CF}" destId="{4E0141AB-33D3-47C4-92B9-B7C89C303BC8}" srcOrd="1" destOrd="0" presId="urn:microsoft.com/office/officeart/2005/8/layout/process1"/>
    <dgm:cxn modelId="{27DE8911-9288-40F9-B73D-4845D184F5E0}" srcId="{900EEA6F-C800-4C69-96D8-7152D658C035}" destId="{1F7524B9-3BC2-4A75-9A1F-8EF82FF024F4}" srcOrd="1" destOrd="0" parTransId="{CE94F0B2-BE87-452A-A26F-6736DED09421}" sibTransId="{8C01A66C-D11D-4695-A9C3-ED39006F065E}"/>
    <dgm:cxn modelId="{B6032F53-0ACD-4474-80F2-362E1327B9FF}" srcId="{900EEA6F-C800-4C69-96D8-7152D658C035}" destId="{FE8FF84C-E558-4DCE-8D73-4E198CE4ED27}" srcOrd="0" destOrd="0" parTransId="{42EBF213-E18F-4CA7-985C-B4A079608144}" sibTransId="{0204FADA-4785-476B-9A28-064B9A8ED5CF}"/>
    <dgm:cxn modelId="{A7654F42-A77B-4679-9639-ADB3806A31DF}" type="presOf" srcId="{900EEA6F-C800-4C69-96D8-7152D658C035}" destId="{C0B0E2EE-AF1B-466A-9AEF-A532850F9E59}" srcOrd="0" destOrd="0" presId="urn:microsoft.com/office/officeart/2005/8/layout/process1"/>
    <dgm:cxn modelId="{4B82B7E6-0049-4169-91A3-2098E671929B}" type="presOf" srcId="{FE8FF84C-E558-4DCE-8D73-4E198CE4ED27}" destId="{760B52D4-94BE-4E53-A1A8-A056B8EC563D}" srcOrd="0" destOrd="0" presId="urn:microsoft.com/office/officeart/2005/8/layout/process1"/>
    <dgm:cxn modelId="{76C8A39B-6ED5-4787-A803-59D32DA71AE7}" type="presOf" srcId="{1F7524B9-3BC2-4A75-9A1F-8EF82FF024F4}" destId="{D07FEA3D-3B5A-411A-A2C5-2D1B432247FA}" srcOrd="0" destOrd="0" presId="urn:microsoft.com/office/officeart/2005/8/layout/process1"/>
    <dgm:cxn modelId="{4D61420D-0293-4B67-8E74-624A187F2FE1}" type="presParOf" srcId="{C0B0E2EE-AF1B-466A-9AEF-A532850F9E59}" destId="{760B52D4-94BE-4E53-A1A8-A056B8EC563D}" srcOrd="0" destOrd="0" presId="urn:microsoft.com/office/officeart/2005/8/layout/process1"/>
    <dgm:cxn modelId="{2B6C6B88-2EDB-40E1-8A02-91006A3B7EA9}" type="presParOf" srcId="{C0B0E2EE-AF1B-466A-9AEF-A532850F9E59}" destId="{3B184501-05C8-41E9-977F-C2F7A0470988}" srcOrd="1" destOrd="0" presId="urn:microsoft.com/office/officeart/2005/8/layout/process1"/>
    <dgm:cxn modelId="{71460639-DD6F-47A5-8454-CAA8B5476B26}" type="presParOf" srcId="{3B184501-05C8-41E9-977F-C2F7A0470988}" destId="{4E0141AB-33D3-47C4-92B9-B7C89C303BC8}" srcOrd="0" destOrd="0" presId="urn:microsoft.com/office/officeart/2005/8/layout/process1"/>
    <dgm:cxn modelId="{5AAF82AD-2907-4F71-B533-0DF17E14E391}" type="presParOf" srcId="{C0B0E2EE-AF1B-466A-9AEF-A532850F9E59}" destId="{D07FEA3D-3B5A-411A-A2C5-2D1B432247FA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5B5455-B9C0-4127-8512-78C8CAD5052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F681FF1-4C03-4565-8CD3-DA1A85BCC1C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视图管理器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00999E-9176-4F92-AE36-D3C5CB25BF61}" type="parTrans" cxnId="{90D33077-2DDE-4144-832F-EB323C7AFC30}">
      <dgm:prSet/>
      <dgm:spPr/>
      <dgm:t>
        <a:bodyPr/>
        <a:lstStyle/>
        <a:p>
          <a:endParaRPr lang="zh-CN" altLang="en-US"/>
        </a:p>
      </dgm:t>
    </dgm:pt>
    <dgm:pt modelId="{ADC7D0B7-47BB-49DD-BBFD-9671928A425D}" type="sibTrans" cxnId="{90D33077-2DDE-4144-832F-EB323C7AFC30}">
      <dgm:prSet/>
      <dgm:spPr/>
      <dgm:t>
        <a:bodyPr/>
        <a:lstStyle/>
        <a:p>
          <a:endParaRPr lang="zh-CN" altLang="en-US"/>
        </a:p>
      </dgm:t>
    </dgm:pt>
    <dgm:pt modelId="{C35708CC-DC2D-4405-A93D-7C4645D25C4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F325B36-6EED-4575-91E7-E46C4392AA82}" type="parTrans" cxnId="{3428CCA1-EEBC-4270-8A9B-1E9C8568FE0D}">
      <dgm:prSet/>
      <dgm:spPr/>
      <dgm:t>
        <a:bodyPr/>
        <a:lstStyle/>
        <a:p>
          <a:endParaRPr lang="zh-CN" altLang="en-US"/>
        </a:p>
      </dgm:t>
    </dgm:pt>
    <dgm:pt modelId="{518D8861-B8DF-43EF-996B-D611B75372A0}" type="sibTrans" cxnId="{3428CCA1-EEBC-4270-8A9B-1E9C8568FE0D}">
      <dgm:prSet/>
      <dgm:spPr/>
      <dgm:t>
        <a:bodyPr/>
        <a:lstStyle/>
        <a:p>
          <a:endParaRPr lang="zh-CN" altLang="en-US"/>
        </a:p>
      </dgm:t>
    </dgm:pt>
    <dgm:pt modelId="{3760A33D-3D9C-4B77-9567-D7C3A0D72FD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横截面创建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07267C3-40D0-4135-8CF4-89AC4AFBD76D}" type="parTrans" cxnId="{64D77A93-079F-4272-8F54-6D41641BBF72}">
      <dgm:prSet/>
      <dgm:spPr/>
      <dgm:t>
        <a:bodyPr/>
        <a:lstStyle/>
        <a:p>
          <a:endParaRPr lang="zh-CN" altLang="en-US"/>
        </a:p>
      </dgm:t>
    </dgm:pt>
    <dgm:pt modelId="{A55C6254-A3DC-45C4-B5F3-F671DBE04B0E}" type="sibTrans" cxnId="{64D77A93-079F-4272-8F54-6D41641BBF72}">
      <dgm:prSet/>
      <dgm:spPr/>
      <dgm:t>
        <a:bodyPr/>
        <a:lstStyle/>
        <a:p>
          <a:endParaRPr lang="zh-CN" altLang="en-US"/>
        </a:p>
      </dgm:t>
    </dgm:pt>
    <dgm:pt modelId="{292EE5A1-3BD9-44AD-92A5-F9736FD0E782}" type="pres">
      <dgm:prSet presAssocID="{055B5455-B9C0-4127-8512-78C8CAD5052F}" presName="Name0" presStyleCnt="0">
        <dgm:presLayoutVars>
          <dgm:dir/>
          <dgm:resizeHandles val="exact"/>
        </dgm:presLayoutVars>
      </dgm:prSet>
      <dgm:spPr/>
    </dgm:pt>
    <dgm:pt modelId="{FE4A9D23-CC3B-4E48-A7A8-E8175C7DFB04}" type="pres">
      <dgm:prSet presAssocID="{AF681FF1-4C03-4565-8CD3-DA1A85BCC1C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B81B39-BDEE-42F2-98AF-D446220CCAF3}" type="pres">
      <dgm:prSet presAssocID="{ADC7D0B7-47BB-49DD-BBFD-9671928A425D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5A1F7FFE-E107-4F75-A40D-610189B20C21}" type="pres">
      <dgm:prSet presAssocID="{ADC7D0B7-47BB-49DD-BBFD-9671928A425D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90B5EE17-AB46-4617-BBB4-0E9830D60295}" type="pres">
      <dgm:prSet presAssocID="{C35708CC-DC2D-4405-A93D-7C4645D25C4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B1E717-B5B2-4707-BC4B-D146A322F594}" type="pres">
      <dgm:prSet presAssocID="{518D8861-B8DF-43EF-996B-D611B75372A0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EEBC5111-6675-4679-8806-0E4CE76622D9}" type="pres">
      <dgm:prSet presAssocID="{518D8861-B8DF-43EF-996B-D611B75372A0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068CB3F-E72F-480E-88F3-81CBD968FD34}" type="pres">
      <dgm:prSet presAssocID="{3760A33D-3D9C-4B77-9567-D7C3A0D72FD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D33077-2DDE-4144-832F-EB323C7AFC30}" srcId="{055B5455-B9C0-4127-8512-78C8CAD5052F}" destId="{AF681FF1-4C03-4565-8CD3-DA1A85BCC1C9}" srcOrd="0" destOrd="0" parTransId="{1000999E-9176-4F92-AE36-D3C5CB25BF61}" sibTransId="{ADC7D0B7-47BB-49DD-BBFD-9671928A425D}"/>
    <dgm:cxn modelId="{3F0B1BD9-F625-4CB6-B258-35A029CDFF91}" type="presOf" srcId="{C35708CC-DC2D-4405-A93D-7C4645D25C44}" destId="{90B5EE17-AB46-4617-BBB4-0E9830D60295}" srcOrd="0" destOrd="0" presId="urn:microsoft.com/office/officeart/2005/8/layout/process1"/>
    <dgm:cxn modelId="{E922654B-BC62-4CE3-BD4E-718AF121C39F}" type="presOf" srcId="{518D8861-B8DF-43EF-996B-D611B75372A0}" destId="{EEBC5111-6675-4679-8806-0E4CE76622D9}" srcOrd="1" destOrd="0" presId="urn:microsoft.com/office/officeart/2005/8/layout/process1"/>
    <dgm:cxn modelId="{35088EAB-C41C-4B9D-949D-65DFBA87D5F2}" type="presOf" srcId="{518D8861-B8DF-43EF-996B-D611B75372A0}" destId="{6EB1E717-B5B2-4707-BC4B-D146A322F594}" srcOrd="0" destOrd="0" presId="urn:microsoft.com/office/officeart/2005/8/layout/process1"/>
    <dgm:cxn modelId="{3428CCA1-EEBC-4270-8A9B-1E9C8568FE0D}" srcId="{055B5455-B9C0-4127-8512-78C8CAD5052F}" destId="{C35708CC-DC2D-4405-A93D-7C4645D25C44}" srcOrd="1" destOrd="0" parTransId="{EF325B36-6EED-4575-91E7-E46C4392AA82}" sibTransId="{518D8861-B8DF-43EF-996B-D611B75372A0}"/>
    <dgm:cxn modelId="{686060BD-872A-421E-8244-6C29DAE3D030}" type="presOf" srcId="{ADC7D0B7-47BB-49DD-BBFD-9671928A425D}" destId="{96B81B39-BDEE-42F2-98AF-D446220CCAF3}" srcOrd="0" destOrd="0" presId="urn:microsoft.com/office/officeart/2005/8/layout/process1"/>
    <dgm:cxn modelId="{C6D2A9FA-A13E-43D4-A42D-ED75E383B5CB}" type="presOf" srcId="{055B5455-B9C0-4127-8512-78C8CAD5052F}" destId="{292EE5A1-3BD9-44AD-92A5-F9736FD0E782}" srcOrd="0" destOrd="0" presId="urn:microsoft.com/office/officeart/2005/8/layout/process1"/>
    <dgm:cxn modelId="{032E880B-8EBC-43EB-89DD-A4C8E8D5F9B1}" type="presOf" srcId="{ADC7D0B7-47BB-49DD-BBFD-9671928A425D}" destId="{5A1F7FFE-E107-4F75-A40D-610189B20C21}" srcOrd="1" destOrd="0" presId="urn:microsoft.com/office/officeart/2005/8/layout/process1"/>
    <dgm:cxn modelId="{382D1D53-4848-4C77-9CF1-4571653C2526}" type="presOf" srcId="{3760A33D-3D9C-4B77-9567-D7C3A0D72FD5}" destId="{2068CB3F-E72F-480E-88F3-81CBD968FD34}" srcOrd="0" destOrd="0" presId="urn:microsoft.com/office/officeart/2005/8/layout/process1"/>
    <dgm:cxn modelId="{64D77A93-079F-4272-8F54-6D41641BBF72}" srcId="{055B5455-B9C0-4127-8512-78C8CAD5052F}" destId="{3760A33D-3D9C-4B77-9567-D7C3A0D72FD5}" srcOrd="2" destOrd="0" parTransId="{C07267C3-40D0-4135-8CF4-89AC4AFBD76D}" sibTransId="{A55C6254-A3DC-45C4-B5F3-F671DBE04B0E}"/>
    <dgm:cxn modelId="{5DD1FF3D-34FA-43DD-B8B5-1E3EBBF7D366}" type="presOf" srcId="{AF681FF1-4C03-4565-8CD3-DA1A85BCC1C9}" destId="{FE4A9D23-CC3B-4E48-A7A8-E8175C7DFB04}" srcOrd="0" destOrd="0" presId="urn:microsoft.com/office/officeart/2005/8/layout/process1"/>
    <dgm:cxn modelId="{D292AB4E-D618-49AD-8CEC-17C2F9F64EA3}" type="presParOf" srcId="{292EE5A1-3BD9-44AD-92A5-F9736FD0E782}" destId="{FE4A9D23-CC3B-4E48-A7A8-E8175C7DFB04}" srcOrd="0" destOrd="0" presId="urn:microsoft.com/office/officeart/2005/8/layout/process1"/>
    <dgm:cxn modelId="{1551B440-CD3B-4475-9FAB-D60AA68E9186}" type="presParOf" srcId="{292EE5A1-3BD9-44AD-92A5-F9736FD0E782}" destId="{96B81B39-BDEE-42F2-98AF-D446220CCAF3}" srcOrd="1" destOrd="0" presId="urn:microsoft.com/office/officeart/2005/8/layout/process1"/>
    <dgm:cxn modelId="{D607EF9B-9B6C-4331-B328-581B69DECDF4}" type="presParOf" srcId="{96B81B39-BDEE-42F2-98AF-D446220CCAF3}" destId="{5A1F7FFE-E107-4F75-A40D-610189B20C21}" srcOrd="0" destOrd="0" presId="urn:microsoft.com/office/officeart/2005/8/layout/process1"/>
    <dgm:cxn modelId="{3D3EC9D8-30D9-4D90-B3C1-C1E37A6607B6}" type="presParOf" srcId="{292EE5A1-3BD9-44AD-92A5-F9736FD0E782}" destId="{90B5EE17-AB46-4617-BBB4-0E9830D60295}" srcOrd="2" destOrd="0" presId="urn:microsoft.com/office/officeart/2005/8/layout/process1"/>
    <dgm:cxn modelId="{E9D391DC-CEC3-4B44-B770-CDEEDCE794C0}" type="presParOf" srcId="{292EE5A1-3BD9-44AD-92A5-F9736FD0E782}" destId="{6EB1E717-B5B2-4707-BC4B-D146A322F594}" srcOrd="3" destOrd="0" presId="urn:microsoft.com/office/officeart/2005/8/layout/process1"/>
    <dgm:cxn modelId="{3FBEDD49-FB8B-4709-9B90-2031138FF041}" type="presParOf" srcId="{6EB1E717-B5B2-4707-BC4B-D146A322F594}" destId="{EEBC5111-6675-4679-8806-0E4CE76622D9}" srcOrd="0" destOrd="0" presId="urn:microsoft.com/office/officeart/2005/8/layout/process1"/>
    <dgm:cxn modelId="{95F62B59-A589-48B4-8F4B-6CB4D191754C}" type="presParOf" srcId="{292EE5A1-3BD9-44AD-92A5-F9736FD0E782}" destId="{2068CB3F-E72F-480E-88F3-81CBD968FD34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4D5A003-7238-4F86-981E-8998BD55A15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7E77BF9-3EA2-4A36-88E7-6228F238EB4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视图管理器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ADAB4D2-F655-44AB-87F9-8DCB0F20D5BC}" type="parTrans" cxnId="{CE102FDB-D472-4B0A-84E3-CA0A89C9B172}">
      <dgm:prSet/>
      <dgm:spPr/>
      <dgm:t>
        <a:bodyPr/>
        <a:lstStyle/>
        <a:p>
          <a:endParaRPr lang="zh-CN" altLang="en-US"/>
        </a:p>
      </dgm:t>
    </dgm:pt>
    <dgm:pt modelId="{69D02731-9C79-4C63-911E-F779329E1DA5}" type="sibTrans" cxnId="{CE102FDB-D472-4B0A-84E3-CA0A89C9B172}">
      <dgm:prSet/>
      <dgm:spPr/>
      <dgm:t>
        <a:bodyPr/>
        <a:lstStyle/>
        <a:p>
          <a:endParaRPr lang="zh-CN" altLang="en-US"/>
        </a:p>
      </dgm:t>
    </dgm:pt>
    <dgm:pt modelId="{398BB425-507A-4789-AF10-75C3DFB510F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86AFFD2-4713-42AB-A036-4325B2CC77D6}" type="parTrans" cxnId="{C7349169-81E3-4131-A8E5-370C89137B57}">
      <dgm:prSet/>
      <dgm:spPr/>
      <dgm:t>
        <a:bodyPr/>
        <a:lstStyle/>
        <a:p>
          <a:endParaRPr lang="zh-CN" altLang="en-US"/>
        </a:p>
      </dgm:t>
    </dgm:pt>
    <dgm:pt modelId="{DAB2B543-31AB-4B0D-B65E-F9D3857B47DC}" type="sibTrans" cxnId="{C7349169-81E3-4131-A8E5-370C89137B57}">
      <dgm:prSet/>
      <dgm:spPr/>
      <dgm:t>
        <a:bodyPr/>
        <a:lstStyle/>
        <a:p>
          <a:endParaRPr lang="zh-CN" altLang="en-US"/>
        </a:p>
      </dgm:t>
    </dgm:pt>
    <dgm:pt modelId="{C4876B8C-A69F-447B-B4A8-FBCAD348BF1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横截面创建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1E71101-4D6D-4DEE-B31F-CA3FDCC3293F}" type="parTrans" cxnId="{CE87919F-B4AF-40BC-8FDC-375E69F3AEFA}">
      <dgm:prSet/>
      <dgm:spPr/>
      <dgm:t>
        <a:bodyPr/>
        <a:lstStyle/>
        <a:p>
          <a:endParaRPr lang="zh-CN" altLang="en-US"/>
        </a:p>
      </dgm:t>
    </dgm:pt>
    <dgm:pt modelId="{1FEAE6E1-563F-4E61-91F7-3BFBDBF978FF}" type="sibTrans" cxnId="{CE87919F-B4AF-40BC-8FDC-375E69F3AEFA}">
      <dgm:prSet/>
      <dgm:spPr/>
      <dgm:t>
        <a:bodyPr/>
        <a:lstStyle/>
        <a:p>
          <a:endParaRPr lang="zh-CN" altLang="en-US"/>
        </a:p>
      </dgm:t>
    </dgm:pt>
    <dgm:pt modelId="{BA1C8723-21F0-473A-9F79-6F3DF71867CB}" type="pres">
      <dgm:prSet presAssocID="{64D5A003-7238-4F86-981E-8998BD55A156}" presName="Name0" presStyleCnt="0">
        <dgm:presLayoutVars>
          <dgm:dir/>
          <dgm:resizeHandles val="exact"/>
        </dgm:presLayoutVars>
      </dgm:prSet>
      <dgm:spPr/>
    </dgm:pt>
    <dgm:pt modelId="{50FFB49F-23D3-442C-AC87-2B5DADC3B066}" type="pres">
      <dgm:prSet presAssocID="{A7E77BF9-3EA2-4A36-88E7-6228F238EB4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664CDA-519F-4053-949B-FF828E264A9A}" type="pres">
      <dgm:prSet presAssocID="{69D02731-9C79-4C63-911E-F779329E1DA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860BDB9-688F-4173-AC94-D003BAF23196}" type="pres">
      <dgm:prSet presAssocID="{69D02731-9C79-4C63-911E-F779329E1DA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420BDCC4-9104-489B-8935-5452D6B3F0E8}" type="pres">
      <dgm:prSet presAssocID="{398BB425-507A-4789-AF10-75C3DFB510F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45E287-3618-469B-9591-1387EF99BBBF}" type="pres">
      <dgm:prSet presAssocID="{DAB2B543-31AB-4B0D-B65E-F9D3857B47DC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F456B5CB-C94A-48FC-A618-364EF90077A8}" type="pres">
      <dgm:prSet presAssocID="{DAB2B543-31AB-4B0D-B65E-F9D3857B47DC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4699BDF-319B-4BF0-8C0B-F13B7BCDA181}" type="pres">
      <dgm:prSet presAssocID="{C4876B8C-A69F-447B-B4A8-FBCAD348BF1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F506ECC-9824-4EB9-81D5-C3F040BBD3F3}" type="presOf" srcId="{DAB2B543-31AB-4B0D-B65E-F9D3857B47DC}" destId="{F456B5CB-C94A-48FC-A618-364EF90077A8}" srcOrd="1" destOrd="0" presId="urn:microsoft.com/office/officeart/2005/8/layout/process1"/>
    <dgm:cxn modelId="{D7D98FBE-CDEC-4BC2-849A-3DAE786E8675}" type="presOf" srcId="{DAB2B543-31AB-4B0D-B65E-F9D3857B47DC}" destId="{CF45E287-3618-469B-9591-1387EF99BBBF}" srcOrd="0" destOrd="0" presId="urn:microsoft.com/office/officeart/2005/8/layout/process1"/>
    <dgm:cxn modelId="{5CFD9F7F-B687-4B2F-BD6A-A5F04C61FAAC}" type="presOf" srcId="{69D02731-9C79-4C63-911E-F779329E1DA5}" destId="{CD664CDA-519F-4053-949B-FF828E264A9A}" srcOrd="0" destOrd="0" presId="urn:microsoft.com/office/officeart/2005/8/layout/process1"/>
    <dgm:cxn modelId="{F4F0656D-525C-465C-8208-59A27CF61BA4}" type="presOf" srcId="{A7E77BF9-3EA2-4A36-88E7-6228F238EB46}" destId="{50FFB49F-23D3-442C-AC87-2B5DADC3B066}" srcOrd="0" destOrd="0" presId="urn:microsoft.com/office/officeart/2005/8/layout/process1"/>
    <dgm:cxn modelId="{2B61A9FB-CCA6-4E50-9DAE-4251C85DD3CD}" type="presOf" srcId="{398BB425-507A-4789-AF10-75C3DFB510FE}" destId="{420BDCC4-9104-489B-8935-5452D6B3F0E8}" srcOrd="0" destOrd="0" presId="urn:microsoft.com/office/officeart/2005/8/layout/process1"/>
    <dgm:cxn modelId="{C7349169-81E3-4131-A8E5-370C89137B57}" srcId="{64D5A003-7238-4F86-981E-8998BD55A156}" destId="{398BB425-507A-4789-AF10-75C3DFB510FE}" srcOrd="1" destOrd="0" parTransId="{A86AFFD2-4713-42AB-A036-4325B2CC77D6}" sibTransId="{DAB2B543-31AB-4B0D-B65E-F9D3857B47DC}"/>
    <dgm:cxn modelId="{CE87919F-B4AF-40BC-8FDC-375E69F3AEFA}" srcId="{64D5A003-7238-4F86-981E-8998BD55A156}" destId="{C4876B8C-A69F-447B-B4A8-FBCAD348BF10}" srcOrd="2" destOrd="0" parTransId="{81E71101-4D6D-4DEE-B31F-CA3FDCC3293F}" sibTransId="{1FEAE6E1-563F-4E61-91F7-3BFBDBF978FF}"/>
    <dgm:cxn modelId="{8D1BF244-6934-40E7-9FD7-126600CD6652}" type="presOf" srcId="{69D02731-9C79-4C63-911E-F779329E1DA5}" destId="{2860BDB9-688F-4173-AC94-D003BAF23196}" srcOrd="1" destOrd="0" presId="urn:microsoft.com/office/officeart/2005/8/layout/process1"/>
    <dgm:cxn modelId="{104878B9-9797-4B86-A046-E0A0F778734B}" type="presOf" srcId="{64D5A003-7238-4F86-981E-8998BD55A156}" destId="{BA1C8723-21F0-473A-9F79-6F3DF71867CB}" srcOrd="0" destOrd="0" presId="urn:microsoft.com/office/officeart/2005/8/layout/process1"/>
    <dgm:cxn modelId="{CE102FDB-D472-4B0A-84E3-CA0A89C9B172}" srcId="{64D5A003-7238-4F86-981E-8998BD55A156}" destId="{A7E77BF9-3EA2-4A36-88E7-6228F238EB46}" srcOrd="0" destOrd="0" parTransId="{9ADAB4D2-F655-44AB-87F9-8DCB0F20D5BC}" sibTransId="{69D02731-9C79-4C63-911E-F779329E1DA5}"/>
    <dgm:cxn modelId="{2046A704-59E6-4CC2-B0FD-25E87A16B3B3}" type="presOf" srcId="{C4876B8C-A69F-447B-B4A8-FBCAD348BF10}" destId="{24699BDF-319B-4BF0-8C0B-F13B7BCDA181}" srcOrd="0" destOrd="0" presId="urn:microsoft.com/office/officeart/2005/8/layout/process1"/>
    <dgm:cxn modelId="{A4725519-7C84-46F6-9E48-893A91E2A73C}" type="presParOf" srcId="{BA1C8723-21F0-473A-9F79-6F3DF71867CB}" destId="{50FFB49F-23D3-442C-AC87-2B5DADC3B066}" srcOrd="0" destOrd="0" presId="urn:microsoft.com/office/officeart/2005/8/layout/process1"/>
    <dgm:cxn modelId="{B7541464-3262-406F-9E22-B81E0FFD39FC}" type="presParOf" srcId="{BA1C8723-21F0-473A-9F79-6F3DF71867CB}" destId="{CD664CDA-519F-4053-949B-FF828E264A9A}" srcOrd="1" destOrd="0" presId="urn:microsoft.com/office/officeart/2005/8/layout/process1"/>
    <dgm:cxn modelId="{07AC0F00-AB82-4056-9B2C-8C9C87FD29CF}" type="presParOf" srcId="{CD664CDA-519F-4053-949B-FF828E264A9A}" destId="{2860BDB9-688F-4173-AC94-D003BAF23196}" srcOrd="0" destOrd="0" presId="urn:microsoft.com/office/officeart/2005/8/layout/process1"/>
    <dgm:cxn modelId="{035B6299-6D11-4D6C-BD62-FFDA20C197BB}" type="presParOf" srcId="{BA1C8723-21F0-473A-9F79-6F3DF71867CB}" destId="{420BDCC4-9104-489B-8935-5452D6B3F0E8}" srcOrd="2" destOrd="0" presId="urn:microsoft.com/office/officeart/2005/8/layout/process1"/>
    <dgm:cxn modelId="{3A14C707-F8EF-42AE-B127-39CB88C8101D}" type="presParOf" srcId="{BA1C8723-21F0-473A-9F79-6F3DF71867CB}" destId="{CF45E287-3618-469B-9591-1387EF99BBBF}" srcOrd="3" destOrd="0" presId="urn:microsoft.com/office/officeart/2005/8/layout/process1"/>
    <dgm:cxn modelId="{7F88708B-1C58-4936-A76A-F3611775E834}" type="presParOf" srcId="{CF45E287-3618-469B-9591-1387EF99BBBF}" destId="{F456B5CB-C94A-48FC-A618-364EF90077A8}" srcOrd="0" destOrd="0" presId="urn:microsoft.com/office/officeart/2005/8/layout/process1"/>
    <dgm:cxn modelId="{4C4692B4-BF93-4EAE-8069-B90364657D46}" type="presParOf" srcId="{BA1C8723-21F0-473A-9F79-6F3DF71867CB}" destId="{24699BDF-319B-4BF0-8C0B-F13B7BCDA181}" srcOrd="4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423E17-09D9-4E7A-A1EE-5E343231374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3184BF4-A3D2-4FF7-B422-ACA25E71FCC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860D1A-C24F-405D-9DD7-A79DFEA261A1}" type="parTrans" cxnId="{7D06BC28-BF14-4FA1-9467-239CBBE39C1D}">
      <dgm:prSet/>
      <dgm:spPr/>
      <dgm:t>
        <a:bodyPr/>
        <a:lstStyle/>
        <a:p>
          <a:endParaRPr lang="zh-CN" altLang="en-US"/>
        </a:p>
      </dgm:t>
    </dgm:pt>
    <dgm:pt modelId="{8236355F-99B9-4481-8FD8-DDEE5D3371A2}" type="sibTrans" cxnId="{7D06BC28-BF14-4FA1-9467-239CBBE39C1D}">
      <dgm:prSet/>
      <dgm:spPr/>
      <dgm:t>
        <a:bodyPr/>
        <a:lstStyle/>
        <a:p>
          <a:endParaRPr lang="zh-CN" altLang="en-US"/>
        </a:p>
      </dgm:t>
    </dgm:pt>
    <dgm:pt modelId="{CAF2E718-4088-4543-B40F-C628885FFD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473D57-4152-482D-A957-C735E89C3979}" type="parTrans" cxnId="{5B14AB68-3070-4730-A890-67606B818D98}">
      <dgm:prSet/>
      <dgm:spPr/>
      <dgm:t>
        <a:bodyPr/>
        <a:lstStyle/>
        <a:p>
          <a:endParaRPr lang="zh-CN" altLang="en-US"/>
        </a:p>
      </dgm:t>
    </dgm:pt>
    <dgm:pt modelId="{21E907C9-93EA-4D4B-841D-6E323C414690}" type="sibTrans" cxnId="{5B14AB68-3070-4730-A890-67606B818D98}">
      <dgm:prSet/>
      <dgm:spPr/>
      <dgm:t>
        <a:bodyPr/>
        <a:lstStyle/>
        <a:p>
          <a:endParaRPr lang="zh-CN" altLang="en-US"/>
        </a:p>
      </dgm:t>
    </dgm:pt>
    <dgm:pt modelId="{E7E4D15C-1108-44E8-8B97-123F77745ED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079FA19-B04B-416D-B75B-333E1DEB5356}" type="parTrans" cxnId="{DE784BA1-2BFB-4BA3-ADCD-7E9D3228A70A}">
      <dgm:prSet/>
      <dgm:spPr/>
      <dgm:t>
        <a:bodyPr/>
        <a:lstStyle/>
        <a:p>
          <a:endParaRPr lang="zh-CN" altLang="en-US"/>
        </a:p>
      </dgm:t>
    </dgm:pt>
    <dgm:pt modelId="{7C5C44E8-8FAE-487D-A1E8-936F0F155387}" type="sibTrans" cxnId="{DE784BA1-2BFB-4BA3-ADCD-7E9D3228A70A}">
      <dgm:prSet/>
      <dgm:spPr/>
      <dgm:t>
        <a:bodyPr/>
        <a:lstStyle/>
        <a:p>
          <a:endParaRPr lang="zh-CN" altLang="en-US"/>
        </a:p>
      </dgm:t>
    </dgm:pt>
    <dgm:pt modelId="{14F482BC-937D-4DB5-AEB2-036AFD332544}" type="pres">
      <dgm:prSet presAssocID="{F0423E17-09D9-4E7A-A1EE-5E3432313749}" presName="Name0" presStyleCnt="0">
        <dgm:presLayoutVars>
          <dgm:dir/>
          <dgm:resizeHandles val="exact"/>
        </dgm:presLayoutVars>
      </dgm:prSet>
      <dgm:spPr/>
    </dgm:pt>
    <dgm:pt modelId="{29C1180F-5754-4A56-8AA6-59551976E2FE}" type="pres">
      <dgm:prSet presAssocID="{F3184BF4-A3D2-4FF7-B422-ACA25E71FCC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CEF24D-E4B3-413D-8F58-902E6529A28B}" type="pres">
      <dgm:prSet presAssocID="{8236355F-99B9-4481-8FD8-DDEE5D3371A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7FCEAA1-57E4-4DFD-B81A-C5E98FC18633}" type="pres">
      <dgm:prSet presAssocID="{8236355F-99B9-4481-8FD8-DDEE5D3371A2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3BE5CE6-2EF5-4A2B-8E26-A06B75EAC9A7}" type="pres">
      <dgm:prSet presAssocID="{CAF2E718-4088-4543-B40F-C628885FFD4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86609-E3F4-4A63-9F8B-04B8CB2DD4FA}" type="pres">
      <dgm:prSet presAssocID="{21E907C9-93EA-4D4B-841D-6E323C414690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F66444EC-18FD-42D5-92DB-3E584CC2F4DE}" type="pres">
      <dgm:prSet presAssocID="{21E907C9-93EA-4D4B-841D-6E323C414690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8F4765A-B4F4-4F62-9421-77779BA36FEA}" type="pres">
      <dgm:prSet presAssocID="{E7E4D15C-1108-44E8-8B97-123F77745ED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DA4A31-D48C-441D-AC25-B18092041D89}" type="presOf" srcId="{F3184BF4-A3D2-4FF7-B422-ACA25E71FCC2}" destId="{29C1180F-5754-4A56-8AA6-59551976E2FE}" srcOrd="0" destOrd="0" presId="urn:microsoft.com/office/officeart/2005/8/layout/process1"/>
    <dgm:cxn modelId="{C075123C-B714-4D30-B1BF-A7DCB0978A9F}" type="presOf" srcId="{E7E4D15C-1108-44E8-8B97-123F77745ED8}" destId="{28F4765A-B4F4-4F62-9421-77779BA36FEA}" srcOrd="0" destOrd="0" presId="urn:microsoft.com/office/officeart/2005/8/layout/process1"/>
    <dgm:cxn modelId="{E7240AAF-F046-411D-B416-0D353DE8023C}" type="presOf" srcId="{8236355F-99B9-4481-8FD8-DDEE5D3371A2}" destId="{D7FCEAA1-57E4-4DFD-B81A-C5E98FC18633}" srcOrd="1" destOrd="0" presId="urn:microsoft.com/office/officeart/2005/8/layout/process1"/>
    <dgm:cxn modelId="{B75661BA-5FAB-4037-9635-9D9B70DD4A1E}" type="presOf" srcId="{21E907C9-93EA-4D4B-841D-6E323C414690}" destId="{F66444EC-18FD-42D5-92DB-3E584CC2F4DE}" srcOrd="1" destOrd="0" presId="urn:microsoft.com/office/officeart/2005/8/layout/process1"/>
    <dgm:cxn modelId="{BAD11F30-F68B-442D-915F-3F763E968B8F}" type="presOf" srcId="{F0423E17-09D9-4E7A-A1EE-5E3432313749}" destId="{14F482BC-937D-4DB5-AEB2-036AFD332544}" srcOrd="0" destOrd="0" presId="urn:microsoft.com/office/officeart/2005/8/layout/process1"/>
    <dgm:cxn modelId="{7D06BC28-BF14-4FA1-9467-239CBBE39C1D}" srcId="{F0423E17-09D9-4E7A-A1EE-5E3432313749}" destId="{F3184BF4-A3D2-4FF7-B422-ACA25E71FCC2}" srcOrd="0" destOrd="0" parTransId="{39860D1A-C24F-405D-9DD7-A79DFEA261A1}" sibTransId="{8236355F-99B9-4481-8FD8-DDEE5D3371A2}"/>
    <dgm:cxn modelId="{DE784BA1-2BFB-4BA3-ADCD-7E9D3228A70A}" srcId="{F0423E17-09D9-4E7A-A1EE-5E3432313749}" destId="{E7E4D15C-1108-44E8-8B97-123F77745ED8}" srcOrd="2" destOrd="0" parTransId="{0079FA19-B04B-416D-B75B-333E1DEB5356}" sibTransId="{7C5C44E8-8FAE-487D-A1E8-936F0F155387}"/>
    <dgm:cxn modelId="{5B14AB68-3070-4730-A890-67606B818D98}" srcId="{F0423E17-09D9-4E7A-A1EE-5E3432313749}" destId="{CAF2E718-4088-4543-B40F-C628885FFD4D}" srcOrd="1" destOrd="0" parTransId="{93473D57-4152-482D-A957-C735E89C3979}" sibTransId="{21E907C9-93EA-4D4B-841D-6E323C414690}"/>
    <dgm:cxn modelId="{408CC5CC-D411-492A-990F-5955079A9959}" type="presOf" srcId="{21E907C9-93EA-4D4B-841D-6E323C414690}" destId="{DFB86609-E3F4-4A63-9F8B-04B8CB2DD4FA}" srcOrd="0" destOrd="0" presId="urn:microsoft.com/office/officeart/2005/8/layout/process1"/>
    <dgm:cxn modelId="{AF2BDD39-9F61-46AC-8FB3-05967D29DA1A}" type="presOf" srcId="{8236355F-99B9-4481-8FD8-DDEE5D3371A2}" destId="{38CEF24D-E4B3-413D-8F58-902E6529A28B}" srcOrd="0" destOrd="0" presId="urn:microsoft.com/office/officeart/2005/8/layout/process1"/>
    <dgm:cxn modelId="{8C652E27-5EDC-4B8D-88AB-279E851C0CD3}" type="presOf" srcId="{CAF2E718-4088-4543-B40F-C628885FFD4D}" destId="{E3BE5CE6-2EF5-4A2B-8E26-A06B75EAC9A7}" srcOrd="0" destOrd="0" presId="urn:microsoft.com/office/officeart/2005/8/layout/process1"/>
    <dgm:cxn modelId="{1B41E1C1-1477-4672-A900-BA84DA428CB9}" type="presParOf" srcId="{14F482BC-937D-4DB5-AEB2-036AFD332544}" destId="{29C1180F-5754-4A56-8AA6-59551976E2FE}" srcOrd="0" destOrd="0" presId="urn:microsoft.com/office/officeart/2005/8/layout/process1"/>
    <dgm:cxn modelId="{5C13A539-528E-476B-94D0-11C6A9BEEFA0}" type="presParOf" srcId="{14F482BC-937D-4DB5-AEB2-036AFD332544}" destId="{38CEF24D-E4B3-413D-8F58-902E6529A28B}" srcOrd="1" destOrd="0" presId="urn:microsoft.com/office/officeart/2005/8/layout/process1"/>
    <dgm:cxn modelId="{58D5E114-C64F-4459-A2C9-BD078AA0259C}" type="presParOf" srcId="{38CEF24D-E4B3-413D-8F58-902E6529A28B}" destId="{D7FCEAA1-57E4-4DFD-B81A-C5E98FC18633}" srcOrd="0" destOrd="0" presId="urn:microsoft.com/office/officeart/2005/8/layout/process1"/>
    <dgm:cxn modelId="{CBD8C507-2956-4C6A-971F-AB71912EF50E}" type="presParOf" srcId="{14F482BC-937D-4DB5-AEB2-036AFD332544}" destId="{E3BE5CE6-2EF5-4A2B-8E26-A06B75EAC9A7}" srcOrd="2" destOrd="0" presId="urn:microsoft.com/office/officeart/2005/8/layout/process1"/>
    <dgm:cxn modelId="{F15D476B-A49B-4316-BE3C-47407850F111}" type="presParOf" srcId="{14F482BC-937D-4DB5-AEB2-036AFD332544}" destId="{DFB86609-E3F4-4A63-9F8B-04B8CB2DD4FA}" srcOrd="3" destOrd="0" presId="urn:microsoft.com/office/officeart/2005/8/layout/process1"/>
    <dgm:cxn modelId="{E8C4F214-00B8-4922-9BAA-DDDADABE4531}" type="presParOf" srcId="{DFB86609-E3F4-4A63-9F8B-04B8CB2DD4FA}" destId="{F66444EC-18FD-42D5-92DB-3E584CC2F4DE}" srcOrd="0" destOrd="0" presId="urn:microsoft.com/office/officeart/2005/8/layout/process1"/>
    <dgm:cxn modelId="{90F5BDE7-060C-4952-9E67-834197C4E0E2}" type="presParOf" srcId="{14F482BC-937D-4DB5-AEB2-036AFD332544}" destId="{28F4765A-B4F4-4F62-9421-77779BA36FEA}" srcOrd="4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C7F76A-C73A-4BCA-A7FE-BA28E2E77CE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B5FA10F-E766-480A-9013-0B755628EE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3D6664F-D03B-4B98-8630-9CA71F4A88F6}" type="parTrans" cxnId="{A0842945-7F9F-41D3-8132-C5CE75D0F9EF}">
      <dgm:prSet/>
      <dgm:spPr/>
      <dgm:t>
        <a:bodyPr/>
        <a:lstStyle/>
        <a:p>
          <a:endParaRPr lang="zh-CN" altLang="en-US"/>
        </a:p>
      </dgm:t>
    </dgm:pt>
    <dgm:pt modelId="{F6D1889F-4038-44DA-8349-BD9CE5291F65}" type="sibTrans" cxnId="{A0842945-7F9F-41D3-8132-C5CE75D0F9EF}">
      <dgm:prSet/>
      <dgm:spPr/>
      <dgm:t>
        <a:bodyPr/>
        <a:lstStyle/>
        <a:p>
          <a:endParaRPr lang="zh-CN" altLang="en-US"/>
        </a:p>
      </dgm:t>
    </dgm:pt>
    <dgm:pt modelId="{703E74F5-D47D-459E-9820-9CAE93EDF66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添加剖面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CB9ADBA-6243-4E71-9566-C9BA3C3F33EE}" type="parTrans" cxnId="{2123FC3E-3CD9-4628-9C22-815D94B1B0D3}">
      <dgm:prSet/>
      <dgm:spPr/>
      <dgm:t>
        <a:bodyPr/>
        <a:lstStyle/>
        <a:p>
          <a:endParaRPr lang="zh-CN" altLang="en-US"/>
        </a:p>
      </dgm:t>
    </dgm:pt>
    <dgm:pt modelId="{862376CA-C0E9-4A95-836F-7C647A28BDFE}" type="sibTrans" cxnId="{2123FC3E-3CD9-4628-9C22-815D94B1B0D3}">
      <dgm:prSet/>
      <dgm:spPr/>
      <dgm:t>
        <a:bodyPr/>
        <a:lstStyle/>
        <a:p>
          <a:endParaRPr lang="zh-CN" altLang="en-US"/>
        </a:p>
      </dgm:t>
    </dgm:pt>
    <dgm:pt modelId="{BD12D3A2-85EB-46EF-B465-0E01D67049D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横截面创建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C654B2C-A6DB-476A-B2A0-5FF7804E575B}" type="parTrans" cxnId="{3917E86C-2457-436F-B1C1-B5B17ACB467D}">
      <dgm:prSet/>
      <dgm:spPr/>
      <dgm:t>
        <a:bodyPr/>
        <a:lstStyle/>
        <a:p>
          <a:endParaRPr lang="zh-CN" altLang="en-US"/>
        </a:p>
      </dgm:t>
    </dgm:pt>
    <dgm:pt modelId="{4E1EF5C2-E997-4160-97F6-D97968B6F00A}" type="sibTrans" cxnId="{3917E86C-2457-436F-B1C1-B5B17ACB467D}">
      <dgm:prSet/>
      <dgm:spPr/>
      <dgm:t>
        <a:bodyPr/>
        <a:lstStyle/>
        <a:p>
          <a:endParaRPr lang="zh-CN" altLang="en-US"/>
        </a:p>
      </dgm:t>
    </dgm:pt>
    <dgm:pt modelId="{0059D5FD-CBF2-4254-A2E4-29C443147649}" type="pres">
      <dgm:prSet presAssocID="{3DC7F76A-C73A-4BCA-A7FE-BA28E2E77CE0}" presName="Name0" presStyleCnt="0">
        <dgm:presLayoutVars>
          <dgm:dir/>
          <dgm:resizeHandles val="exact"/>
        </dgm:presLayoutVars>
      </dgm:prSet>
      <dgm:spPr/>
    </dgm:pt>
    <dgm:pt modelId="{15A8156C-837E-4BDF-89EF-20133B23341B}" type="pres">
      <dgm:prSet presAssocID="{BB5FA10F-E766-480A-9013-0B755628EEC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FAD801-2A1F-483D-86FA-A620ADCCD9F9}" type="pres">
      <dgm:prSet presAssocID="{F6D1889F-4038-44DA-8349-BD9CE5291F6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B39C8284-0813-40EA-91DA-57DA2DBD8BBF}" type="pres">
      <dgm:prSet presAssocID="{F6D1889F-4038-44DA-8349-BD9CE5291F6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36FA4DC-273A-43D5-BC32-F32A4C9E751A}" type="pres">
      <dgm:prSet presAssocID="{703E74F5-D47D-459E-9820-9CAE93EDF66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F537C7-0374-4EA9-921B-D910A7B84882}" type="pres">
      <dgm:prSet presAssocID="{862376CA-C0E9-4A95-836F-7C647A28BDFE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F5BE1EA-5F41-49F8-86E1-9B85A2F05560}" type="pres">
      <dgm:prSet presAssocID="{862376CA-C0E9-4A95-836F-7C647A28BDFE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1C4FE195-0704-456E-8723-F7CF03E7ECB5}" type="pres">
      <dgm:prSet presAssocID="{BD12D3A2-85EB-46EF-B465-0E01D67049D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23FC3E-3CD9-4628-9C22-815D94B1B0D3}" srcId="{3DC7F76A-C73A-4BCA-A7FE-BA28E2E77CE0}" destId="{703E74F5-D47D-459E-9820-9CAE93EDF666}" srcOrd="1" destOrd="0" parTransId="{FCB9ADBA-6243-4E71-9566-C9BA3C3F33EE}" sibTransId="{862376CA-C0E9-4A95-836F-7C647A28BDFE}"/>
    <dgm:cxn modelId="{46E033DE-187D-432F-9179-28A4660D57A6}" type="presOf" srcId="{BD12D3A2-85EB-46EF-B465-0E01D67049D4}" destId="{1C4FE195-0704-456E-8723-F7CF03E7ECB5}" srcOrd="0" destOrd="0" presId="urn:microsoft.com/office/officeart/2005/8/layout/process1"/>
    <dgm:cxn modelId="{B399A458-D419-4A4A-9FD5-4FD614A3D3D8}" type="presOf" srcId="{F6D1889F-4038-44DA-8349-BD9CE5291F65}" destId="{B39C8284-0813-40EA-91DA-57DA2DBD8BBF}" srcOrd="1" destOrd="0" presId="urn:microsoft.com/office/officeart/2005/8/layout/process1"/>
    <dgm:cxn modelId="{500EB888-ED15-422B-8AFD-39CFA62662DC}" type="presOf" srcId="{862376CA-C0E9-4A95-836F-7C647A28BDFE}" destId="{AF5BE1EA-5F41-49F8-86E1-9B85A2F05560}" srcOrd="1" destOrd="0" presId="urn:microsoft.com/office/officeart/2005/8/layout/process1"/>
    <dgm:cxn modelId="{FC2880E9-B258-4E8E-8269-C4C666538F3D}" type="presOf" srcId="{703E74F5-D47D-459E-9820-9CAE93EDF666}" destId="{A36FA4DC-273A-43D5-BC32-F32A4C9E751A}" srcOrd="0" destOrd="0" presId="urn:microsoft.com/office/officeart/2005/8/layout/process1"/>
    <dgm:cxn modelId="{85BCE2BC-E7DB-4D0D-B36D-1A66018FF947}" type="presOf" srcId="{F6D1889F-4038-44DA-8349-BD9CE5291F65}" destId="{DCFAD801-2A1F-483D-86FA-A620ADCCD9F9}" srcOrd="0" destOrd="0" presId="urn:microsoft.com/office/officeart/2005/8/layout/process1"/>
    <dgm:cxn modelId="{30D60ACF-E25A-488D-A5A7-C51188F2DFBB}" type="presOf" srcId="{3DC7F76A-C73A-4BCA-A7FE-BA28E2E77CE0}" destId="{0059D5FD-CBF2-4254-A2E4-29C443147649}" srcOrd="0" destOrd="0" presId="urn:microsoft.com/office/officeart/2005/8/layout/process1"/>
    <dgm:cxn modelId="{B25C2737-9C1A-487B-84D7-9E6A1FA84700}" type="presOf" srcId="{862376CA-C0E9-4A95-836F-7C647A28BDFE}" destId="{A9F537C7-0374-4EA9-921B-D910A7B84882}" srcOrd="0" destOrd="0" presId="urn:microsoft.com/office/officeart/2005/8/layout/process1"/>
    <dgm:cxn modelId="{166E5918-49E1-420F-88D0-89783E5DD2B5}" type="presOf" srcId="{BB5FA10F-E766-480A-9013-0B755628EEC0}" destId="{15A8156C-837E-4BDF-89EF-20133B23341B}" srcOrd="0" destOrd="0" presId="urn:microsoft.com/office/officeart/2005/8/layout/process1"/>
    <dgm:cxn modelId="{A0842945-7F9F-41D3-8132-C5CE75D0F9EF}" srcId="{3DC7F76A-C73A-4BCA-A7FE-BA28E2E77CE0}" destId="{BB5FA10F-E766-480A-9013-0B755628EEC0}" srcOrd="0" destOrd="0" parTransId="{73D6664F-D03B-4B98-8630-9CA71F4A88F6}" sibTransId="{F6D1889F-4038-44DA-8349-BD9CE5291F65}"/>
    <dgm:cxn modelId="{3917E86C-2457-436F-B1C1-B5B17ACB467D}" srcId="{3DC7F76A-C73A-4BCA-A7FE-BA28E2E77CE0}" destId="{BD12D3A2-85EB-46EF-B465-0E01D67049D4}" srcOrd="2" destOrd="0" parTransId="{DC654B2C-A6DB-476A-B2A0-5FF7804E575B}" sibTransId="{4E1EF5C2-E997-4160-97F6-D97968B6F00A}"/>
    <dgm:cxn modelId="{E81B5EDF-42C4-49DF-87EE-C965416951C4}" type="presParOf" srcId="{0059D5FD-CBF2-4254-A2E4-29C443147649}" destId="{15A8156C-837E-4BDF-89EF-20133B23341B}" srcOrd="0" destOrd="0" presId="urn:microsoft.com/office/officeart/2005/8/layout/process1"/>
    <dgm:cxn modelId="{B7597845-E585-4BE8-8152-AF177B23CBCE}" type="presParOf" srcId="{0059D5FD-CBF2-4254-A2E4-29C443147649}" destId="{DCFAD801-2A1F-483D-86FA-A620ADCCD9F9}" srcOrd="1" destOrd="0" presId="urn:microsoft.com/office/officeart/2005/8/layout/process1"/>
    <dgm:cxn modelId="{E9453E46-A3F6-4C0C-A1DE-7A1110CCA662}" type="presParOf" srcId="{DCFAD801-2A1F-483D-86FA-A620ADCCD9F9}" destId="{B39C8284-0813-40EA-91DA-57DA2DBD8BBF}" srcOrd="0" destOrd="0" presId="urn:microsoft.com/office/officeart/2005/8/layout/process1"/>
    <dgm:cxn modelId="{61ADD6C7-76DF-43CB-8867-8935C34E5902}" type="presParOf" srcId="{0059D5FD-CBF2-4254-A2E4-29C443147649}" destId="{A36FA4DC-273A-43D5-BC32-F32A4C9E751A}" srcOrd="2" destOrd="0" presId="urn:microsoft.com/office/officeart/2005/8/layout/process1"/>
    <dgm:cxn modelId="{A9BABD04-94D0-49FB-B1DA-796392D54CE9}" type="presParOf" srcId="{0059D5FD-CBF2-4254-A2E4-29C443147649}" destId="{A9F537C7-0374-4EA9-921B-D910A7B84882}" srcOrd="3" destOrd="0" presId="urn:microsoft.com/office/officeart/2005/8/layout/process1"/>
    <dgm:cxn modelId="{41BECA67-D43A-4134-A066-F9E7A5245BB2}" type="presParOf" srcId="{A9F537C7-0374-4EA9-921B-D910A7B84882}" destId="{AF5BE1EA-5F41-49F8-86E1-9B85A2F05560}" srcOrd="0" destOrd="0" presId="urn:microsoft.com/office/officeart/2005/8/layout/process1"/>
    <dgm:cxn modelId="{A4CDB0FF-54B1-4CE9-B72B-08325A61ED13}" type="presParOf" srcId="{0059D5FD-CBF2-4254-A2E4-29C443147649}" destId="{1C4FE195-0704-456E-8723-F7CF03E7ECB5}" srcOrd="4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B82C843-DBD3-4EB8-BAE8-59329901187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2E17960-4105-48D8-83A7-BACFAE9A64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2339A79-F8DF-4037-BF22-276F63971581}" type="parTrans" cxnId="{B1B44A47-FCE6-4B94-9399-05018837A4A8}">
      <dgm:prSet/>
      <dgm:spPr/>
      <dgm:t>
        <a:bodyPr/>
        <a:lstStyle/>
        <a:p>
          <a:endParaRPr lang="zh-CN" altLang="en-US"/>
        </a:p>
      </dgm:t>
    </dgm:pt>
    <dgm:pt modelId="{34272539-5458-44B0-8B47-7DBA5C14DC61}" type="sibTrans" cxnId="{B1B44A47-FCE6-4B94-9399-05018837A4A8}">
      <dgm:prSet/>
      <dgm:spPr/>
      <dgm:t>
        <a:bodyPr/>
        <a:lstStyle/>
        <a:p>
          <a:endParaRPr lang="zh-CN" altLang="en-US"/>
        </a:p>
      </dgm:t>
    </dgm:pt>
    <dgm:pt modelId="{B60425F3-42E9-44C9-B781-42D897A1F6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剖切区域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BC14ECC-D385-40EB-B07E-D655688ECB4B}" type="parTrans" cxnId="{3E4DEF20-9204-456E-B5DC-8B5C5917920C}">
      <dgm:prSet/>
      <dgm:spPr/>
      <dgm:t>
        <a:bodyPr/>
        <a:lstStyle/>
        <a:p>
          <a:endParaRPr lang="zh-CN" altLang="en-US"/>
        </a:p>
      </dgm:t>
    </dgm:pt>
    <dgm:pt modelId="{4AE372B2-3302-4A91-9CBA-6965798A0B93}" type="sibTrans" cxnId="{3E4DEF20-9204-456E-B5DC-8B5C5917920C}">
      <dgm:prSet/>
      <dgm:spPr/>
      <dgm:t>
        <a:bodyPr/>
        <a:lstStyle/>
        <a:p>
          <a:endParaRPr lang="zh-CN" altLang="en-US"/>
        </a:p>
      </dgm:t>
    </dgm:pt>
    <dgm:pt modelId="{475DB673-F1B5-4756-BCBC-06AA535EFC2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局部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36972C-E16D-438D-8848-9B4AF60BD4A0}" type="parTrans" cxnId="{6CC0A9B9-DB00-4794-BE99-1E4303698ADF}">
      <dgm:prSet/>
      <dgm:spPr/>
      <dgm:t>
        <a:bodyPr/>
        <a:lstStyle/>
        <a:p>
          <a:endParaRPr lang="zh-CN" altLang="en-US"/>
        </a:p>
      </dgm:t>
    </dgm:pt>
    <dgm:pt modelId="{069D3078-45B3-4378-82FC-91AF958EC0AE}" type="sibTrans" cxnId="{6CC0A9B9-DB00-4794-BE99-1E4303698ADF}">
      <dgm:prSet/>
      <dgm:spPr/>
      <dgm:t>
        <a:bodyPr/>
        <a:lstStyle/>
        <a:p>
          <a:endParaRPr lang="zh-CN" altLang="en-US"/>
        </a:p>
      </dgm:t>
    </dgm:pt>
    <dgm:pt modelId="{B0604F83-BB31-4681-A77E-A60099C0A1A7}" type="pres">
      <dgm:prSet presAssocID="{AB82C843-DBD3-4EB8-BAE8-59329901187B}" presName="Name0" presStyleCnt="0">
        <dgm:presLayoutVars>
          <dgm:dir/>
          <dgm:resizeHandles val="exact"/>
        </dgm:presLayoutVars>
      </dgm:prSet>
      <dgm:spPr/>
    </dgm:pt>
    <dgm:pt modelId="{36A9E628-F603-47A7-B4F4-F7683522C1F9}" type="pres">
      <dgm:prSet presAssocID="{B2E17960-4105-48D8-83A7-BACFAE9A640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D02DE-84C6-4D5C-9C78-586400EF9507}" type="pres">
      <dgm:prSet presAssocID="{34272539-5458-44B0-8B47-7DBA5C14DC61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F348175-A2AF-4476-A6FB-92CE9A488328}" type="pres">
      <dgm:prSet presAssocID="{34272539-5458-44B0-8B47-7DBA5C14DC61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B5DF983-6093-4ED3-B533-0D008CF3B4AA}" type="pres">
      <dgm:prSet presAssocID="{B60425F3-42E9-44C9-B781-42D897A1F65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1A39E9-A950-485A-B9C9-70D670F206BF}" type="pres">
      <dgm:prSet presAssocID="{4AE372B2-3302-4A91-9CBA-6965798A0B93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8F80ED1C-D9FB-49BA-B8B8-077A5285D412}" type="pres">
      <dgm:prSet presAssocID="{4AE372B2-3302-4A91-9CBA-6965798A0B93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F27CA15-0662-4CEF-A25D-CBD33B2F112D}" type="pres">
      <dgm:prSet presAssocID="{475DB673-F1B5-4756-BCBC-06AA535EFC2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C0A9B9-DB00-4794-BE99-1E4303698ADF}" srcId="{AB82C843-DBD3-4EB8-BAE8-59329901187B}" destId="{475DB673-F1B5-4756-BCBC-06AA535EFC2F}" srcOrd="2" destOrd="0" parTransId="{1036972C-E16D-438D-8848-9B4AF60BD4A0}" sibTransId="{069D3078-45B3-4378-82FC-91AF958EC0AE}"/>
    <dgm:cxn modelId="{2109B533-E725-46DE-8D4E-6ECF24840566}" type="presOf" srcId="{AB82C843-DBD3-4EB8-BAE8-59329901187B}" destId="{B0604F83-BB31-4681-A77E-A60099C0A1A7}" srcOrd="0" destOrd="0" presId="urn:microsoft.com/office/officeart/2005/8/layout/process1"/>
    <dgm:cxn modelId="{266B1220-7318-4694-AFBA-6535FEAAF82F}" type="presOf" srcId="{B60425F3-42E9-44C9-B781-42D897A1F65A}" destId="{AB5DF983-6093-4ED3-B533-0D008CF3B4AA}" srcOrd="0" destOrd="0" presId="urn:microsoft.com/office/officeart/2005/8/layout/process1"/>
    <dgm:cxn modelId="{10408DD0-D841-46B6-B7BF-A68DEADD4ABE}" type="presOf" srcId="{B2E17960-4105-48D8-83A7-BACFAE9A6408}" destId="{36A9E628-F603-47A7-B4F4-F7683522C1F9}" srcOrd="0" destOrd="0" presId="urn:microsoft.com/office/officeart/2005/8/layout/process1"/>
    <dgm:cxn modelId="{8D4FBA84-0581-4894-AF8D-B1B22A690241}" type="presOf" srcId="{475DB673-F1B5-4756-BCBC-06AA535EFC2F}" destId="{2F27CA15-0662-4CEF-A25D-CBD33B2F112D}" srcOrd="0" destOrd="0" presId="urn:microsoft.com/office/officeart/2005/8/layout/process1"/>
    <dgm:cxn modelId="{3E4DEF20-9204-456E-B5DC-8B5C5917920C}" srcId="{AB82C843-DBD3-4EB8-BAE8-59329901187B}" destId="{B60425F3-42E9-44C9-B781-42D897A1F65A}" srcOrd="1" destOrd="0" parTransId="{2BC14ECC-D385-40EB-B07E-D655688ECB4B}" sibTransId="{4AE372B2-3302-4A91-9CBA-6965798A0B93}"/>
    <dgm:cxn modelId="{B250CACD-77E5-4639-8282-1E1732B860C2}" type="presOf" srcId="{34272539-5458-44B0-8B47-7DBA5C14DC61}" destId="{FA8D02DE-84C6-4D5C-9C78-586400EF9507}" srcOrd="0" destOrd="0" presId="urn:microsoft.com/office/officeart/2005/8/layout/process1"/>
    <dgm:cxn modelId="{98643434-9C4B-4577-81F1-19FE94CF6EE4}" type="presOf" srcId="{4AE372B2-3302-4A91-9CBA-6965798A0B93}" destId="{D21A39E9-A950-485A-B9C9-70D670F206BF}" srcOrd="0" destOrd="0" presId="urn:microsoft.com/office/officeart/2005/8/layout/process1"/>
    <dgm:cxn modelId="{70109BE1-0E5C-46BA-9B59-54439B46E5E9}" type="presOf" srcId="{34272539-5458-44B0-8B47-7DBA5C14DC61}" destId="{DF348175-A2AF-4476-A6FB-92CE9A488328}" srcOrd="1" destOrd="0" presId="urn:microsoft.com/office/officeart/2005/8/layout/process1"/>
    <dgm:cxn modelId="{1C5CBE5E-BFE0-4C75-B11B-91356F701AF2}" type="presOf" srcId="{4AE372B2-3302-4A91-9CBA-6965798A0B93}" destId="{8F80ED1C-D9FB-49BA-B8B8-077A5285D412}" srcOrd="1" destOrd="0" presId="urn:microsoft.com/office/officeart/2005/8/layout/process1"/>
    <dgm:cxn modelId="{B1B44A47-FCE6-4B94-9399-05018837A4A8}" srcId="{AB82C843-DBD3-4EB8-BAE8-59329901187B}" destId="{B2E17960-4105-48D8-83A7-BACFAE9A6408}" srcOrd="0" destOrd="0" parTransId="{82339A79-F8DF-4037-BF22-276F63971581}" sibTransId="{34272539-5458-44B0-8B47-7DBA5C14DC61}"/>
    <dgm:cxn modelId="{12A285D3-123A-46B7-9048-61E21C233C71}" type="presParOf" srcId="{B0604F83-BB31-4681-A77E-A60099C0A1A7}" destId="{36A9E628-F603-47A7-B4F4-F7683522C1F9}" srcOrd="0" destOrd="0" presId="urn:microsoft.com/office/officeart/2005/8/layout/process1"/>
    <dgm:cxn modelId="{F31629F6-446A-4D59-9509-5F2CD95F6A3F}" type="presParOf" srcId="{B0604F83-BB31-4681-A77E-A60099C0A1A7}" destId="{FA8D02DE-84C6-4D5C-9C78-586400EF9507}" srcOrd="1" destOrd="0" presId="urn:microsoft.com/office/officeart/2005/8/layout/process1"/>
    <dgm:cxn modelId="{A133F183-3C21-463F-9BCA-CF45E1CC225D}" type="presParOf" srcId="{FA8D02DE-84C6-4D5C-9C78-586400EF9507}" destId="{DF348175-A2AF-4476-A6FB-92CE9A488328}" srcOrd="0" destOrd="0" presId="urn:microsoft.com/office/officeart/2005/8/layout/process1"/>
    <dgm:cxn modelId="{0E5028F4-7113-43B2-B60D-67921583CFCC}" type="presParOf" srcId="{B0604F83-BB31-4681-A77E-A60099C0A1A7}" destId="{AB5DF983-6093-4ED3-B533-0D008CF3B4AA}" srcOrd="2" destOrd="0" presId="urn:microsoft.com/office/officeart/2005/8/layout/process1"/>
    <dgm:cxn modelId="{28729F57-BD42-4317-88A3-4718B31C9B5D}" type="presParOf" srcId="{B0604F83-BB31-4681-A77E-A60099C0A1A7}" destId="{D21A39E9-A950-485A-B9C9-70D670F206BF}" srcOrd="3" destOrd="0" presId="urn:microsoft.com/office/officeart/2005/8/layout/process1"/>
    <dgm:cxn modelId="{DED2AB78-4E16-4B9C-85FF-0167154200BB}" type="presParOf" srcId="{D21A39E9-A950-485A-B9C9-70D670F206BF}" destId="{8F80ED1C-D9FB-49BA-B8B8-077A5285D412}" srcOrd="0" destOrd="0" presId="urn:microsoft.com/office/officeart/2005/8/layout/process1"/>
    <dgm:cxn modelId="{CE8EEF32-5C4D-4525-AF75-F25B205F2C67}" type="presParOf" srcId="{B0604F83-BB31-4681-A77E-A60099C0A1A7}" destId="{2F27CA15-0662-4CEF-A25D-CBD33B2F112D}" srcOrd="4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oleObject" Target="../embeddings/oleObject1.bin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0" Type="http://schemas.openxmlformats.org/officeDocument/2006/relationships/diagramQuickStyle" Target="../diagrams/quickStyle2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diagramColors" Target="../diagrams/colors9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12" Type="http://schemas.openxmlformats.org/officeDocument/2006/relationships/diagramQuickStyle" Target="../diagrams/quickStyle9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11" Type="http://schemas.openxmlformats.org/officeDocument/2006/relationships/diagramLayout" Target="../diagrams/layout9.xml"/><Relationship Id="rId5" Type="http://schemas.openxmlformats.org/officeDocument/2006/relationships/diagramColors" Target="../diagrams/colors7.xml"/><Relationship Id="rId10" Type="http://schemas.openxmlformats.org/officeDocument/2006/relationships/diagramData" Target="../diagrams/data9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3.xml"/><Relationship Id="rId13" Type="http://schemas.openxmlformats.org/officeDocument/2006/relationships/diagramColors" Target="../diagrams/colors14.xml"/><Relationship Id="rId18" Type="http://schemas.openxmlformats.org/officeDocument/2006/relationships/diagramData" Target="../diagrams/data16.xml"/><Relationship Id="rId3" Type="http://schemas.openxmlformats.org/officeDocument/2006/relationships/diagramLayout" Target="../diagrams/layout12.xml"/><Relationship Id="rId21" Type="http://schemas.openxmlformats.org/officeDocument/2006/relationships/diagramColors" Target="../diagrams/colors16.xml"/><Relationship Id="rId7" Type="http://schemas.openxmlformats.org/officeDocument/2006/relationships/diagramLayout" Target="../diagrams/layout13.xml"/><Relationship Id="rId12" Type="http://schemas.openxmlformats.org/officeDocument/2006/relationships/diagramQuickStyle" Target="../diagrams/quickStyle14.xml"/><Relationship Id="rId17" Type="http://schemas.openxmlformats.org/officeDocument/2006/relationships/diagramColors" Target="../diagrams/colors15.xml"/><Relationship Id="rId2" Type="http://schemas.openxmlformats.org/officeDocument/2006/relationships/diagramData" Target="../diagrams/data12.xml"/><Relationship Id="rId16" Type="http://schemas.openxmlformats.org/officeDocument/2006/relationships/diagramQuickStyle" Target="../diagrams/quickStyle15.xml"/><Relationship Id="rId20" Type="http://schemas.openxmlformats.org/officeDocument/2006/relationships/diagramQuickStyle" Target="../diagrams/quickStyle1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3.xml"/><Relationship Id="rId11" Type="http://schemas.openxmlformats.org/officeDocument/2006/relationships/diagramLayout" Target="../diagrams/layout14.xml"/><Relationship Id="rId5" Type="http://schemas.openxmlformats.org/officeDocument/2006/relationships/diagramColors" Target="../diagrams/colors12.xml"/><Relationship Id="rId15" Type="http://schemas.openxmlformats.org/officeDocument/2006/relationships/diagramLayout" Target="../diagrams/layout15.xml"/><Relationship Id="rId10" Type="http://schemas.openxmlformats.org/officeDocument/2006/relationships/diagramData" Target="../diagrams/data14.xml"/><Relationship Id="rId19" Type="http://schemas.openxmlformats.org/officeDocument/2006/relationships/diagramLayout" Target="../diagrams/layout16.xml"/><Relationship Id="rId4" Type="http://schemas.openxmlformats.org/officeDocument/2006/relationships/diagramQuickStyle" Target="../diagrams/quickStyle12.xml"/><Relationship Id="rId9" Type="http://schemas.openxmlformats.org/officeDocument/2006/relationships/diagramColors" Target="../diagrams/colors13.xml"/><Relationship Id="rId14" Type="http://schemas.openxmlformats.org/officeDocument/2006/relationships/diagramData" Target="../diagrams/data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8.xml"/><Relationship Id="rId13" Type="http://schemas.openxmlformats.org/officeDocument/2006/relationships/diagramColors" Target="../diagrams/colors19.xml"/><Relationship Id="rId3" Type="http://schemas.openxmlformats.org/officeDocument/2006/relationships/diagramLayout" Target="../diagrams/layout17.xml"/><Relationship Id="rId7" Type="http://schemas.openxmlformats.org/officeDocument/2006/relationships/diagramLayout" Target="../diagrams/layout18.xml"/><Relationship Id="rId12" Type="http://schemas.openxmlformats.org/officeDocument/2006/relationships/diagramQuickStyle" Target="../diagrams/quickStyle19.xml"/><Relationship Id="rId17" Type="http://schemas.openxmlformats.org/officeDocument/2006/relationships/diagramColors" Target="../diagrams/colors20.xml"/><Relationship Id="rId2" Type="http://schemas.openxmlformats.org/officeDocument/2006/relationships/diagramData" Target="../diagrams/data17.xml"/><Relationship Id="rId16" Type="http://schemas.openxmlformats.org/officeDocument/2006/relationships/diagramQuickStyle" Target="../diagrams/quickStyle2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8.xml"/><Relationship Id="rId11" Type="http://schemas.openxmlformats.org/officeDocument/2006/relationships/diagramLayout" Target="../diagrams/layout19.xml"/><Relationship Id="rId5" Type="http://schemas.openxmlformats.org/officeDocument/2006/relationships/diagramColors" Target="../diagrams/colors17.xml"/><Relationship Id="rId15" Type="http://schemas.openxmlformats.org/officeDocument/2006/relationships/diagramLayout" Target="../diagrams/layout20.xml"/><Relationship Id="rId10" Type="http://schemas.openxmlformats.org/officeDocument/2006/relationships/diagramData" Target="../diagrams/data19.xml"/><Relationship Id="rId4" Type="http://schemas.openxmlformats.org/officeDocument/2006/relationships/diagramQuickStyle" Target="../diagrams/quickStyle17.xml"/><Relationship Id="rId9" Type="http://schemas.openxmlformats.org/officeDocument/2006/relationships/diagramColors" Target="../diagrams/colors18.xml"/><Relationship Id="rId14" Type="http://schemas.openxmlformats.org/officeDocument/2006/relationships/diagramData" Target="../diagrams/data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571744"/>
            <a:ext cx="8858280" cy="1470025"/>
          </a:xfrm>
        </p:spPr>
        <p:txBody>
          <a:bodyPr>
            <a:normAutofit fontScale="90000"/>
          </a:bodyPr>
          <a:lstStyle/>
          <a:p>
            <a:r>
              <a:rPr sz="44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sz="44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sz="4400" b="1" dirty="0" smtClean="0">
                <a:latin typeface="黑体" pitchFamily="49" charset="-122"/>
                <a:ea typeface="黑体" pitchFamily="49" charset="-122"/>
              </a:rPr>
              <a:t>章 </a:t>
            </a:r>
            <a:r>
              <a:rPr lang="en-US" sz="4400" b="1" dirty="0" err="1" smtClean="0">
                <a:latin typeface="黑体" pitchFamily="49" charset="-122"/>
                <a:ea typeface="黑体" pitchFamily="49" charset="-122"/>
              </a:rPr>
              <a:t>Creo</a:t>
            </a:r>
            <a:r>
              <a:rPr lang="en-US" sz="4400" b="1" dirty="0" smtClean="0">
                <a:latin typeface="黑体" pitchFamily="49" charset="-122"/>
                <a:ea typeface="黑体" pitchFamily="49" charset="-122"/>
              </a:rPr>
              <a:t> Parametric</a:t>
            </a:r>
            <a:r>
              <a:rPr sz="4400" b="1" dirty="0" smtClean="0">
                <a:latin typeface="黑体" pitchFamily="49" charset="-122"/>
                <a:ea typeface="黑体" pitchFamily="49" charset="-122"/>
              </a:rPr>
              <a:t>工程图及创建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77442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857488" y="5143512"/>
            <a:ext cx="2500330" cy="500066"/>
          </a:xfrm>
          <a:prstGeom prst="wedgeRoundRectCallout">
            <a:avLst>
              <a:gd name="adj1" fmla="val -45017"/>
              <a:gd name="adj2" fmla="val -2147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产生局部放大图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5"/>
            <a:ext cx="7039008" cy="62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285852" y="5143512"/>
            <a:ext cx="2500330" cy="500066"/>
          </a:xfrm>
          <a:prstGeom prst="wedgeRoundRectCallout">
            <a:avLst>
              <a:gd name="adj1" fmla="val 50540"/>
              <a:gd name="adj2" fmla="val -176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修改局部放大图注释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3.2.2  </a:t>
            </a:r>
            <a:r>
              <a:rPr lang="zh-CN" altLang="en-US" sz="2800" dirty="0" smtClean="0"/>
              <a:t>创建辅助视图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辅助视图也即向视图，或称斜视图，它是可以自由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配置的基本视图。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创建辅助视图的具体方法：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785918" y="2285992"/>
          <a:ext cx="333375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3143248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）重复以上步骤，打开文件</a:t>
            </a:r>
            <a:r>
              <a:rPr lang="en-US" sz="2400" dirty="0" smtClean="0"/>
              <a:t>\CH03\3-6.drw</a:t>
            </a:r>
            <a:r>
              <a:rPr lang="zh-CN" altLang="en-US" sz="2400" dirty="0" smtClean="0"/>
              <a:t>，只带有三个基本视图。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）放置辅助视图。</a:t>
            </a:r>
            <a:endParaRPr lang="en-US" altLang="zh-CN" sz="2400" dirty="0" smtClean="0"/>
          </a:p>
        </p:txBody>
      </p:sp>
      <p:graphicFrame>
        <p:nvGraphicFramePr>
          <p:cNvPr id="6" name="图示 5"/>
          <p:cNvGraphicFramePr/>
          <p:nvPr/>
        </p:nvGraphicFramePr>
        <p:xfrm>
          <a:off x="1214414" y="4500570"/>
          <a:ext cx="4048132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5286388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）修改辅助视图。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528" y="285728"/>
            <a:ext cx="605433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143636" y="5214950"/>
            <a:ext cx="2500330" cy="428628"/>
          </a:xfrm>
          <a:prstGeom prst="wedgeRoundRectCallout">
            <a:avLst>
              <a:gd name="adj1" fmla="val -58584"/>
              <a:gd name="adj2" fmla="val -2196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插入辅助视图并修改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3714776" cy="341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643570" y="2857496"/>
            <a:ext cx="1571636" cy="571504"/>
          </a:xfrm>
          <a:prstGeom prst="wedgeRoundRectCallout">
            <a:avLst>
              <a:gd name="adj1" fmla="val -69630"/>
              <a:gd name="adj2" fmla="val -1594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对齐设置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857628"/>
            <a:ext cx="82868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3.2.3  </a:t>
            </a:r>
            <a:r>
              <a:rPr lang="zh-CN" altLang="en-US" sz="2800" dirty="0" smtClean="0"/>
              <a:t>创建半视图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半视图是相对于全视图而言的。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 具体操作方法：</a:t>
            </a:r>
            <a:endParaRPr lang="en-US" altLang="zh-CN" sz="2400" dirty="0" smtClean="0"/>
          </a:p>
          <a:p>
            <a:r>
              <a:rPr lang="zh-CN" altLang="en-US" sz="2400" dirty="0" smtClean="0"/>
              <a:t>   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\CH03\3-1.prt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   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）选择左视图并将其删除。</a:t>
            </a:r>
            <a:endParaRPr lang="en-US" altLang="zh-CN" sz="2400" dirty="0" smtClean="0"/>
          </a:p>
          <a:p>
            <a:r>
              <a:rPr lang="zh-CN" altLang="en-US" sz="2400" dirty="0" smtClean="0"/>
              <a:t>   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）插入左视图的半视图。</a:t>
            </a:r>
          </a:p>
          <a:p>
            <a:r>
              <a:rPr lang="en-US" altLang="zh-CN" sz="2400" dirty="0" smtClean="0"/>
              <a:t>  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567" y="285728"/>
            <a:ext cx="7631669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929454" y="5857892"/>
            <a:ext cx="1500198" cy="500066"/>
          </a:xfrm>
          <a:prstGeom prst="wedgeRoundRectCallout">
            <a:avLst>
              <a:gd name="adj1" fmla="val -83751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插入半视图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3.2.4  </a:t>
            </a:r>
            <a:r>
              <a:rPr lang="zh-CN" altLang="en-US" sz="2800" dirty="0" smtClean="0"/>
              <a:t>局部试图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局部视图与前面讲解的详细视图很接近，只不过它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是在“绘图视图”对话框中完成的。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具体操作方法：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\CH03\3-1.prt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）选择左视图并将其删除。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）插入局部视图。</a:t>
            </a:r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6591327" cy="659251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7000892" y="5715016"/>
            <a:ext cx="1785950" cy="642942"/>
          </a:xfrm>
          <a:prstGeom prst="wedgeRoundRectCallout">
            <a:avLst>
              <a:gd name="adj1" fmla="val -62123"/>
              <a:gd name="adj2" fmla="val -1416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插入局部视图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3.2.5  </a:t>
            </a:r>
            <a:r>
              <a:rPr lang="zh-CN" altLang="en-US" sz="2800" dirty="0" smtClean="0"/>
              <a:t>创建复制并对齐视图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复制并对齐视图的参照对象是局部视图或者局部放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大视图，它复制了父视图的属性，可以进一步绘制新的细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节，而且，相对于原来的视图必须对齐。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8565878" cy="323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786314" y="6000768"/>
            <a:ext cx="2500330" cy="357190"/>
          </a:xfrm>
          <a:prstGeom prst="wedgeRoundRectCallout">
            <a:avLst>
              <a:gd name="adj1" fmla="val -52095"/>
              <a:gd name="adj2" fmla="val -189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插入复制并对齐视图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3.3  </a:t>
            </a:r>
            <a:r>
              <a:rPr lang="zh-CN" altLang="en-US" dirty="0" smtClean="0"/>
              <a:t>创建剖视图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为了准确表达零件内部不可见的结构形状，可以假想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用剖切面剖开物体，将位于观察者和剖切面之间的部分移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去，并将其余部分向投影面投射所得的图形，称为剖视图。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3.3.1  </a:t>
            </a:r>
            <a:r>
              <a:rPr lang="zh-CN" altLang="en-US" sz="2800" dirty="0" smtClean="0"/>
              <a:t>创建全剖视图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全剖视图是指用假想剖切面将物体完全剖开后所得的剖视图。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创建全剖视图的具体方法：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\CH03\3-1.prt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\CH03\3-1.drw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）进入零件模式。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）根据系统提示，此时可选取一个参照面。</a:t>
            </a:r>
            <a:endParaRPr lang="en-US" altLang="zh-CN" sz="2400" dirty="0" smtClean="0"/>
          </a:p>
        </p:txBody>
      </p:sp>
      <p:graphicFrame>
        <p:nvGraphicFramePr>
          <p:cNvPr id="4" name="图示 3"/>
          <p:cNvGraphicFramePr/>
          <p:nvPr/>
        </p:nvGraphicFramePr>
        <p:xfrm>
          <a:off x="1285852" y="5000636"/>
          <a:ext cx="654846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23574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3.1  </a:t>
            </a:r>
            <a:r>
              <a:rPr lang="zh-CN" altLang="en-US" dirty="0" smtClean="0"/>
              <a:t>创建视图的两种方法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创建视图时应该按照视图放置的基本原则和步骤进行。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3.1.1  </a:t>
            </a:r>
            <a:r>
              <a:rPr lang="zh-CN" altLang="en-US" sz="2800" dirty="0" smtClean="0"/>
              <a:t>通过专门视图工具创建三视图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具体操作方法如下：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）打开模型文件。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643570" y="2000240"/>
          <a:ext cx="2643206" cy="2192990"/>
        </p:xfrm>
        <a:graphic>
          <a:graphicData uri="http://schemas.openxmlformats.org/presentationml/2006/ole">
            <p:oleObj spid="_x0000_s39937" name="BMP 图像" r:id="rId3" imgW="3551228" imgH="2857748" progId="PBrush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1285852" y="2857496"/>
          <a:ext cx="2976562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929058" y="3500438"/>
            <a:ext cx="1785950" cy="428628"/>
          </a:xfrm>
          <a:prstGeom prst="wedgeRoundRectCallout">
            <a:avLst>
              <a:gd name="adj1" fmla="val 44405"/>
              <a:gd name="adj2" fmla="val -17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零件模型图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000504"/>
            <a:ext cx="7358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）创建工程图文件。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）将工程图投影设置为第一视角。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）创建主视图。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）创建左视图。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）创建俯视图。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）创建等轴测视图。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3214678" y="6286520"/>
          <a:ext cx="3405190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2144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）切换工作环境到工程图中，双击主视图，系统弹出“绘图视图”对话框，在“类别”栏选择“截面”。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）确定。</a:t>
            </a:r>
            <a:endParaRPr lang="zh-CN" altLang="en-US" sz="2400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370089"/>
            <a:ext cx="6329391" cy="548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285852" y="2928934"/>
            <a:ext cx="1357322" cy="571504"/>
          </a:xfrm>
          <a:prstGeom prst="wedgeRoundRectCallout">
            <a:avLst>
              <a:gd name="adj1" fmla="val 97604"/>
              <a:gd name="adj2" fmla="val 170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创建截面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7643866" cy="360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714876" y="5429264"/>
            <a:ext cx="2571768" cy="714380"/>
          </a:xfrm>
          <a:prstGeom prst="wedgeRoundRectCallout">
            <a:avLst>
              <a:gd name="adj1" fmla="val -60403"/>
              <a:gd name="adj2" fmla="val -156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在主视图上产生剖面图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378621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3.3.2  </a:t>
            </a:r>
            <a:r>
              <a:rPr lang="zh-CN" altLang="en-US" sz="2800" dirty="0" smtClean="0"/>
              <a:t>创建半剖视图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当物体具有对称平面时，在垂直于对称平面的投影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面上投影所得的图形，可以对称中心线为分界，一半画成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剖视图以表达内形，另一半画成视图以表达外形，称为半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剖视图。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创建半剖视图的具体方法：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）选择打开光盘文件</a:t>
            </a:r>
            <a:r>
              <a:rPr lang="en-US" sz="2400" dirty="0" smtClean="0"/>
              <a:t>\CH03\3-1.prt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\CH03\3-1.drw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）切换到零件模式。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</p:txBody>
      </p:sp>
      <p:graphicFrame>
        <p:nvGraphicFramePr>
          <p:cNvPr id="4" name="图示 3"/>
          <p:cNvGraphicFramePr/>
          <p:nvPr/>
        </p:nvGraphicFramePr>
        <p:xfrm>
          <a:off x="1142976" y="3571876"/>
          <a:ext cx="654846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4214818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）根据系统提示，此时可选取一个参照面，在此选择基准面         </a:t>
            </a:r>
            <a:r>
              <a:rPr lang="en-US" sz="2400" dirty="0" smtClean="0"/>
              <a:t>TOP</a:t>
            </a:r>
            <a:r>
              <a:rPr lang="zh-CN" altLang="en-US" sz="2400" dirty="0" smtClean="0"/>
              <a:t>，即可在模型中看到剖面线。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）切换工作环境到工程图中，双击左视图，系统弹出“绘图视图”对话框，在“类别”栏选择“截面”，在“截面选项”栏选择“</a:t>
            </a:r>
            <a:r>
              <a:rPr lang="en-US" sz="2400" dirty="0" smtClean="0"/>
              <a:t>2D</a:t>
            </a:r>
            <a:r>
              <a:rPr lang="zh-CN" altLang="en-US" sz="2400" dirty="0" smtClean="0"/>
              <a:t>横截面”。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）在“剖切区域”栏选择“一半”选项。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15716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）系统提示选择半截面剖切侧，并以红色箭头显示当前的剖切侧，在此在左视图基准面</a:t>
            </a:r>
            <a:r>
              <a:rPr lang="en-US" sz="2400" dirty="0" smtClean="0"/>
              <a:t>RIGHT</a:t>
            </a:r>
            <a:r>
              <a:rPr lang="zh-CN" altLang="en-US" sz="2400" dirty="0" smtClean="0"/>
              <a:t>右侧单击，选择右侧为剖切侧。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）确定。</a:t>
            </a:r>
            <a:endParaRPr lang="zh-CN" altLang="en-US" sz="2400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3116"/>
            <a:ext cx="4271984" cy="345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786446" y="4929198"/>
            <a:ext cx="1643074" cy="642942"/>
          </a:xfrm>
          <a:prstGeom prst="wedgeRoundRectCallout">
            <a:avLst>
              <a:gd name="adj1" fmla="val -69304"/>
              <a:gd name="adj2" fmla="val -1462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建立截面</a:t>
            </a:r>
            <a:r>
              <a:rPr lang="en-US" dirty="0" smtClean="0"/>
              <a:t>B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6715172" cy="622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42910" y="5643578"/>
            <a:ext cx="2000264" cy="428628"/>
          </a:xfrm>
          <a:prstGeom prst="wedgeRoundRectCallout">
            <a:avLst>
              <a:gd name="adj1" fmla="val 54374"/>
              <a:gd name="adj2" fmla="val -2334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产生半剖视图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3.3.3  </a:t>
            </a:r>
            <a:r>
              <a:rPr lang="zh-CN" altLang="en-US" sz="2800" dirty="0" smtClean="0"/>
              <a:t>创建局部剖视图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用假想剖切面将物体局部剖开所得的剖视图称为局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部剖视图，常用波浪线表示剖切范围。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创建局部剖视图的具体方法：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\CH03\3-2.prt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\CH03\3-2.drw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14414" y="3214686"/>
          <a:ext cx="483395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图示 4"/>
          <p:cNvGraphicFramePr/>
          <p:nvPr/>
        </p:nvGraphicFramePr>
        <p:xfrm>
          <a:off x="1214414" y="2643182"/>
          <a:ext cx="654846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857628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）系统提示选择剖截面平面或基准面，打开基准面显示，刷新屏幕，选择俯视图上的基准面</a:t>
            </a:r>
            <a:r>
              <a:rPr lang="en-US" sz="2400" dirty="0" smtClean="0"/>
              <a:t>TOP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285852" y="4786322"/>
          <a:ext cx="647702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550070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）系统提示绘制局部剖区域，绘制样条曲线区域，双击鼠标中键结束。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）确定。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6486551" cy="6297325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6715140" y="3143248"/>
            <a:ext cx="2000264" cy="571504"/>
          </a:xfrm>
          <a:prstGeom prst="wedgeRoundRectCallout">
            <a:avLst>
              <a:gd name="adj1" fmla="val -58436"/>
              <a:gd name="adj2" fmla="val 1605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产生局部剖视图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321471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3.3.4  </a:t>
            </a:r>
            <a:r>
              <a:rPr lang="zh-CN" altLang="en-US" dirty="0" smtClean="0"/>
              <a:t>创建旋转剖视图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  用两相交的剖切平面剖开物体的方法通常称之为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旋转剖。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 创建旋转剖视图的具体方法：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\CH03\3-3.prt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）双击主视图，系统弹出“绘图视图”对话框。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428728" y="3286124"/>
          <a:ext cx="576264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4000504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）系统进入零件模块，提示选择草绘平面，选择模型顶面为草绘平面。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）系统提示选择草绘视图方向参照。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143108" y="5357826"/>
          <a:ext cx="228601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357166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000232" y="857232"/>
          <a:ext cx="404813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1500174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928794" y="2000240"/>
          <a:ext cx="190499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4348" y="250030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500166" y="3071810"/>
          <a:ext cx="740571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4348" y="3714752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1928794" y="4071942"/>
          <a:ext cx="419100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2214546" y="5000636"/>
          <a:ext cx="161924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4348" y="4786322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6786578" y="4643446"/>
            <a:ext cx="2143140" cy="642942"/>
          </a:xfrm>
          <a:prstGeom prst="wedgeRoundRectCallout">
            <a:avLst>
              <a:gd name="adj1" fmla="val -55241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产生旋转剖面视图</a:t>
            </a:r>
            <a:endParaRPr lang="zh-CN" altLang="en-US" dirty="0"/>
          </a:p>
        </p:txBody>
      </p:sp>
      <p:pic>
        <p:nvPicPr>
          <p:cNvPr id="64515" name="Picture 3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60575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1115"/>
            <a:ext cx="6215074" cy="6663051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715140" y="5214950"/>
            <a:ext cx="1928826" cy="571504"/>
          </a:xfrm>
          <a:prstGeom prst="wedgeRoundRectCallout">
            <a:avLst>
              <a:gd name="adj1" fmla="val -81239"/>
              <a:gd name="adj2" fmla="val -21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进入工程图环境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2296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3.3.5  </a:t>
            </a:r>
            <a:r>
              <a:rPr lang="zh-CN" altLang="en-US" sz="2800" dirty="0" smtClean="0"/>
              <a:t>创建阶梯剖视图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当物体内部结构层次较多，用一个剖切平面不能同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时剖到几个内部结构时，可采用几个平行的剖切平面成阶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梯状将零件剖切来表达其内部结构，所以通常称为阶梯剖。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创建阶梯剖视图的具体方法：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）打开光盘文件</a:t>
            </a:r>
            <a:r>
              <a:rPr lang="en-US" sz="2400" dirty="0" smtClean="0"/>
              <a:t>\CH03\3-4.prt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）双击主视图，系统弹“绘图视图”对话框。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）系统进入零件模块，提示选择草绘平面，选择模型顶面为草绘平面。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）系统进入零件模块，提示选择草绘平面，选择模型顶面为草绘平面。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）绘制线段，双击鼠标中键结束。</a:t>
            </a:r>
            <a:endParaRPr lang="en-US" altLang="zh-CN" sz="24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92893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）确定。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500166" y="3643314"/>
          <a:ext cx="504826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图示 4"/>
          <p:cNvGraphicFramePr/>
          <p:nvPr/>
        </p:nvGraphicFramePr>
        <p:xfrm>
          <a:off x="1571604" y="4643446"/>
          <a:ext cx="4262446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1428728" y="2214554"/>
          <a:ext cx="1785950" cy="49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20" y="1928802"/>
            <a:ext cx="4357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928670"/>
            <a:ext cx="407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endParaRPr lang="zh-CN" altLang="en-US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1428728" y="1285860"/>
          <a:ext cx="1476364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972" y="92761"/>
            <a:ext cx="7224424" cy="636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858116" y="5214950"/>
            <a:ext cx="1285884" cy="785818"/>
          </a:xfrm>
          <a:prstGeom prst="wedgeRoundRectCallout">
            <a:avLst>
              <a:gd name="adj1" fmla="val -81621"/>
              <a:gd name="adj2" fmla="val -1627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产生阶梯剖面视图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3573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3.3.6  </a:t>
            </a:r>
            <a:r>
              <a:rPr lang="zh-CN" altLang="en-US" sz="2800" dirty="0" smtClean="0"/>
              <a:t>旋转视图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旋转</a:t>
            </a:r>
            <a:r>
              <a:rPr lang="zh-CN" altLang="en-US" sz="2400" dirty="0" smtClean="0"/>
              <a:t>视图属于剖视图类型</a:t>
            </a:r>
            <a:r>
              <a:rPr lang="zh-CN" altLang="en-US" sz="2400" dirty="0" smtClean="0"/>
              <a:t>，它</a:t>
            </a:r>
            <a:r>
              <a:rPr lang="zh-CN" altLang="en-US" sz="2400" dirty="0" smtClean="0"/>
              <a:t>只能将父视图</a:t>
            </a:r>
            <a:r>
              <a:rPr lang="zh-CN" altLang="en-US" sz="2400" dirty="0" smtClean="0"/>
              <a:t>相对某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个</a:t>
            </a:r>
            <a:r>
              <a:rPr lang="zh-CN" altLang="en-US" sz="2400" dirty="0" smtClean="0"/>
              <a:t>参照面旋转</a:t>
            </a:r>
            <a:r>
              <a:rPr lang="en-US" sz="2400" dirty="0" smtClean="0"/>
              <a:t>90</a:t>
            </a:r>
            <a:r>
              <a:rPr lang="zh-CN" altLang="en-US" sz="2400" dirty="0" smtClean="0"/>
              <a:t>度剖</a:t>
            </a:r>
            <a:r>
              <a:rPr lang="zh-CN" altLang="en-US" sz="2400" dirty="0" smtClean="0"/>
              <a:t>切。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14487"/>
            <a:ext cx="7031370" cy="504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928662" y="5643578"/>
            <a:ext cx="1928826" cy="428628"/>
          </a:xfrm>
          <a:prstGeom prst="wedgeRoundRectCallout">
            <a:avLst>
              <a:gd name="adj1" fmla="val 61747"/>
              <a:gd name="adj2" fmla="val -247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插入旋转视图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</a:t>
            </a:r>
            <a:r>
              <a:rPr lang="en-US" altLang="zh-CN" sz="2800" dirty="0" smtClean="0"/>
              <a:t>3.7  </a:t>
            </a:r>
            <a:r>
              <a:rPr lang="zh-CN" altLang="en-US" sz="2800" dirty="0" smtClean="0"/>
              <a:t>剖面</a:t>
            </a:r>
            <a:r>
              <a:rPr lang="zh-CN" altLang="en-US" sz="2800" dirty="0" smtClean="0"/>
              <a:t>指示箭头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剖视图</a:t>
            </a:r>
            <a:r>
              <a:rPr lang="zh-CN" altLang="en-US" sz="2400" dirty="0" smtClean="0"/>
              <a:t>组成元素比较多，主要有轮廓线、剖面箭头、剖面线等，我们可以对其进行编辑处理。</a:t>
            </a:r>
            <a:endParaRPr lang="zh-CN" altLang="en-US" sz="2400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714487"/>
            <a:ext cx="6467484" cy="500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42910" y="6072206"/>
            <a:ext cx="2214578" cy="428628"/>
          </a:xfrm>
          <a:prstGeom prst="wedgeRoundRectCallout">
            <a:avLst>
              <a:gd name="adj1" fmla="val 51092"/>
              <a:gd name="adj2" fmla="val -19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产生剖面向视箭头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335758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3.4  </a:t>
            </a:r>
            <a:r>
              <a:rPr lang="zh-CN" altLang="en-US" dirty="0" smtClean="0"/>
              <a:t>创建截面图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在</a:t>
            </a:r>
            <a:r>
              <a:rPr lang="zh-CN" altLang="en-US" sz="2400" dirty="0" smtClean="0"/>
              <a:t>表达工程视图过程中，假想用剖切面将物体的某</a:t>
            </a:r>
            <a:r>
              <a:rPr lang="zh-CN" altLang="en-US" sz="2400" dirty="0" smtClean="0"/>
              <a:t>处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切断</a:t>
            </a:r>
            <a:r>
              <a:rPr lang="zh-CN" altLang="en-US" sz="2400" dirty="0" smtClean="0"/>
              <a:t>，仅绘出该剖切面与物体接触部分的截面图形，并</a:t>
            </a:r>
            <a:r>
              <a:rPr lang="zh-CN" altLang="en-US" sz="2400" dirty="0" smtClean="0"/>
              <a:t>绘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上</a:t>
            </a:r>
            <a:r>
              <a:rPr lang="zh-CN" altLang="en-US" sz="2400" dirty="0" smtClean="0"/>
              <a:t>剖面符号，这样得到的图形就称为</a:t>
            </a:r>
            <a:r>
              <a:rPr lang="zh-CN" altLang="en-US" sz="2400" dirty="0" smtClean="0"/>
              <a:t>截面图。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3.4.1   </a:t>
            </a:r>
            <a:r>
              <a:rPr lang="en-US" sz="2800" dirty="0" smtClean="0"/>
              <a:t>2D</a:t>
            </a:r>
            <a:r>
              <a:rPr lang="zh-CN" altLang="en-US" sz="2800" dirty="0" smtClean="0"/>
              <a:t>截面视图</a:t>
            </a:r>
            <a:r>
              <a:rPr lang="zh-CN" altLang="en-US" sz="2800" dirty="0" smtClean="0"/>
              <a:t>创建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普通截面视图</a:t>
            </a:r>
            <a:r>
              <a:rPr lang="zh-CN" altLang="en-US" sz="2400" dirty="0" smtClean="0"/>
              <a:t>操作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创建</a:t>
            </a:r>
            <a:r>
              <a:rPr lang="zh-CN" altLang="en-US" sz="2400" dirty="0" smtClean="0"/>
              <a:t>截面图的具体</a:t>
            </a:r>
            <a:r>
              <a:rPr lang="zh-CN" altLang="en-US" sz="2400" dirty="0" smtClean="0"/>
              <a:t>方法：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/>
          </p:cNvGraphicFramePr>
          <p:nvPr/>
        </p:nvGraphicFramePr>
        <p:xfrm>
          <a:off x="428596" y="3929066"/>
          <a:ext cx="4000528" cy="2057405"/>
        </p:xfrm>
        <a:graphic>
          <a:graphicData uri="http://schemas.openxmlformats.org/presentationml/2006/ole">
            <p:oleObj spid="_x0000_s64513" name="BMP 图像" r:id="rId3" imgW="3513124" imgH="1912786" progId="Paint.Picture">
              <p:embed/>
            </p:oleObj>
          </a:graphicData>
        </a:graphic>
      </p:graphicFrame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5" name="Object 3"/>
          <p:cNvGraphicFramePr>
            <a:graphicFrameLocks/>
          </p:cNvGraphicFramePr>
          <p:nvPr/>
        </p:nvGraphicFramePr>
        <p:xfrm>
          <a:off x="5357818" y="3857628"/>
          <a:ext cx="3429024" cy="2347916"/>
        </p:xfrm>
        <a:graphic>
          <a:graphicData uri="http://schemas.openxmlformats.org/presentationml/2006/ole">
            <p:oleObj spid="_x0000_s64515" name="AutoCAD Drawing" r:id="rId4" imgW="9075420" imgH="5692140" progId="AutoCAD.Drawing.19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3286116" y="6286520"/>
            <a:ext cx="2286016" cy="357190"/>
          </a:xfrm>
          <a:prstGeom prst="wedgeRoundRectCallout">
            <a:avLst>
              <a:gd name="adj1" fmla="val -51155"/>
              <a:gd name="adj2" fmla="val -2884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零件模型和基本视图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6427500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929454" y="5929330"/>
            <a:ext cx="1857388" cy="500066"/>
          </a:xfrm>
          <a:prstGeom prst="wedgeRoundRectCallout">
            <a:avLst>
              <a:gd name="adj1" fmla="val -63711"/>
              <a:gd name="adj2" fmla="val -2206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产生移出截面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全部（展开）</a:t>
            </a:r>
            <a:r>
              <a:rPr lang="zh-CN" altLang="en-US" sz="2400" dirty="0" smtClean="0"/>
              <a:t>剖视图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与</a:t>
            </a:r>
            <a:r>
              <a:rPr lang="zh-CN" altLang="en-US" sz="2400" dirty="0" smtClean="0"/>
              <a:t>全部（对齐）剖视图不同，全部（展开）</a:t>
            </a:r>
            <a:r>
              <a:rPr lang="zh-CN" altLang="en-US" sz="2400" dirty="0" smtClean="0"/>
              <a:t>剖视图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可以</a:t>
            </a:r>
            <a:r>
              <a:rPr lang="zh-CN" altLang="en-US" sz="2400" dirty="0" smtClean="0"/>
              <a:t>在任意位置处构成，方式更加灵活多样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创建</a:t>
            </a:r>
            <a:r>
              <a:rPr lang="zh-CN" altLang="en-US" sz="2400" dirty="0" smtClean="0"/>
              <a:t>全部（展开）剖视图的具体</a:t>
            </a:r>
            <a:r>
              <a:rPr lang="zh-CN" altLang="en-US" sz="2400" dirty="0" smtClean="0"/>
              <a:t>方法：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71744"/>
            <a:ext cx="7802237" cy="28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89"/>
            <a:ext cx="7010412" cy="6470891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072198" y="5857892"/>
            <a:ext cx="2786082" cy="428628"/>
          </a:xfrm>
          <a:prstGeom prst="wedgeRoundRectCallout">
            <a:avLst>
              <a:gd name="adj1" fmla="val -52065"/>
              <a:gd name="adj2" fmla="val -2265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生成全部（展开）剖视图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剖中剖（完整</a:t>
            </a:r>
            <a:r>
              <a:rPr lang="en-US" sz="2400" dirty="0" smtClean="0"/>
              <a:t>&amp;</a:t>
            </a:r>
            <a:r>
              <a:rPr lang="zh-CN" altLang="en-US" sz="2400" dirty="0" smtClean="0"/>
              <a:t>局部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完整</a:t>
            </a:r>
            <a:r>
              <a:rPr lang="en-US" sz="2400" dirty="0" smtClean="0"/>
              <a:t>&amp;</a:t>
            </a:r>
            <a:r>
              <a:rPr lang="zh-CN" altLang="en-US" sz="2400" dirty="0" smtClean="0"/>
              <a:t>局部剖视图实际上就是剖中剖视图，即在已</a:t>
            </a:r>
            <a:r>
              <a:rPr lang="zh-CN" altLang="en-US" sz="2400" dirty="0" smtClean="0"/>
              <a:t>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剖视图</a:t>
            </a:r>
            <a:r>
              <a:rPr lang="zh-CN" altLang="en-US" sz="2400" dirty="0" smtClean="0"/>
              <a:t>上继续进行局部剖切得到的视图，往往用来表达</a:t>
            </a:r>
            <a:r>
              <a:rPr lang="zh-CN" altLang="en-US" sz="2400" dirty="0" smtClean="0"/>
              <a:t>不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在</a:t>
            </a:r>
            <a:r>
              <a:rPr lang="zh-CN" altLang="en-US" sz="2400" dirty="0" smtClean="0"/>
              <a:t>同一个截面上的内部结构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建立</a:t>
            </a:r>
            <a:r>
              <a:rPr lang="zh-CN" altLang="en-US" sz="2400" dirty="0" smtClean="0"/>
              <a:t>剖中剖的具体</a:t>
            </a:r>
            <a:r>
              <a:rPr lang="zh-CN" altLang="en-US" sz="2400" dirty="0" smtClean="0"/>
              <a:t>步骤：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60417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43182"/>
            <a:ext cx="8175167" cy="2988075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143636" y="6072206"/>
            <a:ext cx="2071702" cy="500066"/>
          </a:xfrm>
          <a:prstGeom prst="wedgeRoundRectCallout">
            <a:avLst>
              <a:gd name="adj1" fmla="val -58564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建立新基准平面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6850036" cy="267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14686"/>
            <a:ext cx="727647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7143768" y="2285992"/>
            <a:ext cx="2000232" cy="571504"/>
          </a:xfrm>
          <a:prstGeom prst="wedgeRoundRectCallout">
            <a:avLst>
              <a:gd name="adj1" fmla="val -51064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设置主视图方向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929322" y="6072206"/>
            <a:ext cx="1571636" cy="357190"/>
          </a:xfrm>
          <a:prstGeom prst="wedgeRoundRectCallout">
            <a:avLst>
              <a:gd name="adj1" fmla="val -54616"/>
              <a:gd name="adj2" fmla="val -135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建立左视图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6435631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286512" y="4357694"/>
            <a:ext cx="2571736" cy="642942"/>
          </a:xfrm>
          <a:prstGeom prst="wedgeRoundRectCallout">
            <a:avLst>
              <a:gd name="adj1" fmla="val -58109"/>
              <a:gd name="adj2" fmla="val -1623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创建剖中剖视图并修改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7145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3.4.2  </a:t>
            </a:r>
            <a:r>
              <a:rPr lang="en-US" sz="2800" dirty="0" smtClean="0"/>
              <a:t>3D</a:t>
            </a:r>
            <a:r>
              <a:rPr lang="zh-CN" altLang="en-US" sz="2800" dirty="0" smtClean="0"/>
              <a:t>截面图</a:t>
            </a:r>
            <a:endParaRPr lang="en-US" altLang="zh-CN" sz="2800" dirty="0" smtClean="0"/>
          </a:p>
          <a:p>
            <a:pPr>
              <a:buNone/>
            </a:pPr>
            <a:r>
              <a:rPr lang="en-US" sz="2400" dirty="0" smtClean="0"/>
              <a:t>            3D</a:t>
            </a:r>
            <a:r>
              <a:rPr lang="zh-CN" altLang="en-US" sz="2400" dirty="0" smtClean="0"/>
              <a:t>截面图是建立在零件模式上的。通过使用在模型中创建的三维剖面可简化绘图内剖面的显示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完成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截面的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857365"/>
            <a:ext cx="4972056" cy="481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428728" y="5572140"/>
            <a:ext cx="1500198" cy="642942"/>
          </a:xfrm>
          <a:prstGeom prst="wedgeRoundRectCallout">
            <a:avLst>
              <a:gd name="adj1" fmla="val 72561"/>
              <a:gd name="adj2" fmla="val -16000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建立剖截面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526" y="149020"/>
            <a:ext cx="7244919" cy="61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0034" y="4929198"/>
            <a:ext cx="1071570" cy="785818"/>
          </a:xfrm>
          <a:prstGeom prst="wedgeRoundRectCallout">
            <a:avLst>
              <a:gd name="adj1" fmla="val 43855"/>
              <a:gd name="adj2" fmla="val -1214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</a:t>
            </a:r>
            <a:r>
              <a:rPr lang="en-US" dirty="0" smtClean="0"/>
              <a:t>3D</a:t>
            </a:r>
            <a:r>
              <a:rPr lang="zh-CN" altLang="en-US" dirty="0" smtClean="0"/>
              <a:t>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1"/>
            <a:ext cx="8229600" cy="27146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3.5  </a:t>
            </a:r>
            <a:r>
              <a:rPr lang="zh-CN" altLang="en-US" dirty="0" smtClean="0"/>
              <a:t>创建</a:t>
            </a:r>
            <a:r>
              <a:rPr lang="zh-CN" altLang="en-US" dirty="0" smtClean="0"/>
              <a:t>破断</a:t>
            </a:r>
            <a:r>
              <a:rPr lang="zh-CN" altLang="en-US" dirty="0" smtClean="0"/>
              <a:t>视图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当</a:t>
            </a:r>
            <a:r>
              <a:rPr lang="zh-CN" altLang="en-US" sz="2400" dirty="0" smtClean="0"/>
              <a:t>零件较长且沿长度方向的形状一致或按一定规律</a:t>
            </a:r>
            <a:r>
              <a:rPr lang="zh-CN" altLang="en-US" sz="2400" dirty="0" smtClean="0"/>
              <a:t>变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化</a:t>
            </a:r>
            <a:r>
              <a:rPr lang="zh-CN" altLang="en-US" sz="2400" dirty="0" smtClean="0"/>
              <a:t>时，为了减少视图占用的图纸空间，节约纸张资源，</a:t>
            </a:r>
            <a:r>
              <a:rPr lang="zh-CN" altLang="en-US" sz="2400" dirty="0" smtClean="0"/>
              <a:t>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以</a:t>
            </a:r>
            <a:r>
              <a:rPr lang="zh-CN" altLang="en-US" sz="2400" dirty="0" smtClean="0"/>
              <a:t>将零件断开后缩短绘制，而在标注尺寸时仍按实际</a:t>
            </a:r>
            <a:r>
              <a:rPr lang="zh-CN" altLang="en-US" sz="2400" dirty="0" smtClean="0"/>
              <a:t>长度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标注</a:t>
            </a:r>
            <a:r>
              <a:rPr lang="zh-CN" altLang="en-US" sz="2400" dirty="0" smtClean="0"/>
              <a:t>。这样获得的视图称为破断视图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创建</a:t>
            </a:r>
            <a:r>
              <a:rPr lang="zh-CN" altLang="en-US" sz="2400" dirty="0" smtClean="0"/>
              <a:t>破断视图的具体</a:t>
            </a:r>
            <a:r>
              <a:rPr lang="zh-CN" altLang="en-US" sz="2400" dirty="0" smtClean="0"/>
              <a:t>方法：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786058"/>
            <a:ext cx="5715039" cy="3773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27227" y="4581224"/>
            <a:ext cx="2214578" cy="571504"/>
          </a:xfrm>
          <a:prstGeom prst="wedgeRoundRectCallout">
            <a:avLst>
              <a:gd name="adj1" fmla="val 65743"/>
              <a:gd name="adj2" fmla="val -205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产生破断视图截面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495" y="500042"/>
            <a:ext cx="786716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000100" y="4786322"/>
            <a:ext cx="2857520" cy="642942"/>
          </a:xfrm>
          <a:prstGeom prst="wedgeRoundRectCallout">
            <a:avLst>
              <a:gd name="adj1" fmla="val 56586"/>
              <a:gd name="adj2" fmla="val -2311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产生破断视图最终结果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3.6  </a:t>
            </a:r>
            <a:r>
              <a:rPr lang="zh-CN" altLang="en-US" dirty="0" smtClean="0"/>
              <a:t>装配</a:t>
            </a:r>
            <a:r>
              <a:rPr lang="zh-CN" altLang="en-US" dirty="0" smtClean="0"/>
              <a:t>工程图的特点及</a:t>
            </a:r>
            <a:r>
              <a:rPr lang="zh-CN" altLang="en-US" dirty="0" smtClean="0"/>
              <a:t>要求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3.6.1 </a:t>
            </a:r>
            <a:r>
              <a:rPr lang="zh-CN" altLang="en-US" sz="2800" dirty="0" smtClean="0"/>
              <a:t>装配图</a:t>
            </a:r>
            <a:r>
              <a:rPr lang="zh-CN" altLang="en-US" sz="2800" dirty="0" smtClean="0"/>
              <a:t>的</a:t>
            </a:r>
            <a:r>
              <a:rPr lang="zh-CN" altLang="en-US" sz="2800" dirty="0" smtClean="0"/>
              <a:t>内容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在</a:t>
            </a:r>
            <a:r>
              <a:rPr lang="zh-CN" altLang="en-US" sz="2400" dirty="0" smtClean="0"/>
              <a:t>设计部件或机器时，一般先画出装配图，然后根据装配图拆画零件图，因此要求在装配图中，充分反映设计的意图，表达出部件或机器的工作原理，性能结构，零件之间的装配关系，以及必要的技术数据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3.6.2  </a:t>
            </a:r>
            <a:r>
              <a:rPr lang="zh-CN" altLang="en-US" sz="2800" dirty="0" smtClean="0"/>
              <a:t>装配图</a:t>
            </a:r>
            <a:r>
              <a:rPr lang="zh-CN" altLang="en-US" sz="2800" dirty="0" smtClean="0"/>
              <a:t>图样画法的一般</a:t>
            </a:r>
            <a:r>
              <a:rPr lang="zh-CN" altLang="en-US" sz="2800" dirty="0" smtClean="0"/>
              <a:t>规定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装配图</a:t>
            </a:r>
            <a:r>
              <a:rPr lang="zh-CN" altLang="en-US" sz="2400" dirty="0" smtClean="0"/>
              <a:t>以表达工作原理和装配关系为主，力求做到表达正确、完整、清晰和简练。一般绘制的步骤是：先选主视图，再考虑其他视图，然后综合分析确定一组图形。</a:t>
            </a:r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1806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143768" y="2857496"/>
            <a:ext cx="1714512" cy="428628"/>
          </a:xfrm>
          <a:prstGeom prst="wedgeRoundRectCallout">
            <a:avLst>
              <a:gd name="adj1" fmla="val -62123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装配图画法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429001"/>
            <a:ext cx="6357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3.6.3  </a:t>
            </a:r>
            <a:r>
              <a:rPr lang="zh-CN" altLang="en-US" sz="2800" dirty="0" smtClean="0"/>
              <a:t>创建</a:t>
            </a:r>
            <a:r>
              <a:rPr lang="zh-CN" altLang="en-US" sz="2800" dirty="0" smtClean="0"/>
              <a:t>装配工程</a:t>
            </a:r>
            <a:r>
              <a:rPr lang="zh-CN" altLang="en-US" sz="2800" dirty="0" smtClean="0"/>
              <a:t>图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创建</a:t>
            </a:r>
            <a:r>
              <a:rPr lang="zh-CN" altLang="en-US" sz="2400" dirty="0" smtClean="0"/>
              <a:t>装配文件的具体</a:t>
            </a:r>
            <a:r>
              <a:rPr lang="zh-CN" altLang="en-US" sz="2400" dirty="0" smtClean="0"/>
              <a:t>方法：</a:t>
            </a:r>
            <a:endParaRPr lang="zh-CN" altLang="en-US" sz="2400" dirty="0" smtClean="0"/>
          </a:p>
          <a:p>
            <a:endParaRPr lang="zh-CN" altLang="en-US" sz="2800" dirty="0"/>
          </a:p>
        </p:txBody>
      </p:sp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648890"/>
            <a:ext cx="3331286" cy="320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3071802" y="5929330"/>
            <a:ext cx="1714512" cy="571504"/>
          </a:xfrm>
          <a:prstGeom prst="wedgeRoundRectCallout">
            <a:avLst>
              <a:gd name="adj1" fmla="val 80672"/>
              <a:gd name="adj2" fmla="val -1800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装配模型图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7069349" cy="6500834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7072330" y="2643182"/>
            <a:ext cx="1500198" cy="500066"/>
          </a:xfrm>
          <a:prstGeom prst="wedgeRoundRectCallout">
            <a:avLst>
              <a:gd name="adj1" fmla="val -84734"/>
              <a:gd name="adj2" fmla="val 1981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插入俯视图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157" y="571479"/>
            <a:ext cx="7197019" cy="564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000892" y="3214686"/>
            <a:ext cx="1714512" cy="571504"/>
          </a:xfrm>
          <a:prstGeom prst="wedgeRoundRectCallout">
            <a:avLst>
              <a:gd name="adj1" fmla="val -65564"/>
              <a:gd name="adj2" fmla="val 183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设置剖视显示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458" y="357166"/>
            <a:ext cx="775300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214942" y="1142984"/>
            <a:ext cx="1500198" cy="500066"/>
          </a:xfrm>
          <a:prstGeom prst="wedgeRoundRectCallout">
            <a:avLst>
              <a:gd name="adj1" fmla="val -92599"/>
              <a:gd name="adj2" fmla="val 2365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修改剖面线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5408531" cy="280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500034" y="285728"/>
          <a:ext cx="4286281" cy="2701438"/>
        </p:xfrm>
        <a:graphic>
          <a:graphicData uri="http://schemas.openxmlformats.org/presentationml/2006/ole">
            <p:oleObj spid="_x0000_s36866" name="AutoCAD Drawing" r:id="rId4" imgW="9075420" imgH="5692140" progId="AutoCAD.Drawing.19">
              <p:embed/>
            </p:oleObj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5286380" y="2214554"/>
            <a:ext cx="2143140" cy="428628"/>
          </a:xfrm>
          <a:prstGeom prst="wedgeRoundRectCallout">
            <a:avLst>
              <a:gd name="adj1" fmla="val -69693"/>
              <a:gd name="adj2" fmla="val -1921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产生等轴测视图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929322" y="5715016"/>
            <a:ext cx="2286016" cy="500066"/>
          </a:xfrm>
          <a:prstGeom prst="wedgeRoundRectCallout">
            <a:avLst>
              <a:gd name="adj1" fmla="val -51801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不显示相切边结果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3.6.4  </a:t>
            </a:r>
            <a:r>
              <a:rPr lang="zh-CN" altLang="en-US" sz="2800" dirty="0" smtClean="0"/>
              <a:t>组件视图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组件</a:t>
            </a:r>
            <a:r>
              <a:rPr lang="zh-CN" altLang="en-US" sz="2400" dirty="0" smtClean="0"/>
              <a:t>视图是“绘图视图”对话框中的一项工作，</a:t>
            </a:r>
            <a:r>
              <a:rPr lang="zh-CN" altLang="en-US" sz="2400" dirty="0" smtClean="0"/>
              <a:t>它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可以</a:t>
            </a:r>
            <a:r>
              <a:rPr lang="zh-CN" altLang="en-US" sz="2400" dirty="0" smtClean="0"/>
              <a:t>在装配体的分解和非分解状态下实现两种视图管理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步骤：</a:t>
            </a:r>
            <a:endParaRPr lang="zh-CN" altLang="en-US" sz="2400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898874"/>
            <a:ext cx="5629278" cy="495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571736" y="5715016"/>
            <a:ext cx="1714512" cy="428628"/>
          </a:xfrm>
          <a:prstGeom prst="wedgeRoundRectCallout">
            <a:avLst>
              <a:gd name="adj1" fmla="val 78091"/>
              <a:gd name="adj2" fmla="val -205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分解视图定义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6858048" cy="382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429000"/>
            <a:ext cx="1357322" cy="298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500166" y="4429132"/>
            <a:ext cx="1214446" cy="428628"/>
          </a:xfrm>
          <a:prstGeom prst="wedgeRoundRectCallout">
            <a:avLst>
              <a:gd name="adj1" fmla="val -85197"/>
              <a:gd name="adj2" fmla="val -1783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分解视图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4429124" y="5643578"/>
            <a:ext cx="1857388" cy="500066"/>
          </a:xfrm>
          <a:prstGeom prst="wedgeRoundRectCallout">
            <a:avLst>
              <a:gd name="adj1" fmla="val 76040"/>
              <a:gd name="adj2" fmla="val -1911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视图简化表示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3.6.5 </a:t>
            </a:r>
            <a:r>
              <a:rPr lang="zh-CN" altLang="en-US" sz="2800" dirty="0" smtClean="0"/>
              <a:t>多</a:t>
            </a:r>
            <a:r>
              <a:rPr lang="zh-CN" altLang="en-US" sz="2800" dirty="0" smtClean="0"/>
              <a:t>模型</a:t>
            </a:r>
            <a:r>
              <a:rPr lang="zh-CN" altLang="en-US" sz="2800" dirty="0" smtClean="0"/>
              <a:t>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多</a:t>
            </a:r>
            <a:r>
              <a:rPr lang="zh-CN" altLang="en-US" sz="2400" dirty="0" smtClean="0"/>
              <a:t>模型视图实际上就是一种说明性视图，就是在</a:t>
            </a:r>
            <a:r>
              <a:rPr lang="zh-CN" altLang="en-US" sz="2400" dirty="0" smtClean="0"/>
              <a:t>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件</a:t>
            </a:r>
            <a:r>
              <a:rPr lang="zh-CN" altLang="en-US" sz="2400" dirty="0" smtClean="0"/>
              <a:t>图或者组件工程图的基础上添加一些必要的零件模型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具体</a:t>
            </a:r>
            <a:r>
              <a:rPr lang="zh-CN" altLang="en-US" sz="2400" dirty="0" smtClean="0"/>
              <a:t>的操作</a:t>
            </a:r>
            <a:r>
              <a:rPr lang="zh-CN" altLang="en-US" sz="2400" dirty="0" smtClean="0"/>
              <a:t>步骤：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7043754" cy="420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14348" y="2571744"/>
            <a:ext cx="1928826" cy="571504"/>
          </a:xfrm>
          <a:prstGeom prst="wedgeRoundRectCallout">
            <a:avLst>
              <a:gd name="adj1" fmla="val 66335"/>
              <a:gd name="adj2" fmla="val 163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插入新模型视图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42955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214942" y="5786454"/>
            <a:ext cx="2000264" cy="357190"/>
          </a:xfrm>
          <a:prstGeom prst="wedgeRoundRectCallout">
            <a:avLst>
              <a:gd name="adj1" fmla="val -70234"/>
              <a:gd name="adj2" fmla="val -2100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加亮显示视图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3.6.6  </a:t>
            </a:r>
            <a:r>
              <a:rPr lang="zh-CN" altLang="en-US" sz="2800" dirty="0" smtClean="0"/>
              <a:t>装配</a:t>
            </a:r>
            <a:r>
              <a:rPr lang="zh-CN" altLang="en-US" sz="2800" dirty="0" smtClean="0"/>
              <a:t>工程图元件</a:t>
            </a:r>
            <a:r>
              <a:rPr lang="zh-CN" altLang="en-US" sz="2800" dirty="0" smtClean="0"/>
              <a:t>显示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对于</a:t>
            </a:r>
            <a:r>
              <a:rPr lang="zh-CN" altLang="en-US" sz="2400" dirty="0" smtClean="0"/>
              <a:t>装配工程图中的元件，可以通过控制其显示</a:t>
            </a:r>
            <a:r>
              <a:rPr lang="zh-CN" altLang="en-US" sz="2400" dirty="0" smtClean="0"/>
              <a:t>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式</a:t>
            </a:r>
            <a:r>
              <a:rPr lang="zh-CN" altLang="en-US" sz="2400" dirty="0" smtClean="0"/>
              <a:t>来决定显示效果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具体</a:t>
            </a:r>
            <a:r>
              <a:rPr lang="zh-CN" altLang="en-US" sz="2400" dirty="0" smtClean="0"/>
              <a:t>控制消隐显示的操作</a:t>
            </a:r>
            <a:r>
              <a:rPr lang="zh-CN" altLang="en-US" sz="2400" dirty="0" smtClean="0"/>
              <a:t>步骤：</a:t>
            </a:r>
            <a:endParaRPr lang="zh-CN" altLang="en-US" sz="2400" dirty="0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143116"/>
            <a:ext cx="4643470" cy="453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643042" y="5357826"/>
            <a:ext cx="1928826" cy="500066"/>
          </a:xfrm>
          <a:prstGeom prst="wedgeRoundRectCallout">
            <a:avLst>
              <a:gd name="adj1" fmla="val 53336"/>
              <a:gd name="adj2" fmla="val -1881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元件隐藏线显示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5897525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929454" y="5072074"/>
            <a:ext cx="1643074" cy="500066"/>
          </a:xfrm>
          <a:prstGeom prst="wedgeRoundRectCallout">
            <a:avLst>
              <a:gd name="adj1" fmla="val -67509"/>
              <a:gd name="adj2" fmla="val -1911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元件遮蔽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3.1.2  </a:t>
            </a:r>
            <a:r>
              <a:rPr lang="zh-CN" altLang="en-US" sz="2800" dirty="0" smtClean="0"/>
              <a:t>通过常规视图工具创建三视图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具体操作过程如下：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）建立主视图、俯视图、左视图和等轴测视图。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36057" name="Rectangle 2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5841" name="Group 1"/>
          <p:cNvGrpSpPr>
            <a:grpSpLocks noChangeAspect="1"/>
          </p:cNvGrpSpPr>
          <p:nvPr/>
        </p:nvGrpSpPr>
        <p:grpSpPr bwMode="auto">
          <a:xfrm>
            <a:off x="1200496" y="2084982"/>
            <a:ext cx="4685035" cy="3317090"/>
            <a:chOff x="1064" y="503"/>
            <a:chExt cx="5084" cy="3600"/>
          </a:xfrm>
        </p:grpSpPr>
        <p:sp>
          <p:nvSpPr>
            <p:cNvPr id="36056" name="AutoShape 216"/>
            <p:cNvSpPr>
              <a:spLocks noChangeAspect="1" noChangeArrowheads="1" noTextEdit="1"/>
            </p:cNvSpPr>
            <p:nvPr/>
          </p:nvSpPr>
          <p:spPr bwMode="auto">
            <a:xfrm>
              <a:off x="1064" y="503"/>
              <a:ext cx="5084" cy="36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855" name="Group 15"/>
            <p:cNvGrpSpPr>
              <a:grpSpLocks/>
            </p:cNvGrpSpPr>
            <p:nvPr/>
          </p:nvGrpSpPr>
          <p:grpSpPr bwMode="auto">
            <a:xfrm>
              <a:off x="1064" y="503"/>
              <a:ext cx="5084" cy="3600"/>
              <a:chOff x="1064" y="503"/>
              <a:chExt cx="5084" cy="3600"/>
            </a:xfrm>
          </p:grpSpPr>
          <p:sp>
            <p:nvSpPr>
              <p:cNvPr id="36055" name="Line 215"/>
              <p:cNvSpPr>
                <a:spLocks noChangeShapeType="1"/>
              </p:cNvSpPr>
              <p:nvPr/>
            </p:nvSpPr>
            <p:spPr bwMode="auto">
              <a:xfrm flipV="1">
                <a:off x="1064" y="503"/>
                <a:ext cx="1" cy="359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4" name="Line 214"/>
              <p:cNvSpPr>
                <a:spLocks noChangeShapeType="1"/>
              </p:cNvSpPr>
              <p:nvPr/>
            </p:nvSpPr>
            <p:spPr bwMode="auto">
              <a:xfrm>
                <a:off x="1064" y="4102"/>
                <a:ext cx="508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3" name="Line 213"/>
              <p:cNvSpPr>
                <a:spLocks noChangeShapeType="1"/>
              </p:cNvSpPr>
              <p:nvPr/>
            </p:nvSpPr>
            <p:spPr bwMode="auto">
              <a:xfrm>
                <a:off x="1064" y="503"/>
                <a:ext cx="508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2" name="Line 212"/>
              <p:cNvSpPr>
                <a:spLocks noChangeShapeType="1"/>
              </p:cNvSpPr>
              <p:nvPr/>
            </p:nvSpPr>
            <p:spPr bwMode="auto">
              <a:xfrm flipV="1">
                <a:off x="6147" y="503"/>
                <a:ext cx="1" cy="359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1" name="Line 211"/>
              <p:cNvSpPr>
                <a:spLocks noChangeShapeType="1"/>
              </p:cNvSpPr>
              <p:nvPr/>
            </p:nvSpPr>
            <p:spPr bwMode="auto">
              <a:xfrm flipV="1">
                <a:off x="1680" y="1246"/>
                <a:ext cx="1" cy="1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50" name="Line 210"/>
              <p:cNvSpPr>
                <a:spLocks noChangeShapeType="1"/>
              </p:cNvSpPr>
              <p:nvPr/>
            </p:nvSpPr>
            <p:spPr bwMode="auto">
              <a:xfrm flipV="1">
                <a:off x="1682" y="1218"/>
                <a:ext cx="1" cy="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9" name="Line 209"/>
              <p:cNvSpPr>
                <a:spLocks noChangeShapeType="1"/>
              </p:cNvSpPr>
              <p:nvPr/>
            </p:nvSpPr>
            <p:spPr bwMode="auto">
              <a:xfrm>
                <a:off x="1718" y="1532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8" name="Line 208"/>
              <p:cNvSpPr>
                <a:spLocks noChangeShapeType="1"/>
              </p:cNvSpPr>
              <p:nvPr/>
            </p:nvSpPr>
            <p:spPr bwMode="auto">
              <a:xfrm flipV="1">
                <a:off x="1718" y="1503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7" name="Line 207"/>
              <p:cNvSpPr>
                <a:spLocks noChangeShapeType="1"/>
              </p:cNvSpPr>
              <p:nvPr/>
            </p:nvSpPr>
            <p:spPr bwMode="auto">
              <a:xfrm>
                <a:off x="1736" y="1218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6" name="Line 206"/>
              <p:cNvSpPr>
                <a:spLocks noChangeShapeType="1"/>
              </p:cNvSpPr>
              <p:nvPr/>
            </p:nvSpPr>
            <p:spPr bwMode="auto">
              <a:xfrm>
                <a:off x="1775" y="1532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5" name="Line 205"/>
              <p:cNvSpPr>
                <a:spLocks noChangeShapeType="1"/>
              </p:cNvSpPr>
              <p:nvPr/>
            </p:nvSpPr>
            <p:spPr bwMode="auto">
              <a:xfrm flipV="1">
                <a:off x="1832" y="1503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4" name="Line 204"/>
              <p:cNvSpPr>
                <a:spLocks noChangeShapeType="1"/>
              </p:cNvSpPr>
              <p:nvPr/>
            </p:nvSpPr>
            <p:spPr bwMode="auto">
              <a:xfrm>
                <a:off x="1718" y="1627"/>
                <a:ext cx="76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3" name="Line 203"/>
              <p:cNvSpPr>
                <a:spLocks noChangeShapeType="1"/>
              </p:cNvSpPr>
              <p:nvPr/>
            </p:nvSpPr>
            <p:spPr bwMode="auto">
              <a:xfrm flipV="1">
                <a:off x="1908" y="1436"/>
                <a:ext cx="1" cy="9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2" name="Line 202"/>
              <p:cNvSpPr>
                <a:spLocks noChangeShapeType="1"/>
              </p:cNvSpPr>
              <p:nvPr/>
            </p:nvSpPr>
            <p:spPr bwMode="auto">
              <a:xfrm flipV="1">
                <a:off x="1908" y="1151"/>
                <a:ext cx="1" cy="6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1" name="Line 201"/>
              <p:cNvSpPr>
                <a:spLocks noChangeShapeType="1"/>
              </p:cNvSpPr>
              <p:nvPr/>
            </p:nvSpPr>
            <p:spPr bwMode="auto">
              <a:xfrm flipV="1">
                <a:off x="1916" y="1218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40" name="Line 200"/>
              <p:cNvSpPr>
                <a:spLocks noChangeShapeType="1"/>
              </p:cNvSpPr>
              <p:nvPr/>
            </p:nvSpPr>
            <p:spPr bwMode="auto">
              <a:xfrm>
                <a:off x="1775" y="1532"/>
                <a:ext cx="6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9" name="Line 199"/>
              <p:cNvSpPr>
                <a:spLocks noChangeShapeType="1"/>
              </p:cNvSpPr>
              <p:nvPr/>
            </p:nvSpPr>
            <p:spPr bwMode="auto">
              <a:xfrm>
                <a:off x="1718" y="1503"/>
                <a:ext cx="1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8" name="Line 198"/>
              <p:cNvSpPr>
                <a:spLocks noChangeShapeType="1"/>
              </p:cNvSpPr>
              <p:nvPr/>
            </p:nvSpPr>
            <p:spPr bwMode="auto">
              <a:xfrm>
                <a:off x="2364" y="1503"/>
                <a:ext cx="1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7" name="Line 197"/>
              <p:cNvSpPr>
                <a:spLocks noChangeShapeType="1"/>
              </p:cNvSpPr>
              <p:nvPr/>
            </p:nvSpPr>
            <p:spPr bwMode="auto">
              <a:xfrm flipV="1">
                <a:off x="1989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6" name="Line 196"/>
              <p:cNvSpPr>
                <a:spLocks noChangeShapeType="1"/>
              </p:cNvSpPr>
              <p:nvPr/>
            </p:nvSpPr>
            <p:spPr bwMode="auto">
              <a:xfrm flipV="1">
                <a:off x="2005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5" name="Line 195"/>
              <p:cNvSpPr>
                <a:spLocks noChangeShapeType="1"/>
              </p:cNvSpPr>
              <p:nvPr/>
            </p:nvSpPr>
            <p:spPr bwMode="auto">
              <a:xfrm flipH="1">
                <a:off x="1680" y="1436"/>
                <a:ext cx="22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4" name="Line 194"/>
              <p:cNvSpPr>
                <a:spLocks noChangeShapeType="1"/>
              </p:cNvSpPr>
              <p:nvPr/>
            </p:nvSpPr>
            <p:spPr bwMode="auto">
              <a:xfrm flipV="1">
                <a:off x="2053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3" name="Line 193"/>
              <p:cNvSpPr>
                <a:spLocks noChangeShapeType="1"/>
              </p:cNvSpPr>
              <p:nvPr/>
            </p:nvSpPr>
            <p:spPr bwMode="auto">
              <a:xfrm flipV="1">
                <a:off x="2143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2" name="Line 192"/>
              <p:cNvSpPr>
                <a:spLocks noChangeShapeType="1"/>
              </p:cNvSpPr>
              <p:nvPr/>
            </p:nvSpPr>
            <p:spPr bwMode="auto">
              <a:xfrm flipV="1">
                <a:off x="2191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1" name="Line 191"/>
              <p:cNvSpPr>
                <a:spLocks noChangeShapeType="1"/>
              </p:cNvSpPr>
              <p:nvPr/>
            </p:nvSpPr>
            <p:spPr bwMode="auto">
              <a:xfrm flipV="1">
                <a:off x="2207" y="1128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30" name="Line 190"/>
              <p:cNvSpPr>
                <a:spLocks noChangeShapeType="1"/>
              </p:cNvSpPr>
              <p:nvPr/>
            </p:nvSpPr>
            <p:spPr bwMode="auto">
              <a:xfrm flipH="1">
                <a:off x="1736" y="1263"/>
                <a:ext cx="1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9" name="Line 189"/>
              <p:cNvSpPr>
                <a:spLocks noChangeShapeType="1"/>
              </p:cNvSpPr>
              <p:nvPr/>
            </p:nvSpPr>
            <p:spPr bwMode="auto">
              <a:xfrm flipH="1">
                <a:off x="1680" y="1246"/>
                <a:ext cx="2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8" name="Line 188"/>
              <p:cNvSpPr>
                <a:spLocks noChangeShapeType="1"/>
              </p:cNvSpPr>
              <p:nvPr/>
            </p:nvSpPr>
            <p:spPr bwMode="auto">
              <a:xfrm>
                <a:off x="1682" y="1218"/>
                <a:ext cx="23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7" name="Line 187"/>
              <p:cNvSpPr>
                <a:spLocks noChangeShapeType="1"/>
              </p:cNvSpPr>
              <p:nvPr/>
            </p:nvSpPr>
            <p:spPr bwMode="auto">
              <a:xfrm flipV="1">
                <a:off x="2288" y="1151"/>
                <a:ext cx="1" cy="3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6" name="Line 186"/>
              <p:cNvSpPr>
                <a:spLocks noChangeShapeType="1"/>
              </p:cNvSpPr>
              <p:nvPr/>
            </p:nvSpPr>
            <p:spPr bwMode="auto">
              <a:xfrm>
                <a:off x="1908" y="1151"/>
                <a:ext cx="3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5" name="Line 185"/>
              <p:cNvSpPr>
                <a:spLocks noChangeShapeType="1"/>
              </p:cNvSpPr>
              <p:nvPr/>
            </p:nvSpPr>
            <p:spPr bwMode="auto">
              <a:xfrm>
                <a:off x="1989" y="1128"/>
                <a:ext cx="21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4" name="Line 184"/>
              <p:cNvSpPr>
                <a:spLocks noChangeShapeType="1"/>
              </p:cNvSpPr>
              <p:nvPr/>
            </p:nvSpPr>
            <p:spPr bwMode="auto">
              <a:xfrm flipV="1">
                <a:off x="2364" y="1503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3" name="Line 183"/>
              <p:cNvSpPr>
                <a:spLocks noChangeShapeType="1"/>
              </p:cNvSpPr>
              <p:nvPr/>
            </p:nvSpPr>
            <p:spPr bwMode="auto">
              <a:xfrm>
                <a:off x="2421" y="1532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2" name="Line 182"/>
              <p:cNvSpPr>
                <a:spLocks noChangeShapeType="1"/>
              </p:cNvSpPr>
              <p:nvPr/>
            </p:nvSpPr>
            <p:spPr bwMode="auto">
              <a:xfrm>
                <a:off x="2478" y="1532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1" name="Line 181"/>
              <p:cNvSpPr>
                <a:spLocks noChangeShapeType="1"/>
              </p:cNvSpPr>
              <p:nvPr/>
            </p:nvSpPr>
            <p:spPr bwMode="auto">
              <a:xfrm flipV="1">
                <a:off x="2478" y="1503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20" name="Line 180"/>
              <p:cNvSpPr>
                <a:spLocks noChangeShapeType="1"/>
              </p:cNvSpPr>
              <p:nvPr/>
            </p:nvSpPr>
            <p:spPr bwMode="auto">
              <a:xfrm>
                <a:off x="3452" y="1920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9" name="Line 179"/>
              <p:cNvSpPr>
                <a:spLocks noChangeShapeType="1"/>
              </p:cNvSpPr>
              <p:nvPr/>
            </p:nvSpPr>
            <p:spPr bwMode="auto">
              <a:xfrm flipV="1">
                <a:off x="3452" y="1891"/>
                <a:ext cx="1" cy="1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8" name="Line 178"/>
              <p:cNvSpPr>
                <a:spLocks noChangeShapeType="1"/>
              </p:cNvSpPr>
              <p:nvPr/>
            </p:nvSpPr>
            <p:spPr bwMode="auto">
              <a:xfrm>
                <a:off x="3509" y="1920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7" name="Line 177"/>
              <p:cNvSpPr>
                <a:spLocks noChangeShapeType="1"/>
              </p:cNvSpPr>
              <p:nvPr/>
            </p:nvSpPr>
            <p:spPr bwMode="auto">
              <a:xfrm flipV="1">
                <a:off x="3567" y="1891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6" name="Line 176"/>
              <p:cNvSpPr>
                <a:spLocks noChangeShapeType="1"/>
              </p:cNvSpPr>
              <p:nvPr/>
            </p:nvSpPr>
            <p:spPr bwMode="auto">
              <a:xfrm>
                <a:off x="3452" y="2015"/>
                <a:ext cx="76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5" name="Line 175"/>
              <p:cNvSpPr>
                <a:spLocks noChangeShapeType="1"/>
              </p:cNvSpPr>
              <p:nvPr/>
            </p:nvSpPr>
            <p:spPr bwMode="auto">
              <a:xfrm flipV="1">
                <a:off x="3643" y="1539"/>
                <a:ext cx="1" cy="3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4" name="Line 174"/>
              <p:cNvSpPr>
                <a:spLocks noChangeShapeType="1"/>
              </p:cNvSpPr>
              <p:nvPr/>
            </p:nvSpPr>
            <p:spPr bwMode="auto">
              <a:xfrm flipV="1">
                <a:off x="3671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3" name="Line 173"/>
              <p:cNvSpPr>
                <a:spLocks noChangeShapeType="1"/>
              </p:cNvSpPr>
              <p:nvPr/>
            </p:nvSpPr>
            <p:spPr bwMode="auto">
              <a:xfrm>
                <a:off x="3509" y="1920"/>
                <a:ext cx="64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2" name="Line 172"/>
              <p:cNvSpPr>
                <a:spLocks noChangeShapeType="1"/>
              </p:cNvSpPr>
              <p:nvPr/>
            </p:nvSpPr>
            <p:spPr bwMode="auto">
              <a:xfrm flipV="1">
                <a:off x="3696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1" name="Line 171"/>
              <p:cNvSpPr>
                <a:spLocks noChangeShapeType="1"/>
              </p:cNvSpPr>
              <p:nvPr/>
            </p:nvSpPr>
            <p:spPr bwMode="auto">
              <a:xfrm>
                <a:off x="3452" y="1891"/>
                <a:ext cx="11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10" name="Line 170"/>
              <p:cNvSpPr>
                <a:spLocks noChangeShapeType="1"/>
              </p:cNvSpPr>
              <p:nvPr/>
            </p:nvSpPr>
            <p:spPr bwMode="auto">
              <a:xfrm>
                <a:off x="4099" y="1891"/>
                <a:ext cx="11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9" name="Line 169"/>
              <p:cNvSpPr>
                <a:spLocks noChangeShapeType="1"/>
              </p:cNvSpPr>
              <p:nvPr/>
            </p:nvSpPr>
            <p:spPr bwMode="auto">
              <a:xfrm flipV="1">
                <a:off x="3777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8" name="Line 168"/>
              <p:cNvSpPr>
                <a:spLocks noChangeShapeType="1"/>
              </p:cNvSpPr>
              <p:nvPr/>
            </p:nvSpPr>
            <p:spPr bwMode="auto">
              <a:xfrm>
                <a:off x="3779" y="1606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7" name="Line 167"/>
              <p:cNvSpPr>
                <a:spLocks noChangeShapeType="1"/>
              </p:cNvSpPr>
              <p:nvPr/>
            </p:nvSpPr>
            <p:spPr bwMode="auto">
              <a:xfrm>
                <a:off x="3887" y="1606"/>
                <a:ext cx="1" cy="4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6" name="Line 166"/>
              <p:cNvSpPr>
                <a:spLocks noChangeShapeType="1"/>
              </p:cNvSpPr>
              <p:nvPr/>
            </p:nvSpPr>
            <p:spPr bwMode="auto">
              <a:xfrm flipV="1">
                <a:off x="3889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5" name="Line 165"/>
              <p:cNvSpPr>
                <a:spLocks noChangeShapeType="1"/>
              </p:cNvSpPr>
              <p:nvPr/>
            </p:nvSpPr>
            <p:spPr bwMode="auto">
              <a:xfrm flipV="1">
                <a:off x="3969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4" name="Line 164"/>
              <p:cNvSpPr>
                <a:spLocks noChangeShapeType="1"/>
              </p:cNvSpPr>
              <p:nvPr/>
            </p:nvSpPr>
            <p:spPr bwMode="auto">
              <a:xfrm flipV="1">
                <a:off x="3994" y="1516"/>
                <a:ext cx="1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3" name="Line 163"/>
              <p:cNvSpPr>
                <a:spLocks noChangeShapeType="1"/>
              </p:cNvSpPr>
              <p:nvPr/>
            </p:nvSpPr>
            <p:spPr bwMode="auto">
              <a:xfrm>
                <a:off x="3779" y="1606"/>
                <a:ext cx="108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2" name="Line 162"/>
              <p:cNvSpPr>
                <a:spLocks noChangeShapeType="1"/>
              </p:cNvSpPr>
              <p:nvPr/>
            </p:nvSpPr>
            <p:spPr bwMode="auto">
              <a:xfrm flipV="1">
                <a:off x="4023" y="1539"/>
                <a:ext cx="1" cy="38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1" name="Line 161"/>
              <p:cNvSpPr>
                <a:spLocks noChangeShapeType="1"/>
              </p:cNvSpPr>
              <p:nvPr/>
            </p:nvSpPr>
            <p:spPr bwMode="auto">
              <a:xfrm>
                <a:off x="3643" y="1539"/>
                <a:ext cx="3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00" name="Line 160"/>
              <p:cNvSpPr>
                <a:spLocks noChangeShapeType="1"/>
              </p:cNvSpPr>
              <p:nvPr/>
            </p:nvSpPr>
            <p:spPr bwMode="auto">
              <a:xfrm flipV="1">
                <a:off x="4099" y="1891"/>
                <a:ext cx="1" cy="2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9" name="Line 159"/>
              <p:cNvSpPr>
                <a:spLocks noChangeShapeType="1"/>
              </p:cNvSpPr>
              <p:nvPr/>
            </p:nvSpPr>
            <p:spPr bwMode="auto">
              <a:xfrm>
                <a:off x="3671" y="1516"/>
                <a:ext cx="32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8" name="Line 158"/>
              <p:cNvSpPr>
                <a:spLocks noChangeShapeType="1"/>
              </p:cNvSpPr>
              <p:nvPr/>
            </p:nvSpPr>
            <p:spPr bwMode="auto">
              <a:xfrm>
                <a:off x="4156" y="1920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7" name="Line 157"/>
              <p:cNvSpPr>
                <a:spLocks noChangeShapeType="1"/>
              </p:cNvSpPr>
              <p:nvPr/>
            </p:nvSpPr>
            <p:spPr bwMode="auto">
              <a:xfrm>
                <a:off x="4213" y="1920"/>
                <a:ext cx="1" cy="9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6" name="Line 156"/>
              <p:cNvSpPr>
                <a:spLocks noChangeShapeType="1"/>
              </p:cNvSpPr>
              <p:nvPr/>
            </p:nvSpPr>
            <p:spPr bwMode="auto">
              <a:xfrm flipV="1">
                <a:off x="4213" y="1891"/>
                <a:ext cx="1" cy="1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5" name="Line 155"/>
              <p:cNvSpPr>
                <a:spLocks noChangeShapeType="1"/>
              </p:cNvSpPr>
              <p:nvPr/>
            </p:nvSpPr>
            <p:spPr bwMode="auto">
              <a:xfrm flipV="1">
                <a:off x="1352" y="2701"/>
                <a:ext cx="1" cy="1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4" name="Line 154"/>
              <p:cNvSpPr>
                <a:spLocks noChangeShapeType="1"/>
              </p:cNvSpPr>
              <p:nvPr/>
            </p:nvSpPr>
            <p:spPr bwMode="auto">
              <a:xfrm>
                <a:off x="1447" y="3177"/>
                <a:ext cx="6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3" name="Line 153"/>
              <p:cNvSpPr>
                <a:spLocks noChangeShapeType="1"/>
              </p:cNvSpPr>
              <p:nvPr/>
            </p:nvSpPr>
            <p:spPr bwMode="auto">
              <a:xfrm>
                <a:off x="1390" y="2473"/>
                <a:ext cx="1" cy="2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2" name="Line 152"/>
              <p:cNvSpPr>
                <a:spLocks noChangeShapeType="1"/>
              </p:cNvSpPr>
              <p:nvPr/>
            </p:nvSpPr>
            <p:spPr bwMode="auto">
              <a:xfrm>
                <a:off x="1390" y="2892"/>
                <a:ext cx="1" cy="22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1" name="Line 151"/>
              <p:cNvSpPr>
                <a:spLocks noChangeShapeType="1"/>
              </p:cNvSpPr>
              <p:nvPr/>
            </p:nvSpPr>
            <p:spPr bwMode="auto">
              <a:xfrm flipH="1">
                <a:off x="1677" y="2660"/>
                <a:ext cx="48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90" name="Line 150"/>
              <p:cNvSpPr>
                <a:spLocks noChangeShapeType="1"/>
              </p:cNvSpPr>
              <p:nvPr/>
            </p:nvSpPr>
            <p:spPr bwMode="auto">
              <a:xfrm flipH="1">
                <a:off x="1352" y="2892"/>
                <a:ext cx="2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9" name="Line 149"/>
              <p:cNvSpPr>
                <a:spLocks noChangeShapeType="1"/>
              </p:cNvSpPr>
              <p:nvPr/>
            </p:nvSpPr>
            <p:spPr bwMode="auto">
              <a:xfrm>
                <a:off x="1677" y="2853"/>
                <a:ext cx="48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8" name="Line 148"/>
              <p:cNvSpPr>
                <a:spLocks noChangeShapeType="1"/>
              </p:cNvSpPr>
              <p:nvPr/>
            </p:nvSpPr>
            <p:spPr bwMode="auto">
              <a:xfrm>
                <a:off x="1408" y="2850"/>
                <a:ext cx="1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7" name="Line 147"/>
              <p:cNvSpPr>
                <a:spLocks noChangeShapeType="1"/>
              </p:cNvSpPr>
              <p:nvPr/>
            </p:nvSpPr>
            <p:spPr bwMode="auto">
              <a:xfrm flipH="1">
                <a:off x="1408" y="2742"/>
                <a:ext cx="18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6" name="Line 146"/>
              <p:cNvSpPr>
                <a:spLocks noChangeShapeType="1"/>
              </p:cNvSpPr>
              <p:nvPr/>
            </p:nvSpPr>
            <p:spPr bwMode="auto">
              <a:xfrm flipH="1">
                <a:off x="1352" y="2701"/>
                <a:ext cx="253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5" name="Line 145"/>
              <p:cNvSpPr>
                <a:spLocks noChangeShapeType="1"/>
              </p:cNvSpPr>
              <p:nvPr/>
            </p:nvSpPr>
            <p:spPr bwMode="auto">
              <a:xfrm flipV="1">
                <a:off x="1815" y="2853"/>
                <a:ext cx="48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4" name="Line 144"/>
              <p:cNvSpPr>
                <a:spLocks noChangeShapeType="1"/>
              </p:cNvSpPr>
              <p:nvPr/>
            </p:nvSpPr>
            <p:spPr bwMode="auto">
              <a:xfrm flipH="1" flipV="1">
                <a:off x="1815" y="2660"/>
                <a:ext cx="48" cy="8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3" name="Line 143"/>
              <p:cNvSpPr>
                <a:spLocks noChangeShapeType="1"/>
              </p:cNvSpPr>
              <p:nvPr/>
            </p:nvSpPr>
            <p:spPr bwMode="auto">
              <a:xfrm flipV="1">
                <a:off x="2150" y="2473"/>
                <a:ext cx="1" cy="64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2" name="Line 142"/>
              <p:cNvSpPr>
                <a:spLocks noChangeShapeType="1"/>
              </p:cNvSpPr>
              <p:nvPr/>
            </p:nvSpPr>
            <p:spPr bwMode="auto">
              <a:xfrm flipH="1">
                <a:off x="1447" y="2415"/>
                <a:ext cx="64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1" name="Line 141"/>
              <p:cNvSpPr>
                <a:spLocks noChangeShapeType="1"/>
              </p:cNvSpPr>
              <p:nvPr/>
            </p:nvSpPr>
            <p:spPr bwMode="auto">
              <a:xfrm flipH="1">
                <a:off x="3331" y="2727"/>
                <a:ext cx="30" cy="9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80" name="Line 140"/>
              <p:cNvSpPr>
                <a:spLocks noChangeShapeType="1"/>
              </p:cNvSpPr>
              <p:nvPr/>
            </p:nvSpPr>
            <p:spPr bwMode="auto">
              <a:xfrm flipV="1">
                <a:off x="3375" y="2708"/>
                <a:ext cx="23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9" name="Line 139"/>
              <p:cNvSpPr>
                <a:spLocks noChangeShapeType="1"/>
              </p:cNvSpPr>
              <p:nvPr/>
            </p:nvSpPr>
            <p:spPr bwMode="auto">
              <a:xfrm flipH="1">
                <a:off x="3440" y="2835"/>
                <a:ext cx="7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8" name="Line 138"/>
              <p:cNvSpPr>
                <a:spLocks noChangeShapeType="1"/>
              </p:cNvSpPr>
              <p:nvPr/>
            </p:nvSpPr>
            <p:spPr bwMode="auto">
              <a:xfrm>
                <a:off x="3579" y="3363"/>
                <a:ext cx="89" cy="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7" name="Line 137"/>
              <p:cNvSpPr>
                <a:spLocks noChangeShapeType="1"/>
              </p:cNvSpPr>
              <p:nvPr/>
            </p:nvSpPr>
            <p:spPr bwMode="auto">
              <a:xfrm>
                <a:off x="3364" y="2867"/>
                <a:ext cx="167" cy="3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6" name="Line 136"/>
              <p:cNvSpPr>
                <a:spLocks noChangeShapeType="1"/>
              </p:cNvSpPr>
              <p:nvPr/>
            </p:nvSpPr>
            <p:spPr bwMode="auto">
              <a:xfrm flipH="1">
                <a:off x="3551" y="2992"/>
                <a:ext cx="9" cy="3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5" name="Line 135"/>
              <p:cNvSpPr>
                <a:spLocks noChangeShapeType="1"/>
              </p:cNvSpPr>
              <p:nvPr/>
            </p:nvSpPr>
            <p:spPr bwMode="auto">
              <a:xfrm flipH="1">
                <a:off x="3515" y="3079"/>
                <a:ext cx="56" cy="18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4" name="Line 134"/>
              <p:cNvSpPr>
                <a:spLocks noChangeShapeType="1"/>
              </p:cNvSpPr>
              <p:nvPr/>
            </p:nvSpPr>
            <p:spPr bwMode="auto">
              <a:xfrm flipH="1" flipV="1">
                <a:off x="3714" y="3278"/>
                <a:ext cx="89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3" name="Line 133"/>
              <p:cNvSpPr>
                <a:spLocks noChangeShapeType="1"/>
              </p:cNvSpPr>
              <p:nvPr/>
            </p:nvSpPr>
            <p:spPr bwMode="auto">
              <a:xfrm flipH="1" flipV="1">
                <a:off x="3720" y="3260"/>
                <a:ext cx="88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2" name="Line 132"/>
              <p:cNvSpPr>
                <a:spLocks noChangeShapeType="1"/>
              </p:cNvSpPr>
              <p:nvPr/>
            </p:nvSpPr>
            <p:spPr bwMode="auto">
              <a:xfrm>
                <a:off x="3552" y="3040"/>
                <a:ext cx="55" cy="1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1" name="Line 131"/>
              <p:cNvSpPr>
                <a:spLocks noChangeShapeType="1"/>
              </p:cNvSpPr>
              <p:nvPr/>
            </p:nvSpPr>
            <p:spPr bwMode="auto">
              <a:xfrm flipH="1">
                <a:off x="3540" y="3302"/>
                <a:ext cx="6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70" name="Line 130"/>
              <p:cNvSpPr>
                <a:spLocks noChangeShapeType="1"/>
              </p:cNvSpPr>
              <p:nvPr/>
            </p:nvSpPr>
            <p:spPr bwMode="auto">
              <a:xfrm flipH="1">
                <a:off x="3552" y="3290"/>
                <a:ext cx="5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9" name="Line 129"/>
              <p:cNvSpPr>
                <a:spLocks noChangeShapeType="1"/>
              </p:cNvSpPr>
              <p:nvPr/>
            </p:nvSpPr>
            <p:spPr bwMode="auto">
              <a:xfrm>
                <a:off x="3915" y="3256"/>
                <a:ext cx="22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8" name="Line 128"/>
              <p:cNvSpPr>
                <a:spLocks noChangeShapeType="1"/>
              </p:cNvSpPr>
              <p:nvPr/>
            </p:nvSpPr>
            <p:spPr bwMode="auto">
              <a:xfrm flipH="1" flipV="1">
                <a:off x="3530" y="2950"/>
                <a:ext cx="26" cy="5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7" name="Line 127"/>
              <p:cNvSpPr>
                <a:spLocks noChangeShapeType="1"/>
              </p:cNvSpPr>
              <p:nvPr/>
            </p:nvSpPr>
            <p:spPr bwMode="auto">
              <a:xfrm flipV="1">
                <a:off x="3652" y="3005"/>
                <a:ext cx="11" cy="3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6" name="Line 126"/>
              <p:cNvSpPr>
                <a:spLocks noChangeShapeType="1"/>
              </p:cNvSpPr>
              <p:nvPr/>
            </p:nvSpPr>
            <p:spPr bwMode="auto">
              <a:xfrm flipH="1">
                <a:off x="3611" y="3260"/>
                <a:ext cx="5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5" name="Line 125"/>
              <p:cNvSpPr>
                <a:spLocks noChangeShapeType="1"/>
              </p:cNvSpPr>
              <p:nvPr/>
            </p:nvSpPr>
            <p:spPr bwMode="auto">
              <a:xfrm flipH="1" flipV="1">
                <a:off x="3652" y="3040"/>
                <a:ext cx="55" cy="1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4" name="Line 124"/>
              <p:cNvSpPr>
                <a:spLocks noChangeShapeType="1"/>
              </p:cNvSpPr>
              <p:nvPr/>
            </p:nvSpPr>
            <p:spPr bwMode="auto">
              <a:xfrm flipH="1" flipV="1">
                <a:off x="3663" y="3005"/>
                <a:ext cx="55" cy="1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3" name="Line 123"/>
              <p:cNvSpPr>
                <a:spLocks noChangeShapeType="1"/>
              </p:cNvSpPr>
              <p:nvPr/>
            </p:nvSpPr>
            <p:spPr bwMode="auto">
              <a:xfrm flipH="1">
                <a:off x="3707" y="3116"/>
                <a:ext cx="1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2" name="Line 122"/>
              <p:cNvSpPr>
                <a:spLocks noChangeShapeType="1"/>
              </p:cNvSpPr>
              <p:nvPr/>
            </p:nvSpPr>
            <p:spPr bwMode="auto">
              <a:xfrm flipH="1">
                <a:off x="3714" y="3260"/>
                <a:ext cx="6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1" name="Line 121"/>
              <p:cNvSpPr>
                <a:spLocks noChangeShapeType="1"/>
              </p:cNvSpPr>
              <p:nvPr/>
            </p:nvSpPr>
            <p:spPr bwMode="auto">
              <a:xfrm flipH="1" flipV="1">
                <a:off x="3700" y="2866"/>
                <a:ext cx="75" cy="1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60" name="Line 120"/>
              <p:cNvSpPr>
                <a:spLocks noChangeShapeType="1"/>
              </p:cNvSpPr>
              <p:nvPr/>
            </p:nvSpPr>
            <p:spPr bwMode="auto">
              <a:xfrm flipH="1">
                <a:off x="3926" y="2801"/>
                <a:ext cx="7" cy="2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9" name="Line 119"/>
              <p:cNvSpPr>
                <a:spLocks noChangeShapeType="1"/>
              </p:cNvSpPr>
              <p:nvPr/>
            </p:nvSpPr>
            <p:spPr bwMode="auto">
              <a:xfrm flipH="1">
                <a:off x="3803" y="3290"/>
                <a:ext cx="5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8" name="Line 118"/>
              <p:cNvSpPr>
                <a:spLocks noChangeShapeType="1"/>
              </p:cNvSpPr>
              <p:nvPr/>
            </p:nvSpPr>
            <p:spPr bwMode="auto">
              <a:xfrm flipV="1">
                <a:off x="3971" y="2708"/>
                <a:ext cx="22" cy="7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7" name="Line 117"/>
              <p:cNvSpPr>
                <a:spLocks noChangeShapeType="1"/>
              </p:cNvSpPr>
              <p:nvPr/>
            </p:nvSpPr>
            <p:spPr bwMode="auto">
              <a:xfrm flipH="1">
                <a:off x="3557" y="3260"/>
                <a:ext cx="59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6" name="Line 116"/>
              <p:cNvSpPr>
                <a:spLocks noChangeShapeType="1"/>
              </p:cNvSpPr>
              <p:nvPr/>
            </p:nvSpPr>
            <p:spPr bwMode="auto">
              <a:xfrm flipH="1">
                <a:off x="3552" y="3278"/>
                <a:ext cx="59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5" name="Line 115"/>
              <p:cNvSpPr>
                <a:spLocks noChangeShapeType="1"/>
              </p:cNvSpPr>
              <p:nvPr/>
            </p:nvSpPr>
            <p:spPr bwMode="auto">
              <a:xfrm flipH="1">
                <a:off x="3842" y="3333"/>
                <a:ext cx="5" cy="1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4" name="Line 114"/>
              <p:cNvSpPr>
                <a:spLocks noChangeShapeType="1"/>
              </p:cNvSpPr>
              <p:nvPr/>
            </p:nvSpPr>
            <p:spPr bwMode="auto">
              <a:xfrm flipV="1">
                <a:off x="4040" y="2744"/>
                <a:ext cx="23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3" name="Line 113"/>
              <p:cNvSpPr>
                <a:spLocks noChangeShapeType="1"/>
              </p:cNvSpPr>
              <p:nvPr/>
            </p:nvSpPr>
            <p:spPr bwMode="auto">
              <a:xfrm flipH="1">
                <a:off x="4035" y="2835"/>
                <a:ext cx="7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2" name="Line 112"/>
              <p:cNvSpPr>
                <a:spLocks noChangeShapeType="1"/>
              </p:cNvSpPr>
              <p:nvPr/>
            </p:nvSpPr>
            <p:spPr bwMode="auto">
              <a:xfrm flipH="1">
                <a:off x="3878" y="3076"/>
                <a:ext cx="92" cy="29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1" name="Line 111"/>
              <p:cNvSpPr>
                <a:spLocks noChangeShapeType="1"/>
              </p:cNvSpPr>
              <p:nvPr/>
            </p:nvSpPr>
            <p:spPr bwMode="auto">
              <a:xfrm flipV="1">
                <a:off x="3771" y="3363"/>
                <a:ext cx="59" cy="3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50" name="Line 110"/>
              <p:cNvSpPr>
                <a:spLocks noChangeShapeType="1"/>
              </p:cNvSpPr>
              <p:nvPr/>
            </p:nvSpPr>
            <p:spPr bwMode="auto">
              <a:xfrm flipH="1">
                <a:off x="3375" y="2783"/>
                <a:ext cx="59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9" name="Line 109"/>
              <p:cNvSpPr>
                <a:spLocks noChangeShapeType="1"/>
              </p:cNvSpPr>
              <p:nvPr/>
            </p:nvSpPr>
            <p:spPr bwMode="auto">
              <a:xfrm flipH="1">
                <a:off x="4124" y="3204"/>
                <a:ext cx="7" cy="2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8" name="Line 108"/>
              <p:cNvSpPr>
                <a:spLocks noChangeShapeType="1"/>
              </p:cNvSpPr>
              <p:nvPr/>
            </p:nvSpPr>
            <p:spPr bwMode="auto">
              <a:xfrm flipH="1" flipV="1">
                <a:off x="4040" y="2818"/>
                <a:ext cx="198" cy="4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7" name="Line 107"/>
              <p:cNvSpPr>
                <a:spLocks noChangeShapeType="1"/>
              </p:cNvSpPr>
              <p:nvPr/>
            </p:nvSpPr>
            <p:spPr bwMode="auto">
              <a:xfrm flipH="1">
                <a:off x="3398" y="2708"/>
                <a:ext cx="595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6" name="Line 106"/>
              <p:cNvSpPr>
                <a:spLocks noChangeShapeType="1"/>
              </p:cNvSpPr>
              <p:nvPr/>
            </p:nvSpPr>
            <p:spPr bwMode="auto">
              <a:xfrm flipH="1" flipV="1">
                <a:off x="4063" y="2744"/>
                <a:ext cx="198" cy="4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5" name="Line 105"/>
              <p:cNvSpPr>
                <a:spLocks noChangeShapeType="1"/>
              </p:cNvSpPr>
              <p:nvPr/>
            </p:nvSpPr>
            <p:spPr bwMode="auto">
              <a:xfrm flipV="1">
                <a:off x="4238" y="3146"/>
                <a:ext cx="23" cy="7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4" name="Line 104"/>
              <p:cNvSpPr>
                <a:spLocks noChangeShapeType="1"/>
              </p:cNvSpPr>
              <p:nvPr/>
            </p:nvSpPr>
            <p:spPr bwMode="auto">
              <a:xfrm flipH="1">
                <a:off x="4233" y="3163"/>
                <a:ext cx="29" cy="9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3" name="Freeform 103"/>
              <p:cNvSpPr>
                <a:spLocks/>
              </p:cNvSpPr>
              <p:nvPr/>
            </p:nvSpPr>
            <p:spPr bwMode="auto">
              <a:xfrm>
                <a:off x="3738" y="1634"/>
                <a:ext cx="190" cy="191"/>
              </a:xfrm>
              <a:custGeom>
                <a:avLst/>
                <a:gdLst/>
                <a:ahLst/>
                <a:cxnLst>
                  <a:cxn ang="0">
                    <a:pos x="760" y="382"/>
                  </a:cxn>
                  <a:cxn ang="0">
                    <a:pos x="709" y="191"/>
                  </a:cxn>
                  <a:cxn ang="0">
                    <a:pos x="570" y="52"/>
                  </a:cxn>
                  <a:cxn ang="0">
                    <a:pos x="380" y="0"/>
                  </a:cxn>
                  <a:cxn ang="0">
                    <a:pos x="190" y="52"/>
                  </a:cxn>
                  <a:cxn ang="0">
                    <a:pos x="51" y="191"/>
                  </a:cxn>
                  <a:cxn ang="0">
                    <a:pos x="0" y="382"/>
                  </a:cxn>
                  <a:cxn ang="0">
                    <a:pos x="51" y="572"/>
                  </a:cxn>
                  <a:cxn ang="0">
                    <a:pos x="190" y="711"/>
                  </a:cxn>
                  <a:cxn ang="0">
                    <a:pos x="380" y="763"/>
                  </a:cxn>
                  <a:cxn ang="0">
                    <a:pos x="570" y="711"/>
                  </a:cxn>
                  <a:cxn ang="0">
                    <a:pos x="709" y="572"/>
                  </a:cxn>
                  <a:cxn ang="0">
                    <a:pos x="760" y="382"/>
                  </a:cxn>
                </a:cxnLst>
                <a:rect l="0" t="0" r="r" b="b"/>
                <a:pathLst>
                  <a:path w="760" h="763">
                    <a:moveTo>
                      <a:pt x="760" y="382"/>
                    </a:moveTo>
                    <a:lnTo>
                      <a:pt x="709" y="191"/>
                    </a:lnTo>
                    <a:lnTo>
                      <a:pt x="570" y="52"/>
                    </a:lnTo>
                    <a:lnTo>
                      <a:pt x="380" y="0"/>
                    </a:lnTo>
                    <a:lnTo>
                      <a:pt x="190" y="52"/>
                    </a:lnTo>
                    <a:lnTo>
                      <a:pt x="51" y="191"/>
                    </a:lnTo>
                    <a:lnTo>
                      <a:pt x="0" y="382"/>
                    </a:lnTo>
                    <a:lnTo>
                      <a:pt x="51" y="572"/>
                    </a:lnTo>
                    <a:lnTo>
                      <a:pt x="190" y="711"/>
                    </a:lnTo>
                    <a:lnTo>
                      <a:pt x="380" y="763"/>
                    </a:lnTo>
                    <a:lnTo>
                      <a:pt x="570" y="711"/>
                    </a:lnTo>
                    <a:lnTo>
                      <a:pt x="709" y="572"/>
                    </a:lnTo>
                    <a:lnTo>
                      <a:pt x="760" y="382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2" name="Freeform 102"/>
              <p:cNvSpPr>
                <a:spLocks/>
              </p:cNvSpPr>
              <p:nvPr/>
            </p:nvSpPr>
            <p:spPr bwMode="auto">
              <a:xfrm>
                <a:off x="3785" y="1682"/>
                <a:ext cx="95" cy="95"/>
              </a:xfrm>
              <a:custGeom>
                <a:avLst/>
                <a:gdLst/>
                <a:ahLst/>
                <a:cxnLst>
                  <a:cxn ang="0">
                    <a:pos x="380" y="191"/>
                  </a:cxn>
                  <a:cxn ang="0">
                    <a:pos x="324" y="56"/>
                  </a:cxn>
                  <a:cxn ang="0">
                    <a:pos x="190" y="0"/>
                  </a:cxn>
                  <a:cxn ang="0">
                    <a:pos x="55" y="56"/>
                  </a:cxn>
                  <a:cxn ang="0">
                    <a:pos x="0" y="191"/>
                  </a:cxn>
                  <a:cxn ang="0">
                    <a:pos x="55" y="325"/>
                  </a:cxn>
                  <a:cxn ang="0">
                    <a:pos x="190" y="381"/>
                  </a:cxn>
                  <a:cxn ang="0">
                    <a:pos x="324" y="325"/>
                  </a:cxn>
                  <a:cxn ang="0">
                    <a:pos x="380" y="191"/>
                  </a:cxn>
                </a:cxnLst>
                <a:rect l="0" t="0" r="r" b="b"/>
                <a:pathLst>
                  <a:path w="380" h="381">
                    <a:moveTo>
                      <a:pt x="380" y="191"/>
                    </a:moveTo>
                    <a:lnTo>
                      <a:pt x="324" y="56"/>
                    </a:lnTo>
                    <a:lnTo>
                      <a:pt x="190" y="0"/>
                    </a:lnTo>
                    <a:lnTo>
                      <a:pt x="55" y="56"/>
                    </a:lnTo>
                    <a:lnTo>
                      <a:pt x="0" y="191"/>
                    </a:lnTo>
                    <a:lnTo>
                      <a:pt x="55" y="325"/>
                    </a:lnTo>
                    <a:lnTo>
                      <a:pt x="190" y="381"/>
                    </a:lnTo>
                    <a:lnTo>
                      <a:pt x="324" y="325"/>
                    </a:lnTo>
                    <a:lnTo>
                      <a:pt x="380" y="191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1" name="Freeform 101"/>
              <p:cNvSpPr>
                <a:spLocks/>
              </p:cNvSpPr>
              <p:nvPr/>
            </p:nvSpPr>
            <p:spPr bwMode="auto">
              <a:xfrm>
                <a:off x="1580" y="2606"/>
                <a:ext cx="380" cy="381"/>
              </a:xfrm>
              <a:custGeom>
                <a:avLst/>
                <a:gdLst/>
                <a:ahLst/>
                <a:cxnLst>
                  <a:cxn ang="0">
                    <a:pos x="1521" y="762"/>
                  </a:cxn>
                  <a:cxn ang="0">
                    <a:pos x="1463" y="470"/>
                  </a:cxn>
                  <a:cxn ang="0">
                    <a:pos x="1299" y="224"/>
                  </a:cxn>
                  <a:cxn ang="0">
                    <a:pos x="1052" y="58"/>
                  </a:cxn>
                  <a:cxn ang="0">
                    <a:pos x="761" y="0"/>
                  </a:cxn>
                  <a:cxn ang="0">
                    <a:pos x="470" y="58"/>
                  </a:cxn>
                  <a:cxn ang="0">
                    <a:pos x="224" y="224"/>
                  </a:cxn>
                  <a:cxn ang="0">
                    <a:pos x="58" y="470"/>
                  </a:cxn>
                  <a:cxn ang="0">
                    <a:pos x="0" y="762"/>
                  </a:cxn>
                  <a:cxn ang="0">
                    <a:pos x="58" y="1053"/>
                  </a:cxn>
                  <a:cxn ang="0">
                    <a:pos x="224" y="1301"/>
                  </a:cxn>
                  <a:cxn ang="0">
                    <a:pos x="470" y="1466"/>
                  </a:cxn>
                  <a:cxn ang="0">
                    <a:pos x="761" y="1524"/>
                  </a:cxn>
                  <a:cxn ang="0">
                    <a:pos x="1052" y="1466"/>
                  </a:cxn>
                  <a:cxn ang="0">
                    <a:pos x="1299" y="1301"/>
                  </a:cxn>
                  <a:cxn ang="0">
                    <a:pos x="1463" y="1053"/>
                  </a:cxn>
                  <a:cxn ang="0">
                    <a:pos x="1521" y="762"/>
                  </a:cxn>
                </a:cxnLst>
                <a:rect l="0" t="0" r="r" b="b"/>
                <a:pathLst>
                  <a:path w="1521" h="1524">
                    <a:moveTo>
                      <a:pt x="1521" y="762"/>
                    </a:moveTo>
                    <a:lnTo>
                      <a:pt x="1463" y="470"/>
                    </a:lnTo>
                    <a:lnTo>
                      <a:pt x="1299" y="224"/>
                    </a:lnTo>
                    <a:lnTo>
                      <a:pt x="1052" y="58"/>
                    </a:lnTo>
                    <a:lnTo>
                      <a:pt x="761" y="0"/>
                    </a:lnTo>
                    <a:lnTo>
                      <a:pt x="470" y="58"/>
                    </a:lnTo>
                    <a:lnTo>
                      <a:pt x="224" y="224"/>
                    </a:lnTo>
                    <a:lnTo>
                      <a:pt x="58" y="470"/>
                    </a:lnTo>
                    <a:lnTo>
                      <a:pt x="0" y="762"/>
                    </a:lnTo>
                    <a:lnTo>
                      <a:pt x="58" y="1053"/>
                    </a:lnTo>
                    <a:lnTo>
                      <a:pt x="224" y="1301"/>
                    </a:lnTo>
                    <a:lnTo>
                      <a:pt x="470" y="1466"/>
                    </a:lnTo>
                    <a:lnTo>
                      <a:pt x="761" y="1524"/>
                    </a:lnTo>
                    <a:lnTo>
                      <a:pt x="1052" y="1466"/>
                    </a:lnTo>
                    <a:lnTo>
                      <a:pt x="1299" y="1301"/>
                    </a:lnTo>
                    <a:lnTo>
                      <a:pt x="1463" y="1053"/>
                    </a:lnTo>
                    <a:lnTo>
                      <a:pt x="1521" y="762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40" name="Freeform 100"/>
              <p:cNvSpPr>
                <a:spLocks/>
              </p:cNvSpPr>
              <p:nvPr/>
            </p:nvSpPr>
            <p:spPr bwMode="auto">
              <a:xfrm>
                <a:off x="1863" y="2740"/>
                <a:ext cx="16" cy="113"/>
              </a:xfrm>
              <a:custGeom>
                <a:avLst/>
                <a:gdLst/>
                <a:ahLst/>
                <a:cxnLst>
                  <a:cxn ang="0">
                    <a:pos x="0" y="450"/>
                  </a:cxn>
                  <a:cxn ang="0">
                    <a:pos x="63" y="225"/>
                  </a:cxn>
                  <a:cxn ang="0">
                    <a:pos x="0" y="0"/>
                  </a:cxn>
                </a:cxnLst>
                <a:rect l="0" t="0" r="r" b="b"/>
                <a:pathLst>
                  <a:path w="63" h="450">
                    <a:moveTo>
                      <a:pt x="0" y="450"/>
                    </a:moveTo>
                    <a:lnTo>
                      <a:pt x="63" y="22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9" name="Freeform 99"/>
              <p:cNvSpPr>
                <a:spLocks/>
              </p:cNvSpPr>
              <p:nvPr/>
            </p:nvSpPr>
            <p:spPr bwMode="auto">
              <a:xfrm>
                <a:off x="1661" y="2740"/>
                <a:ext cx="16" cy="113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225"/>
                  </a:cxn>
                  <a:cxn ang="0">
                    <a:pos x="63" y="450"/>
                  </a:cxn>
                </a:cxnLst>
                <a:rect l="0" t="0" r="r" b="b"/>
                <a:pathLst>
                  <a:path w="63" h="450">
                    <a:moveTo>
                      <a:pt x="63" y="0"/>
                    </a:moveTo>
                    <a:lnTo>
                      <a:pt x="0" y="225"/>
                    </a:lnTo>
                    <a:lnTo>
                      <a:pt x="63" y="4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8" name="Freeform 98"/>
              <p:cNvSpPr>
                <a:spLocks/>
              </p:cNvSpPr>
              <p:nvPr/>
            </p:nvSpPr>
            <p:spPr bwMode="auto">
              <a:xfrm>
                <a:off x="1703" y="2730"/>
                <a:ext cx="134" cy="133"/>
              </a:xfrm>
              <a:custGeom>
                <a:avLst/>
                <a:gdLst/>
                <a:ahLst/>
                <a:cxnLst>
                  <a:cxn ang="0">
                    <a:pos x="533" y="266"/>
                  </a:cxn>
                  <a:cxn ang="0">
                    <a:pos x="455" y="78"/>
                  </a:cxn>
                  <a:cxn ang="0">
                    <a:pos x="267" y="0"/>
                  </a:cxn>
                  <a:cxn ang="0">
                    <a:pos x="79" y="78"/>
                  </a:cxn>
                  <a:cxn ang="0">
                    <a:pos x="0" y="266"/>
                  </a:cxn>
                  <a:cxn ang="0">
                    <a:pos x="79" y="454"/>
                  </a:cxn>
                  <a:cxn ang="0">
                    <a:pos x="267" y="533"/>
                  </a:cxn>
                  <a:cxn ang="0">
                    <a:pos x="455" y="454"/>
                  </a:cxn>
                  <a:cxn ang="0">
                    <a:pos x="533" y="266"/>
                  </a:cxn>
                </a:cxnLst>
                <a:rect l="0" t="0" r="r" b="b"/>
                <a:pathLst>
                  <a:path w="533" h="533">
                    <a:moveTo>
                      <a:pt x="533" y="266"/>
                    </a:moveTo>
                    <a:lnTo>
                      <a:pt x="455" y="78"/>
                    </a:lnTo>
                    <a:lnTo>
                      <a:pt x="267" y="0"/>
                    </a:lnTo>
                    <a:lnTo>
                      <a:pt x="79" y="78"/>
                    </a:lnTo>
                    <a:lnTo>
                      <a:pt x="0" y="266"/>
                    </a:lnTo>
                    <a:lnTo>
                      <a:pt x="79" y="454"/>
                    </a:lnTo>
                    <a:lnTo>
                      <a:pt x="267" y="533"/>
                    </a:lnTo>
                    <a:lnTo>
                      <a:pt x="455" y="454"/>
                    </a:lnTo>
                    <a:lnTo>
                      <a:pt x="533" y="26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7" name="Freeform 97"/>
              <p:cNvSpPr>
                <a:spLocks/>
              </p:cNvSpPr>
              <p:nvPr/>
            </p:nvSpPr>
            <p:spPr bwMode="auto">
              <a:xfrm>
                <a:off x="2036" y="3063"/>
                <a:ext cx="114" cy="114"/>
              </a:xfrm>
              <a:custGeom>
                <a:avLst/>
                <a:gdLst/>
                <a:ahLst/>
                <a:cxnLst>
                  <a:cxn ang="0">
                    <a:pos x="456" y="228"/>
                  </a:cxn>
                  <a:cxn ang="0">
                    <a:pos x="389" y="67"/>
                  </a:cxn>
                  <a:cxn ang="0">
                    <a:pos x="228" y="0"/>
                  </a:cxn>
                  <a:cxn ang="0">
                    <a:pos x="66" y="67"/>
                  </a:cxn>
                  <a:cxn ang="0">
                    <a:pos x="0" y="228"/>
                  </a:cxn>
                  <a:cxn ang="0">
                    <a:pos x="66" y="389"/>
                  </a:cxn>
                  <a:cxn ang="0">
                    <a:pos x="228" y="456"/>
                  </a:cxn>
                  <a:cxn ang="0">
                    <a:pos x="389" y="389"/>
                  </a:cxn>
                  <a:cxn ang="0">
                    <a:pos x="456" y="228"/>
                  </a:cxn>
                </a:cxnLst>
                <a:rect l="0" t="0" r="r" b="b"/>
                <a:pathLst>
                  <a:path w="456" h="456">
                    <a:moveTo>
                      <a:pt x="456" y="228"/>
                    </a:moveTo>
                    <a:lnTo>
                      <a:pt x="389" y="67"/>
                    </a:lnTo>
                    <a:lnTo>
                      <a:pt x="228" y="0"/>
                    </a:lnTo>
                    <a:lnTo>
                      <a:pt x="66" y="67"/>
                    </a:lnTo>
                    <a:lnTo>
                      <a:pt x="0" y="228"/>
                    </a:lnTo>
                    <a:lnTo>
                      <a:pt x="66" y="389"/>
                    </a:lnTo>
                    <a:lnTo>
                      <a:pt x="228" y="456"/>
                    </a:lnTo>
                    <a:lnTo>
                      <a:pt x="389" y="389"/>
                    </a:lnTo>
                    <a:lnTo>
                      <a:pt x="456" y="22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6" name="Freeform 96"/>
              <p:cNvSpPr>
                <a:spLocks/>
              </p:cNvSpPr>
              <p:nvPr/>
            </p:nvSpPr>
            <p:spPr bwMode="auto">
              <a:xfrm>
                <a:off x="1390" y="3063"/>
                <a:ext cx="114" cy="114"/>
              </a:xfrm>
              <a:custGeom>
                <a:avLst/>
                <a:gdLst/>
                <a:ahLst/>
                <a:cxnLst>
                  <a:cxn ang="0">
                    <a:pos x="456" y="228"/>
                  </a:cxn>
                  <a:cxn ang="0">
                    <a:pos x="389" y="67"/>
                  </a:cxn>
                  <a:cxn ang="0">
                    <a:pos x="228" y="0"/>
                  </a:cxn>
                  <a:cxn ang="0">
                    <a:pos x="66" y="67"/>
                  </a:cxn>
                  <a:cxn ang="0">
                    <a:pos x="0" y="228"/>
                  </a:cxn>
                  <a:cxn ang="0">
                    <a:pos x="66" y="389"/>
                  </a:cxn>
                  <a:cxn ang="0">
                    <a:pos x="228" y="456"/>
                  </a:cxn>
                  <a:cxn ang="0">
                    <a:pos x="389" y="389"/>
                  </a:cxn>
                  <a:cxn ang="0">
                    <a:pos x="456" y="228"/>
                  </a:cxn>
                </a:cxnLst>
                <a:rect l="0" t="0" r="r" b="b"/>
                <a:pathLst>
                  <a:path w="456" h="456">
                    <a:moveTo>
                      <a:pt x="456" y="228"/>
                    </a:moveTo>
                    <a:lnTo>
                      <a:pt x="389" y="67"/>
                    </a:lnTo>
                    <a:lnTo>
                      <a:pt x="228" y="0"/>
                    </a:lnTo>
                    <a:lnTo>
                      <a:pt x="66" y="67"/>
                    </a:lnTo>
                    <a:lnTo>
                      <a:pt x="0" y="228"/>
                    </a:lnTo>
                    <a:lnTo>
                      <a:pt x="66" y="389"/>
                    </a:lnTo>
                    <a:lnTo>
                      <a:pt x="228" y="456"/>
                    </a:lnTo>
                    <a:lnTo>
                      <a:pt x="389" y="389"/>
                    </a:lnTo>
                    <a:lnTo>
                      <a:pt x="456" y="22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5" name="Freeform 95"/>
              <p:cNvSpPr>
                <a:spLocks/>
              </p:cNvSpPr>
              <p:nvPr/>
            </p:nvSpPr>
            <p:spPr bwMode="auto">
              <a:xfrm>
                <a:off x="1390" y="2415"/>
                <a:ext cx="114" cy="115"/>
              </a:xfrm>
              <a:custGeom>
                <a:avLst/>
                <a:gdLst/>
                <a:ahLst/>
                <a:cxnLst>
                  <a:cxn ang="0">
                    <a:pos x="456" y="228"/>
                  </a:cxn>
                  <a:cxn ang="0">
                    <a:pos x="389" y="67"/>
                  </a:cxn>
                  <a:cxn ang="0">
                    <a:pos x="228" y="0"/>
                  </a:cxn>
                  <a:cxn ang="0">
                    <a:pos x="66" y="67"/>
                  </a:cxn>
                  <a:cxn ang="0">
                    <a:pos x="0" y="228"/>
                  </a:cxn>
                  <a:cxn ang="0">
                    <a:pos x="66" y="390"/>
                  </a:cxn>
                  <a:cxn ang="0">
                    <a:pos x="228" y="457"/>
                  </a:cxn>
                  <a:cxn ang="0">
                    <a:pos x="389" y="390"/>
                  </a:cxn>
                  <a:cxn ang="0">
                    <a:pos x="456" y="228"/>
                  </a:cxn>
                </a:cxnLst>
                <a:rect l="0" t="0" r="r" b="b"/>
                <a:pathLst>
                  <a:path w="456" h="457">
                    <a:moveTo>
                      <a:pt x="456" y="228"/>
                    </a:moveTo>
                    <a:lnTo>
                      <a:pt x="389" y="67"/>
                    </a:lnTo>
                    <a:lnTo>
                      <a:pt x="228" y="0"/>
                    </a:lnTo>
                    <a:lnTo>
                      <a:pt x="66" y="67"/>
                    </a:lnTo>
                    <a:lnTo>
                      <a:pt x="0" y="228"/>
                    </a:lnTo>
                    <a:lnTo>
                      <a:pt x="66" y="390"/>
                    </a:lnTo>
                    <a:lnTo>
                      <a:pt x="228" y="457"/>
                    </a:lnTo>
                    <a:lnTo>
                      <a:pt x="389" y="390"/>
                    </a:lnTo>
                    <a:lnTo>
                      <a:pt x="456" y="22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4" name="Freeform 94"/>
              <p:cNvSpPr>
                <a:spLocks/>
              </p:cNvSpPr>
              <p:nvPr/>
            </p:nvSpPr>
            <p:spPr bwMode="auto">
              <a:xfrm>
                <a:off x="2036" y="2415"/>
                <a:ext cx="114" cy="115"/>
              </a:xfrm>
              <a:custGeom>
                <a:avLst/>
                <a:gdLst/>
                <a:ahLst/>
                <a:cxnLst>
                  <a:cxn ang="0">
                    <a:pos x="456" y="228"/>
                  </a:cxn>
                  <a:cxn ang="0">
                    <a:pos x="389" y="67"/>
                  </a:cxn>
                  <a:cxn ang="0">
                    <a:pos x="228" y="0"/>
                  </a:cxn>
                  <a:cxn ang="0">
                    <a:pos x="66" y="67"/>
                  </a:cxn>
                  <a:cxn ang="0">
                    <a:pos x="0" y="228"/>
                  </a:cxn>
                  <a:cxn ang="0">
                    <a:pos x="66" y="390"/>
                  </a:cxn>
                  <a:cxn ang="0">
                    <a:pos x="228" y="457"/>
                  </a:cxn>
                  <a:cxn ang="0">
                    <a:pos x="389" y="390"/>
                  </a:cxn>
                  <a:cxn ang="0">
                    <a:pos x="456" y="228"/>
                  </a:cxn>
                </a:cxnLst>
                <a:rect l="0" t="0" r="r" b="b"/>
                <a:pathLst>
                  <a:path w="456" h="457">
                    <a:moveTo>
                      <a:pt x="456" y="228"/>
                    </a:moveTo>
                    <a:lnTo>
                      <a:pt x="389" y="67"/>
                    </a:lnTo>
                    <a:lnTo>
                      <a:pt x="228" y="0"/>
                    </a:lnTo>
                    <a:lnTo>
                      <a:pt x="66" y="67"/>
                    </a:lnTo>
                    <a:lnTo>
                      <a:pt x="0" y="228"/>
                    </a:lnTo>
                    <a:lnTo>
                      <a:pt x="66" y="390"/>
                    </a:lnTo>
                    <a:lnTo>
                      <a:pt x="228" y="457"/>
                    </a:lnTo>
                    <a:lnTo>
                      <a:pt x="389" y="390"/>
                    </a:lnTo>
                    <a:lnTo>
                      <a:pt x="456" y="228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3" name="Freeform 93"/>
              <p:cNvSpPr>
                <a:spLocks/>
              </p:cNvSpPr>
              <p:nvPr/>
            </p:nvSpPr>
            <p:spPr bwMode="auto">
              <a:xfrm>
                <a:off x="1354" y="2742"/>
                <a:ext cx="54" cy="108"/>
              </a:xfrm>
              <a:custGeom>
                <a:avLst/>
                <a:gdLst/>
                <a:ahLst/>
                <a:cxnLst>
                  <a:cxn ang="0">
                    <a:pos x="217" y="0"/>
                  </a:cxn>
                  <a:cxn ang="0">
                    <a:pos x="63" y="64"/>
                  </a:cxn>
                  <a:cxn ang="0">
                    <a:pos x="0" y="218"/>
                  </a:cxn>
                  <a:cxn ang="0">
                    <a:pos x="63" y="372"/>
                  </a:cxn>
                  <a:cxn ang="0">
                    <a:pos x="217" y="435"/>
                  </a:cxn>
                </a:cxnLst>
                <a:rect l="0" t="0" r="r" b="b"/>
                <a:pathLst>
                  <a:path w="217" h="435">
                    <a:moveTo>
                      <a:pt x="217" y="0"/>
                    </a:moveTo>
                    <a:lnTo>
                      <a:pt x="63" y="64"/>
                    </a:lnTo>
                    <a:lnTo>
                      <a:pt x="0" y="218"/>
                    </a:lnTo>
                    <a:lnTo>
                      <a:pt x="63" y="372"/>
                    </a:lnTo>
                    <a:lnTo>
                      <a:pt x="217" y="435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2" name="Freeform 92"/>
              <p:cNvSpPr>
                <a:spLocks/>
              </p:cNvSpPr>
              <p:nvPr/>
            </p:nvSpPr>
            <p:spPr bwMode="auto">
              <a:xfrm>
                <a:off x="1725" y="2933"/>
                <a:ext cx="90" cy="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89"/>
                  </a:cxn>
                  <a:cxn ang="0">
                    <a:pos x="249" y="89"/>
                  </a:cxn>
                  <a:cxn ang="0">
                    <a:pos x="358" y="0"/>
                  </a:cxn>
                </a:cxnLst>
                <a:rect l="0" t="0" r="r" b="b"/>
                <a:pathLst>
                  <a:path w="358" h="89">
                    <a:moveTo>
                      <a:pt x="0" y="0"/>
                    </a:moveTo>
                    <a:lnTo>
                      <a:pt x="108" y="89"/>
                    </a:lnTo>
                    <a:lnTo>
                      <a:pt x="249" y="89"/>
                    </a:lnTo>
                    <a:lnTo>
                      <a:pt x="358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1" name="Freeform 91"/>
              <p:cNvSpPr>
                <a:spLocks/>
              </p:cNvSpPr>
              <p:nvPr/>
            </p:nvSpPr>
            <p:spPr bwMode="auto">
              <a:xfrm>
                <a:off x="1725" y="2638"/>
                <a:ext cx="90" cy="22"/>
              </a:xfrm>
              <a:custGeom>
                <a:avLst/>
                <a:gdLst/>
                <a:ahLst/>
                <a:cxnLst>
                  <a:cxn ang="0">
                    <a:pos x="358" y="89"/>
                  </a:cxn>
                  <a:cxn ang="0">
                    <a:pos x="249" y="0"/>
                  </a:cxn>
                  <a:cxn ang="0">
                    <a:pos x="108" y="0"/>
                  </a:cxn>
                  <a:cxn ang="0">
                    <a:pos x="0" y="89"/>
                  </a:cxn>
                </a:cxnLst>
                <a:rect l="0" t="0" r="r" b="b"/>
                <a:pathLst>
                  <a:path w="358" h="89">
                    <a:moveTo>
                      <a:pt x="358" y="89"/>
                    </a:moveTo>
                    <a:lnTo>
                      <a:pt x="249" y="0"/>
                    </a:lnTo>
                    <a:lnTo>
                      <a:pt x="108" y="0"/>
                    </a:lnTo>
                    <a:lnTo>
                      <a:pt x="0" y="89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30" name="Freeform 90"/>
              <p:cNvSpPr>
                <a:spLocks/>
              </p:cNvSpPr>
              <p:nvPr/>
            </p:nvSpPr>
            <p:spPr bwMode="auto">
              <a:xfrm>
                <a:off x="2056" y="3083"/>
                <a:ext cx="78" cy="77"/>
              </a:xfrm>
              <a:custGeom>
                <a:avLst/>
                <a:gdLst/>
                <a:ahLst/>
                <a:cxnLst>
                  <a:cxn ang="0">
                    <a:pos x="309" y="154"/>
                  </a:cxn>
                  <a:cxn ang="0">
                    <a:pos x="263" y="45"/>
                  </a:cxn>
                  <a:cxn ang="0">
                    <a:pos x="154" y="0"/>
                  </a:cxn>
                  <a:cxn ang="0">
                    <a:pos x="45" y="45"/>
                  </a:cxn>
                  <a:cxn ang="0">
                    <a:pos x="0" y="154"/>
                  </a:cxn>
                  <a:cxn ang="0">
                    <a:pos x="45" y="264"/>
                  </a:cxn>
                  <a:cxn ang="0">
                    <a:pos x="154" y="309"/>
                  </a:cxn>
                  <a:cxn ang="0">
                    <a:pos x="263" y="264"/>
                  </a:cxn>
                  <a:cxn ang="0">
                    <a:pos x="309" y="154"/>
                  </a:cxn>
                </a:cxnLst>
                <a:rect l="0" t="0" r="r" b="b"/>
                <a:pathLst>
                  <a:path w="309" h="309">
                    <a:moveTo>
                      <a:pt x="309" y="154"/>
                    </a:moveTo>
                    <a:lnTo>
                      <a:pt x="263" y="45"/>
                    </a:lnTo>
                    <a:lnTo>
                      <a:pt x="154" y="0"/>
                    </a:lnTo>
                    <a:lnTo>
                      <a:pt x="45" y="45"/>
                    </a:lnTo>
                    <a:lnTo>
                      <a:pt x="0" y="154"/>
                    </a:lnTo>
                    <a:lnTo>
                      <a:pt x="45" y="264"/>
                    </a:lnTo>
                    <a:lnTo>
                      <a:pt x="154" y="309"/>
                    </a:lnTo>
                    <a:lnTo>
                      <a:pt x="263" y="264"/>
                    </a:lnTo>
                    <a:lnTo>
                      <a:pt x="309" y="15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9" name="Freeform 89"/>
              <p:cNvSpPr>
                <a:spLocks/>
              </p:cNvSpPr>
              <p:nvPr/>
            </p:nvSpPr>
            <p:spPr bwMode="auto">
              <a:xfrm>
                <a:off x="1409" y="3083"/>
                <a:ext cx="77" cy="77"/>
              </a:xfrm>
              <a:custGeom>
                <a:avLst/>
                <a:gdLst/>
                <a:ahLst/>
                <a:cxnLst>
                  <a:cxn ang="0">
                    <a:pos x="308" y="154"/>
                  </a:cxn>
                  <a:cxn ang="0">
                    <a:pos x="262" y="45"/>
                  </a:cxn>
                  <a:cxn ang="0">
                    <a:pos x="154" y="0"/>
                  </a:cxn>
                  <a:cxn ang="0">
                    <a:pos x="44" y="45"/>
                  </a:cxn>
                  <a:cxn ang="0">
                    <a:pos x="0" y="154"/>
                  </a:cxn>
                  <a:cxn ang="0">
                    <a:pos x="44" y="264"/>
                  </a:cxn>
                  <a:cxn ang="0">
                    <a:pos x="154" y="309"/>
                  </a:cxn>
                  <a:cxn ang="0">
                    <a:pos x="262" y="264"/>
                  </a:cxn>
                  <a:cxn ang="0">
                    <a:pos x="308" y="154"/>
                  </a:cxn>
                </a:cxnLst>
                <a:rect l="0" t="0" r="r" b="b"/>
                <a:pathLst>
                  <a:path w="308" h="309">
                    <a:moveTo>
                      <a:pt x="308" y="154"/>
                    </a:moveTo>
                    <a:lnTo>
                      <a:pt x="262" y="45"/>
                    </a:lnTo>
                    <a:lnTo>
                      <a:pt x="154" y="0"/>
                    </a:lnTo>
                    <a:lnTo>
                      <a:pt x="44" y="45"/>
                    </a:lnTo>
                    <a:lnTo>
                      <a:pt x="0" y="154"/>
                    </a:lnTo>
                    <a:lnTo>
                      <a:pt x="44" y="264"/>
                    </a:lnTo>
                    <a:lnTo>
                      <a:pt x="154" y="309"/>
                    </a:lnTo>
                    <a:lnTo>
                      <a:pt x="262" y="264"/>
                    </a:lnTo>
                    <a:lnTo>
                      <a:pt x="308" y="15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8" name="Freeform 88"/>
              <p:cNvSpPr>
                <a:spLocks/>
              </p:cNvSpPr>
              <p:nvPr/>
            </p:nvSpPr>
            <p:spPr bwMode="auto">
              <a:xfrm>
                <a:off x="1409" y="2432"/>
                <a:ext cx="77" cy="78"/>
              </a:xfrm>
              <a:custGeom>
                <a:avLst/>
                <a:gdLst/>
                <a:ahLst/>
                <a:cxnLst>
                  <a:cxn ang="0">
                    <a:pos x="308" y="155"/>
                  </a:cxn>
                  <a:cxn ang="0">
                    <a:pos x="262" y="46"/>
                  </a:cxn>
                  <a:cxn ang="0">
                    <a:pos x="154" y="0"/>
                  </a:cxn>
                  <a:cxn ang="0">
                    <a:pos x="44" y="46"/>
                  </a:cxn>
                  <a:cxn ang="0">
                    <a:pos x="0" y="155"/>
                  </a:cxn>
                  <a:cxn ang="0">
                    <a:pos x="44" y="264"/>
                  </a:cxn>
                  <a:cxn ang="0">
                    <a:pos x="154" y="310"/>
                  </a:cxn>
                  <a:cxn ang="0">
                    <a:pos x="262" y="264"/>
                  </a:cxn>
                  <a:cxn ang="0">
                    <a:pos x="308" y="155"/>
                  </a:cxn>
                </a:cxnLst>
                <a:rect l="0" t="0" r="r" b="b"/>
                <a:pathLst>
                  <a:path w="308" h="310">
                    <a:moveTo>
                      <a:pt x="308" y="155"/>
                    </a:moveTo>
                    <a:lnTo>
                      <a:pt x="262" y="46"/>
                    </a:lnTo>
                    <a:lnTo>
                      <a:pt x="154" y="0"/>
                    </a:lnTo>
                    <a:lnTo>
                      <a:pt x="44" y="46"/>
                    </a:lnTo>
                    <a:lnTo>
                      <a:pt x="0" y="155"/>
                    </a:lnTo>
                    <a:lnTo>
                      <a:pt x="44" y="264"/>
                    </a:lnTo>
                    <a:lnTo>
                      <a:pt x="154" y="310"/>
                    </a:lnTo>
                    <a:lnTo>
                      <a:pt x="262" y="264"/>
                    </a:lnTo>
                    <a:lnTo>
                      <a:pt x="308" y="15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7" name="Freeform 87"/>
              <p:cNvSpPr>
                <a:spLocks/>
              </p:cNvSpPr>
              <p:nvPr/>
            </p:nvSpPr>
            <p:spPr bwMode="auto">
              <a:xfrm>
                <a:off x="2056" y="2432"/>
                <a:ext cx="78" cy="78"/>
              </a:xfrm>
              <a:custGeom>
                <a:avLst/>
                <a:gdLst/>
                <a:ahLst/>
                <a:cxnLst>
                  <a:cxn ang="0">
                    <a:pos x="309" y="155"/>
                  </a:cxn>
                  <a:cxn ang="0">
                    <a:pos x="263" y="46"/>
                  </a:cxn>
                  <a:cxn ang="0">
                    <a:pos x="154" y="0"/>
                  </a:cxn>
                  <a:cxn ang="0">
                    <a:pos x="45" y="46"/>
                  </a:cxn>
                  <a:cxn ang="0">
                    <a:pos x="0" y="155"/>
                  </a:cxn>
                  <a:cxn ang="0">
                    <a:pos x="45" y="264"/>
                  </a:cxn>
                  <a:cxn ang="0">
                    <a:pos x="154" y="310"/>
                  </a:cxn>
                  <a:cxn ang="0">
                    <a:pos x="263" y="264"/>
                  </a:cxn>
                  <a:cxn ang="0">
                    <a:pos x="309" y="155"/>
                  </a:cxn>
                </a:cxnLst>
                <a:rect l="0" t="0" r="r" b="b"/>
                <a:pathLst>
                  <a:path w="309" h="310">
                    <a:moveTo>
                      <a:pt x="309" y="155"/>
                    </a:moveTo>
                    <a:lnTo>
                      <a:pt x="263" y="46"/>
                    </a:lnTo>
                    <a:lnTo>
                      <a:pt x="154" y="0"/>
                    </a:lnTo>
                    <a:lnTo>
                      <a:pt x="45" y="46"/>
                    </a:lnTo>
                    <a:lnTo>
                      <a:pt x="0" y="155"/>
                    </a:lnTo>
                    <a:lnTo>
                      <a:pt x="45" y="264"/>
                    </a:lnTo>
                    <a:lnTo>
                      <a:pt x="154" y="310"/>
                    </a:lnTo>
                    <a:lnTo>
                      <a:pt x="263" y="264"/>
                    </a:lnTo>
                    <a:lnTo>
                      <a:pt x="309" y="15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6" name="Freeform 86"/>
              <p:cNvSpPr>
                <a:spLocks/>
              </p:cNvSpPr>
              <p:nvPr/>
            </p:nvSpPr>
            <p:spPr bwMode="auto">
              <a:xfrm>
                <a:off x="1376" y="2764"/>
                <a:ext cx="64" cy="64"/>
              </a:xfrm>
              <a:custGeom>
                <a:avLst/>
                <a:gdLst/>
                <a:ahLst/>
                <a:cxnLst>
                  <a:cxn ang="0">
                    <a:pos x="252" y="127"/>
                  </a:cxn>
                  <a:cxn ang="0">
                    <a:pos x="216" y="37"/>
                  </a:cxn>
                  <a:cxn ang="0">
                    <a:pos x="126" y="0"/>
                  </a:cxn>
                  <a:cxn ang="0">
                    <a:pos x="36" y="37"/>
                  </a:cxn>
                  <a:cxn ang="0">
                    <a:pos x="0" y="127"/>
                  </a:cxn>
                  <a:cxn ang="0">
                    <a:pos x="36" y="217"/>
                  </a:cxn>
                  <a:cxn ang="0">
                    <a:pos x="126" y="254"/>
                  </a:cxn>
                  <a:cxn ang="0">
                    <a:pos x="216" y="217"/>
                  </a:cxn>
                  <a:cxn ang="0">
                    <a:pos x="252" y="127"/>
                  </a:cxn>
                </a:cxnLst>
                <a:rect l="0" t="0" r="r" b="b"/>
                <a:pathLst>
                  <a:path w="252" h="254">
                    <a:moveTo>
                      <a:pt x="252" y="127"/>
                    </a:moveTo>
                    <a:lnTo>
                      <a:pt x="216" y="37"/>
                    </a:lnTo>
                    <a:lnTo>
                      <a:pt x="126" y="0"/>
                    </a:lnTo>
                    <a:lnTo>
                      <a:pt x="36" y="37"/>
                    </a:lnTo>
                    <a:lnTo>
                      <a:pt x="0" y="127"/>
                    </a:lnTo>
                    <a:lnTo>
                      <a:pt x="36" y="217"/>
                    </a:lnTo>
                    <a:lnTo>
                      <a:pt x="126" y="254"/>
                    </a:lnTo>
                    <a:lnTo>
                      <a:pt x="216" y="217"/>
                    </a:lnTo>
                    <a:lnTo>
                      <a:pt x="252" y="12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5" name="Freeform 85"/>
              <p:cNvSpPr>
                <a:spLocks/>
              </p:cNvSpPr>
              <p:nvPr/>
            </p:nvSpPr>
            <p:spPr bwMode="auto">
              <a:xfrm>
                <a:off x="1741" y="2658"/>
                <a:ext cx="57" cy="57"/>
              </a:xfrm>
              <a:custGeom>
                <a:avLst/>
                <a:gdLst/>
                <a:ahLst/>
                <a:cxnLst>
                  <a:cxn ang="0">
                    <a:pos x="228" y="115"/>
                  </a:cxn>
                  <a:cxn ang="0">
                    <a:pos x="194" y="34"/>
                  </a:cxn>
                  <a:cxn ang="0">
                    <a:pos x="114" y="0"/>
                  </a:cxn>
                  <a:cxn ang="0">
                    <a:pos x="33" y="34"/>
                  </a:cxn>
                  <a:cxn ang="0">
                    <a:pos x="0" y="115"/>
                  </a:cxn>
                  <a:cxn ang="0">
                    <a:pos x="33" y="196"/>
                  </a:cxn>
                  <a:cxn ang="0">
                    <a:pos x="114" y="229"/>
                  </a:cxn>
                  <a:cxn ang="0">
                    <a:pos x="194" y="196"/>
                  </a:cxn>
                  <a:cxn ang="0">
                    <a:pos x="228" y="115"/>
                  </a:cxn>
                </a:cxnLst>
                <a:rect l="0" t="0" r="r" b="b"/>
                <a:pathLst>
                  <a:path w="228" h="229">
                    <a:moveTo>
                      <a:pt x="228" y="115"/>
                    </a:moveTo>
                    <a:lnTo>
                      <a:pt x="194" y="34"/>
                    </a:lnTo>
                    <a:lnTo>
                      <a:pt x="114" y="0"/>
                    </a:lnTo>
                    <a:lnTo>
                      <a:pt x="33" y="34"/>
                    </a:lnTo>
                    <a:lnTo>
                      <a:pt x="0" y="115"/>
                    </a:lnTo>
                    <a:lnTo>
                      <a:pt x="33" y="196"/>
                    </a:lnTo>
                    <a:lnTo>
                      <a:pt x="114" y="229"/>
                    </a:lnTo>
                    <a:lnTo>
                      <a:pt x="194" y="196"/>
                    </a:lnTo>
                    <a:lnTo>
                      <a:pt x="228" y="11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4" name="Freeform 84"/>
              <p:cNvSpPr>
                <a:spLocks/>
              </p:cNvSpPr>
              <p:nvPr/>
            </p:nvSpPr>
            <p:spPr bwMode="auto">
              <a:xfrm>
                <a:off x="1741" y="2877"/>
                <a:ext cx="57" cy="57"/>
              </a:xfrm>
              <a:custGeom>
                <a:avLst/>
                <a:gdLst/>
                <a:ahLst/>
                <a:cxnLst>
                  <a:cxn ang="0">
                    <a:pos x="228" y="115"/>
                  </a:cxn>
                  <a:cxn ang="0">
                    <a:pos x="194" y="34"/>
                  </a:cxn>
                  <a:cxn ang="0">
                    <a:pos x="114" y="0"/>
                  </a:cxn>
                  <a:cxn ang="0">
                    <a:pos x="33" y="34"/>
                  </a:cxn>
                  <a:cxn ang="0">
                    <a:pos x="0" y="115"/>
                  </a:cxn>
                  <a:cxn ang="0">
                    <a:pos x="33" y="195"/>
                  </a:cxn>
                  <a:cxn ang="0">
                    <a:pos x="114" y="229"/>
                  </a:cxn>
                  <a:cxn ang="0">
                    <a:pos x="194" y="195"/>
                  </a:cxn>
                  <a:cxn ang="0">
                    <a:pos x="228" y="115"/>
                  </a:cxn>
                </a:cxnLst>
                <a:rect l="0" t="0" r="r" b="b"/>
                <a:pathLst>
                  <a:path w="228" h="229">
                    <a:moveTo>
                      <a:pt x="228" y="115"/>
                    </a:moveTo>
                    <a:lnTo>
                      <a:pt x="194" y="34"/>
                    </a:lnTo>
                    <a:lnTo>
                      <a:pt x="114" y="0"/>
                    </a:lnTo>
                    <a:lnTo>
                      <a:pt x="33" y="34"/>
                    </a:lnTo>
                    <a:lnTo>
                      <a:pt x="0" y="115"/>
                    </a:lnTo>
                    <a:lnTo>
                      <a:pt x="33" y="195"/>
                    </a:lnTo>
                    <a:lnTo>
                      <a:pt x="114" y="229"/>
                    </a:lnTo>
                    <a:lnTo>
                      <a:pt x="194" y="195"/>
                    </a:lnTo>
                    <a:lnTo>
                      <a:pt x="228" y="11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3" name="Freeform 83"/>
              <p:cNvSpPr>
                <a:spLocks/>
              </p:cNvSpPr>
              <p:nvPr/>
            </p:nvSpPr>
            <p:spPr bwMode="auto">
              <a:xfrm>
                <a:off x="1908" y="1341"/>
                <a:ext cx="25" cy="95"/>
              </a:xfrm>
              <a:custGeom>
                <a:avLst/>
                <a:gdLst/>
                <a:ahLst/>
                <a:cxnLst>
                  <a:cxn ang="0">
                    <a:pos x="0" y="381"/>
                  </a:cxn>
                  <a:cxn ang="0">
                    <a:pos x="73" y="196"/>
                  </a:cxn>
                  <a:cxn ang="0">
                    <a:pos x="102" y="0"/>
                  </a:cxn>
                </a:cxnLst>
                <a:rect l="0" t="0" r="r" b="b"/>
                <a:pathLst>
                  <a:path w="102" h="381">
                    <a:moveTo>
                      <a:pt x="0" y="381"/>
                    </a:moveTo>
                    <a:lnTo>
                      <a:pt x="73" y="196"/>
                    </a:lnTo>
                    <a:lnTo>
                      <a:pt x="102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2" name="Freeform 82"/>
              <p:cNvSpPr>
                <a:spLocks/>
              </p:cNvSpPr>
              <p:nvPr/>
            </p:nvSpPr>
            <p:spPr bwMode="auto">
              <a:xfrm>
                <a:off x="1682" y="1246"/>
                <a:ext cx="54" cy="17"/>
              </a:xfrm>
              <a:custGeom>
                <a:avLst/>
                <a:gdLst/>
                <a:ahLst/>
                <a:cxnLst>
                  <a:cxn ang="0">
                    <a:pos x="217" y="68"/>
                  </a:cxn>
                  <a:cxn ang="0">
                    <a:pos x="105" y="48"/>
                  </a:cxn>
                  <a:cxn ang="0">
                    <a:pos x="0" y="0"/>
                  </a:cxn>
                </a:cxnLst>
                <a:rect l="0" t="0" r="r" b="b"/>
                <a:pathLst>
                  <a:path w="217" h="68">
                    <a:moveTo>
                      <a:pt x="217" y="68"/>
                    </a:moveTo>
                    <a:lnTo>
                      <a:pt x="105" y="48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1" name="Freeform 81"/>
              <p:cNvSpPr>
                <a:spLocks/>
              </p:cNvSpPr>
              <p:nvPr/>
            </p:nvSpPr>
            <p:spPr bwMode="auto">
              <a:xfrm>
                <a:off x="1916" y="1263"/>
                <a:ext cx="17" cy="78"/>
              </a:xfrm>
              <a:custGeom>
                <a:avLst/>
                <a:gdLst/>
                <a:ahLst/>
                <a:cxnLst>
                  <a:cxn ang="0">
                    <a:pos x="70" y="313"/>
                  </a:cxn>
                  <a:cxn ang="0">
                    <a:pos x="50" y="153"/>
                  </a:cxn>
                  <a:cxn ang="0">
                    <a:pos x="0" y="0"/>
                  </a:cxn>
                </a:cxnLst>
                <a:rect l="0" t="0" r="r" b="b"/>
                <a:pathLst>
                  <a:path w="70" h="313">
                    <a:moveTo>
                      <a:pt x="70" y="313"/>
                    </a:moveTo>
                    <a:lnTo>
                      <a:pt x="50" y="15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20" name="Freeform 80"/>
              <p:cNvSpPr>
                <a:spLocks/>
              </p:cNvSpPr>
              <p:nvPr/>
            </p:nvSpPr>
            <p:spPr bwMode="auto">
              <a:xfrm>
                <a:off x="3527" y="2836"/>
                <a:ext cx="173" cy="72"/>
              </a:xfrm>
              <a:custGeom>
                <a:avLst/>
                <a:gdLst/>
                <a:ahLst/>
                <a:cxnLst>
                  <a:cxn ang="0">
                    <a:pos x="692" y="123"/>
                  </a:cxn>
                  <a:cxn ang="0">
                    <a:pos x="621" y="42"/>
                  </a:cxn>
                  <a:cxn ang="0">
                    <a:pos x="522" y="0"/>
                  </a:cxn>
                  <a:cxn ang="0">
                    <a:pos x="309" y="12"/>
                  </a:cxn>
                  <a:cxn ang="0">
                    <a:pos x="122" y="115"/>
                  </a:cxn>
                  <a:cxn ang="0">
                    <a:pos x="49" y="194"/>
                  </a:cxn>
                  <a:cxn ang="0">
                    <a:pos x="0" y="290"/>
                  </a:cxn>
                </a:cxnLst>
                <a:rect l="0" t="0" r="r" b="b"/>
                <a:pathLst>
                  <a:path w="692" h="290">
                    <a:moveTo>
                      <a:pt x="692" y="123"/>
                    </a:moveTo>
                    <a:lnTo>
                      <a:pt x="621" y="42"/>
                    </a:lnTo>
                    <a:lnTo>
                      <a:pt x="522" y="0"/>
                    </a:lnTo>
                    <a:lnTo>
                      <a:pt x="309" y="12"/>
                    </a:lnTo>
                    <a:lnTo>
                      <a:pt x="122" y="115"/>
                    </a:lnTo>
                    <a:lnTo>
                      <a:pt x="49" y="194"/>
                    </a:lnTo>
                    <a:lnTo>
                      <a:pt x="0" y="29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9" name="Line 79"/>
              <p:cNvSpPr>
                <a:spLocks noChangeShapeType="1"/>
              </p:cNvSpPr>
              <p:nvPr/>
            </p:nvSpPr>
            <p:spPr bwMode="auto">
              <a:xfrm>
                <a:off x="3551" y="3024"/>
                <a:ext cx="1" cy="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8" name="Freeform 78"/>
              <p:cNvSpPr>
                <a:spLocks/>
              </p:cNvSpPr>
              <p:nvPr/>
            </p:nvSpPr>
            <p:spPr bwMode="auto">
              <a:xfrm>
                <a:off x="3572" y="3021"/>
                <a:ext cx="21" cy="10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35" y="8"/>
                  </a:cxn>
                  <a:cxn ang="0">
                    <a:pos x="83" y="0"/>
                  </a:cxn>
                </a:cxnLst>
                <a:rect l="0" t="0" r="r" b="b"/>
                <a:pathLst>
                  <a:path w="83" h="41">
                    <a:moveTo>
                      <a:pt x="0" y="41"/>
                    </a:moveTo>
                    <a:lnTo>
                      <a:pt x="35" y="8"/>
                    </a:lnTo>
                    <a:lnTo>
                      <a:pt x="83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7" name="Freeform 77"/>
              <p:cNvSpPr>
                <a:spLocks/>
              </p:cNvSpPr>
              <p:nvPr/>
            </p:nvSpPr>
            <p:spPr bwMode="auto">
              <a:xfrm>
                <a:off x="3333" y="2841"/>
                <a:ext cx="10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" y="88"/>
                  </a:cxn>
                  <a:cxn ang="0">
                    <a:pos x="205" y="134"/>
                  </a:cxn>
                  <a:cxn ang="0">
                    <a:pos x="330" y="137"/>
                  </a:cxn>
                  <a:cxn ang="0">
                    <a:pos x="389" y="116"/>
                  </a:cxn>
                  <a:cxn ang="0">
                    <a:pos x="428" y="67"/>
                  </a:cxn>
                </a:cxnLst>
                <a:rect l="0" t="0" r="r" b="b"/>
                <a:pathLst>
                  <a:path w="428" h="137">
                    <a:moveTo>
                      <a:pt x="0" y="0"/>
                    </a:moveTo>
                    <a:lnTo>
                      <a:pt x="88" y="88"/>
                    </a:lnTo>
                    <a:lnTo>
                      <a:pt x="205" y="134"/>
                    </a:lnTo>
                    <a:lnTo>
                      <a:pt x="330" y="137"/>
                    </a:lnTo>
                    <a:lnTo>
                      <a:pt x="389" y="116"/>
                    </a:lnTo>
                    <a:lnTo>
                      <a:pt x="428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6" name="Freeform 76"/>
              <p:cNvSpPr>
                <a:spLocks/>
              </p:cNvSpPr>
              <p:nvPr/>
            </p:nvSpPr>
            <p:spPr bwMode="auto">
              <a:xfrm>
                <a:off x="3928" y="2841"/>
                <a:ext cx="10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" y="88"/>
                  </a:cxn>
                  <a:cxn ang="0">
                    <a:pos x="205" y="134"/>
                  </a:cxn>
                  <a:cxn ang="0">
                    <a:pos x="330" y="137"/>
                  </a:cxn>
                  <a:cxn ang="0">
                    <a:pos x="388" y="116"/>
                  </a:cxn>
                  <a:cxn ang="0">
                    <a:pos x="428" y="67"/>
                  </a:cxn>
                </a:cxnLst>
                <a:rect l="0" t="0" r="r" b="b"/>
                <a:pathLst>
                  <a:path w="428" h="137">
                    <a:moveTo>
                      <a:pt x="0" y="0"/>
                    </a:moveTo>
                    <a:lnTo>
                      <a:pt x="88" y="88"/>
                    </a:lnTo>
                    <a:lnTo>
                      <a:pt x="205" y="134"/>
                    </a:lnTo>
                    <a:lnTo>
                      <a:pt x="330" y="137"/>
                    </a:lnTo>
                    <a:lnTo>
                      <a:pt x="388" y="116"/>
                    </a:lnTo>
                    <a:lnTo>
                      <a:pt x="428" y="6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5" name="Freeform 75"/>
              <p:cNvSpPr>
                <a:spLocks/>
              </p:cNvSpPr>
              <p:nvPr/>
            </p:nvSpPr>
            <p:spPr bwMode="auto">
              <a:xfrm>
                <a:off x="4126" y="3243"/>
                <a:ext cx="10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" y="89"/>
                  </a:cxn>
                  <a:cxn ang="0">
                    <a:pos x="206" y="134"/>
                  </a:cxn>
                  <a:cxn ang="0">
                    <a:pos x="331" y="138"/>
                  </a:cxn>
                  <a:cxn ang="0">
                    <a:pos x="390" y="116"/>
                  </a:cxn>
                  <a:cxn ang="0">
                    <a:pos x="428" y="68"/>
                  </a:cxn>
                </a:cxnLst>
                <a:rect l="0" t="0" r="r" b="b"/>
                <a:pathLst>
                  <a:path w="428" h="138">
                    <a:moveTo>
                      <a:pt x="0" y="0"/>
                    </a:moveTo>
                    <a:lnTo>
                      <a:pt x="88" y="89"/>
                    </a:lnTo>
                    <a:lnTo>
                      <a:pt x="206" y="134"/>
                    </a:lnTo>
                    <a:lnTo>
                      <a:pt x="331" y="138"/>
                    </a:lnTo>
                    <a:lnTo>
                      <a:pt x="390" y="116"/>
                    </a:lnTo>
                    <a:lnTo>
                      <a:pt x="428" y="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4" name="Freeform 74"/>
              <p:cNvSpPr>
                <a:spLocks/>
              </p:cNvSpPr>
              <p:nvPr/>
            </p:nvSpPr>
            <p:spPr bwMode="auto">
              <a:xfrm>
                <a:off x="3347" y="2817"/>
                <a:ext cx="26" cy="12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41" y="10"/>
                  </a:cxn>
                  <a:cxn ang="0">
                    <a:pos x="0" y="51"/>
                  </a:cxn>
                </a:cxnLst>
                <a:rect l="0" t="0" r="r" b="b"/>
                <a:pathLst>
                  <a:path w="100" h="51">
                    <a:moveTo>
                      <a:pt x="100" y="0"/>
                    </a:moveTo>
                    <a:lnTo>
                      <a:pt x="41" y="10"/>
                    </a:lnTo>
                    <a:lnTo>
                      <a:pt x="0" y="5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3" name="Freeform 73"/>
              <p:cNvSpPr>
                <a:spLocks/>
              </p:cNvSpPr>
              <p:nvPr/>
            </p:nvSpPr>
            <p:spPr bwMode="auto">
              <a:xfrm>
                <a:off x="3946" y="2817"/>
                <a:ext cx="25" cy="12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41" y="10"/>
                  </a:cxn>
                  <a:cxn ang="0">
                    <a:pos x="0" y="51"/>
                  </a:cxn>
                </a:cxnLst>
                <a:rect l="0" t="0" r="r" b="b"/>
                <a:pathLst>
                  <a:path w="100" h="51">
                    <a:moveTo>
                      <a:pt x="100" y="0"/>
                    </a:moveTo>
                    <a:lnTo>
                      <a:pt x="41" y="10"/>
                    </a:lnTo>
                    <a:lnTo>
                      <a:pt x="0" y="5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2" name="Freeform 72"/>
              <p:cNvSpPr>
                <a:spLocks/>
              </p:cNvSpPr>
              <p:nvPr/>
            </p:nvSpPr>
            <p:spPr bwMode="auto">
              <a:xfrm>
                <a:off x="4143" y="3220"/>
                <a:ext cx="25" cy="12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42" y="10"/>
                  </a:cxn>
                  <a:cxn ang="0">
                    <a:pos x="0" y="50"/>
                  </a:cxn>
                </a:cxnLst>
                <a:rect l="0" t="0" r="r" b="b"/>
                <a:pathLst>
                  <a:path w="101" h="50">
                    <a:moveTo>
                      <a:pt x="101" y="0"/>
                    </a:moveTo>
                    <a:lnTo>
                      <a:pt x="42" y="10"/>
                    </a:lnTo>
                    <a:lnTo>
                      <a:pt x="0" y="5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1" name="Freeform 71"/>
              <p:cNvSpPr>
                <a:spLocks/>
              </p:cNvSpPr>
              <p:nvPr/>
            </p:nvSpPr>
            <p:spPr bwMode="auto">
              <a:xfrm>
                <a:off x="3993" y="2708"/>
                <a:ext cx="70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8" y="37"/>
                  </a:cxn>
                  <a:cxn ang="0">
                    <a:pos x="280" y="143"/>
                  </a:cxn>
                </a:cxnLst>
                <a:rect l="0" t="0" r="r" b="b"/>
                <a:pathLst>
                  <a:path w="280" h="143">
                    <a:moveTo>
                      <a:pt x="0" y="0"/>
                    </a:moveTo>
                    <a:lnTo>
                      <a:pt x="158" y="37"/>
                    </a:lnTo>
                    <a:lnTo>
                      <a:pt x="280" y="14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10" name="Line 70"/>
              <p:cNvSpPr>
                <a:spLocks noChangeShapeType="1"/>
              </p:cNvSpPr>
              <p:nvPr/>
            </p:nvSpPr>
            <p:spPr bwMode="auto">
              <a:xfrm>
                <a:off x="4261" y="3146"/>
                <a:ext cx="1" cy="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9" name="Line 69"/>
              <p:cNvSpPr>
                <a:spLocks noChangeShapeType="1"/>
              </p:cNvSpPr>
              <p:nvPr/>
            </p:nvSpPr>
            <p:spPr bwMode="auto">
              <a:xfrm>
                <a:off x="3658" y="2887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8" name="Freeform 68"/>
              <p:cNvSpPr>
                <a:spLocks/>
              </p:cNvSpPr>
              <p:nvPr/>
            </p:nvSpPr>
            <p:spPr bwMode="auto">
              <a:xfrm>
                <a:off x="3540" y="3320"/>
                <a:ext cx="39" cy="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61"/>
                  </a:cxn>
                  <a:cxn ang="0">
                    <a:pos x="46" y="111"/>
                  </a:cxn>
                  <a:cxn ang="0">
                    <a:pos x="155" y="172"/>
                  </a:cxn>
                </a:cxnLst>
                <a:rect l="0" t="0" r="r" b="b"/>
                <a:pathLst>
                  <a:path w="155" h="172">
                    <a:moveTo>
                      <a:pt x="0" y="0"/>
                    </a:moveTo>
                    <a:lnTo>
                      <a:pt x="7" y="61"/>
                    </a:lnTo>
                    <a:lnTo>
                      <a:pt x="46" y="111"/>
                    </a:lnTo>
                    <a:lnTo>
                      <a:pt x="155" y="17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7" name="Freeform 67"/>
              <p:cNvSpPr>
                <a:spLocks/>
              </p:cNvSpPr>
              <p:nvPr/>
            </p:nvSpPr>
            <p:spPr bwMode="auto">
              <a:xfrm>
                <a:off x="3628" y="3295"/>
                <a:ext cx="124" cy="40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45" y="27"/>
                  </a:cxn>
                  <a:cxn ang="0">
                    <a:pos x="113" y="0"/>
                  </a:cxn>
                  <a:cxn ang="0">
                    <a:pos x="259" y="5"/>
                  </a:cxn>
                  <a:cxn ang="0">
                    <a:pos x="396" y="58"/>
                  </a:cxn>
                  <a:cxn ang="0">
                    <a:pos x="499" y="161"/>
                  </a:cxn>
                </a:cxnLst>
                <a:rect l="0" t="0" r="r" b="b"/>
                <a:pathLst>
                  <a:path w="499" h="161">
                    <a:moveTo>
                      <a:pt x="0" y="83"/>
                    </a:moveTo>
                    <a:lnTo>
                      <a:pt x="45" y="27"/>
                    </a:lnTo>
                    <a:lnTo>
                      <a:pt x="113" y="0"/>
                    </a:lnTo>
                    <a:lnTo>
                      <a:pt x="259" y="5"/>
                    </a:lnTo>
                    <a:lnTo>
                      <a:pt x="396" y="58"/>
                    </a:lnTo>
                    <a:lnTo>
                      <a:pt x="499" y="16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6" name="Freeform 66"/>
              <p:cNvSpPr>
                <a:spLocks/>
              </p:cNvSpPr>
              <p:nvPr/>
            </p:nvSpPr>
            <p:spPr bwMode="auto">
              <a:xfrm>
                <a:off x="3765" y="3318"/>
                <a:ext cx="53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49" y="0"/>
                  </a:cxn>
                  <a:cxn ang="0">
                    <a:pos x="112" y="2"/>
                  </a:cxn>
                  <a:cxn ang="0">
                    <a:pos x="215" y="68"/>
                  </a:cxn>
                </a:cxnLst>
                <a:rect l="0" t="0" r="r" b="b"/>
                <a:pathLst>
                  <a:path w="215" h="68">
                    <a:moveTo>
                      <a:pt x="0" y="34"/>
                    </a:moveTo>
                    <a:lnTo>
                      <a:pt x="49" y="0"/>
                    </a:lnTo>
                    <a:lnTo>
                      <a:pt x="112" y="2"/>
                    </a:lnTo>
                    <a:lnTo>
                      <a:pt x="215" y="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5" name="Freeform 65"/>
              <p:cNvSpPr>
                <a:spLocks/>
              </p:cNvSpPr>
              <p:nvPr/>
            </p:nvSpPr>
            <p:spPr bwMode="auto">
              <a:xfrm>
                <a:off x="3563" y="3318"/>
                <a:ext cx="54" cy="17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49" y="0"/>
                  </a:cxn>
                  <a:cxn ang="0">
                    <a:pos x="112" y="2"/>
                  </a:cxn>
                  <a:cxn ang="0">
                    <a:pos x="214" y="68"/>
                  </a:cxn>
                </a:cxnLst>
                <a:rect l="0" t="0" r="r" b="b"/>
                <a:pathLst>
                  <a:path w="214" h="68">
                    <a:moveTo>
                      <a:pt x="0" y="34"/>
                    </a:moveTo>
                    <a:lnTo>
                      <a:pt x="49" y="0"/>
                    </a:lnTo>
                    <a:lnTo>
                      <a:pt x="112" y="2"/>
                    </a:lnTo>
                    <a:lnTo>
                      <a:pt x="214" y="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4" name="Freeform 64"/>
              <p:cNvSpPr>
                <a:spLocks/>
              </p:cNvSpPr>
              <p:nvPr/>
            </p:nvSpPr>
            <p:spPr bwMode="auto">
              <a:xfrm>
                <a:off x="3513" y="3261"/>
                <a:ext cx="9" cy="5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15"/>
                  </a:cxn>
                  <a:cxn ang="0">
                    <a:pos x="36" y="226"/>
                  </a:cxn>
                </a:cxnLst>
                <a:rect l="0" t="0" r="r" b="b"/>
                <a:pathLst>
                  <a:path w="36" h="226">
                    <a:moveTo>
                      <a:pt x="9" y="0"/>
                    </a:moveTo>
                    <a:lnTo>
                      <a:pt x="0" y="115"/>
                    </a:lnTo>
                    <a:lnTo>
                      <a:pt x="36" y="22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3" name="Freeform 63"/>
              <p:cNvSpPr>
                <a:spLocks/>
              </p:cNvSpPr>
              <p:nvPr/>
            </p:nvSpPr>
            <p:spPr bwMode="auto">
              <a:xfrm>
                <a:off x="4168" y="3220"/>
                <a:ext cx="49" cy="35"/>
              </a:xfrm>
              <a:custGeom>
                <a:avLst/>
                <a:gdLst/>
                <a:ahLst/>
                <a:cxnLst>
                  <a:cxn ang="0">
                    <a:pos x="194" y="141"/>
                  </a:cxn>
                  <a:cxn ang="0">
                    <a:pos x="178" y="78"/>
                  </a:cxn>
                  <a:cxn ang="0">
                    <a:pos x="127" y="35"/>
                  </a:cxn>
                  <a:cxn ang="0">
                    <a:pos x="0" y="0"/>
                  </a:cxn>
                </a:cxnLst>
                <a:rect l="0" t="0" r="r" b="b"/>
                <a:pathLst>
                  <a:path w="194" h="141">
                    <a:moveTo>
                      <a:pt x="194" y="141"/>
                    </a:moveTo>
                    <a:lnTo>
                      <a:pt x="178" y="78"/>
                    </a:lnTo>
                    <a:lnTo>
                      <a:pt x="127" y="3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2" name="Freeform 62"/>
              <p:cNvSpPr>
                <a:spLocks/>
              </p:cNvSpPr>
              <p:nvPr/>
            </p:nvSpPr>
            <p:spPr bwMode="auto">
              <a:xfrm>
                <a:off x="3971" y="2817"/>
                <a:ext cx="49" cy="35"/>
              </a:xfrm>
              <a:custGeom>
                <a:avLst/>
                <a:gdLst/>
                <a:ahLst/>
                <a:cxnLst>
                  <a:cxn ang="0">
                    <a:pos x="195" y="142"/>
                  </a:cxn>
                  <a:cxn ang="0">
                    <a:pos x="179" y="79"/>
                  </a:cxn>
                  <a:cxn ang="0">
                    <a:pos x="128" y="35"/>
                  </a:cxn>
                  <a:cxn ang="0">
                    <a:pos x="0" y="0"/>
                  </a:cxn>
                </a:cxnLst>
                <a:rect l="0" t="0" r="r" b="b"/>
                <a:pathLst>
                  <a:path w="195" h="142">
                    <a:moveTo>
                      <a:pt x="195" y="142"/>
                    </a:moveTo>
                    <a:lnTo>
                      <a:pt x="179" y="79"/>
                    </a:lnTo>
                    <a:lnTo>
                      <a:pt x="128" y="3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1" name="Freeform 61"/>
              <p:cNvSpPr>
                <a:spLocks/>
              </p:cNvSpPr>
              <p:nvPr/>
            </p:nvSpPr>
            <p:spPr bwMode="auto">
              <a:xfrm>
                <a:off x="3651" y="3297"/>
                <a:ext cx="96" cy="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" y="67"/>
                  </a:cxn>
                  <a:cxn ang="0">
                    <a:pos x="176" y="108"/>
                  </a:cxn>
                  <a:cxn ang="0">
                    <a:pos x="279" y="127"/>
                  </a:cxn>
                  <a:cxn ang="0">
                    <a:pos x="383" y="117"/>
                  </a:cxn>
                </a:cxnLst>
                <a:rect l="0" t="0" r="r" b="b"/>
                <a:pathLst>
                  <a:path w="383" h="127">
                    <a:moveTo>
                      <a:pt x="0" y="0"/>
                    </a:moveTo>
                    <a:lnTo>
                      <a:pt x="80" y="67"/>
                    </a:lnTo>
                    <a:lnTo>
                      <a:pt x="176" y="108"/>
                    </a:lnTo>
                    <a:lnTo>
                      <a:pt x="279" y="127"/>
                    </a:lnTo>
                    <a:lnTo>
                      <a:pt x="383" y="11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00" name="Freeform 60"/>
              <p:cNvSpPr>
                <a:spLocks/>
              </p:cNvSpPr>
              <p:nvPr/>
            </p:nvSpPr>
            <p:spPr bwMode="auto">
              <a:xfrm>
                <a:off x="3373" y="2817"/>
                <a:ext cx="48" cy="35"/>
              </a:xfrm>
              <a:custGeom>
                <a:avLst/>
                <a:gdLst/>
                <a:ahLst/>
                <a:cxnLst>
                  <a:cxn ang="0">
                    <a:pos x="194" y="142"/>
                  </a:cxn>
                  <a:cxn ang="0">
                    <a:pos x="179" y="79"/>
                  </a:cxn>
                  <a:cxn ang="0">
                    <a:pos x="128" y="35"/>
                  </a:cxn>
                  <a:cxn ang="0">
                    <a:pos x="0" y="0"/>
                  </a:cxn>
                </a:cxnLst>
                <a:rect l="0" t="0" r="r" b="b"/>
                <a:pathLst>
                  <a:path w="194" h="142">
                    <a:moveTo>
                      <a:pt x="194" y="142"/>
                    </a:moveTo>
                    <a:lnTo>
                      <a:pt x="179" y="79"/>
                    </a:lnTo>
                    <a:lnTo>
                      <a:pt x="128" y="3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9" name="Line 59"/>
              <p:cNvSpPr>
                <a:spLocks noChangeShapeType="1"/>
              </p:cNvSpPr>
              <p:nvPr/>
            </p:nvSpPr>
            <p:spPr bwMode="auto">
              <a:xfrm>
                <a:off x="3617" y="3335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8" name="Line 58"/>
              <p:cNvSpPr>
                <a:spLocks noChangeShapeType="1"/>
              </p:cNvSpPr>
              <p:nvPr/>
            </p:nvSpPr>
            <p:spPr bwMode="auto">
              <a:xfrm>
                <a:off x="3818" y="3335"/>
                <a:ext cx="1" cy="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7" name="Line 57"/>
              <p:cNvSpPr>
                <a:spLocks noChangeShapeType="1"/>
              </p:cNvSpPr>
              <p:nvPr/>
            </p:nvSpPr>
            <p:spPr bwMode="auto">
              <a:xfrm>
                <a:off x="3752" y="3335"/>
                <a:ext cx="3" cy="2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6" name="Line 56"/>
              <p:cNvSpPr>
                <a:spLocks noChangeShapeType="1"/>
              </p:cNvSpPr>
              <p:nvPr/>
            </p:nvSpPr>
            <p:spPr bwMode="auto">
              <a:xfrm flipV="1">
                <a:off x="3830" y="3351"/>
                <a:ext cx="12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5" name="Freeform 55"/>
              <p:cNvSpPr>
                <a:spLocks/>
              </p:cNvSpPr>
              <p:nvPr/>
            </p:nvSpPr>
            <p:spPr bwMode="auto">
              <a:xfrm>
                <a:off x="3668" y="3394"/>
                <a:ext cx="103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8" y="39"/>
                  </a:cxn>
                  <a:cxn ang="0">
                    <a:pos x="414" y="0"/>
                  </a:cxn>
                </a:cxnLst>
                <a:rect l="0" t="0" r="r" b="b"/>
                <a:pathLst>
                  <a:path w="414" h="39">
                    <a:moveTo>
                      <a:pt x="0" y="0"/>
                    </a:moveTo>
                    <a:lnTo>
                      <a:pt x="208" y="39"/>
                    </a:lnTo>
                    <a:lnTo>
                      <a:pt x="414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4" name="Freeform 54"/>
              <p:cNvSpPr>
                <a:spLocks/>
              </p:cNvSpPr>
              <p:nvPr/>
            </p:nvSpPr>
            <p:spPr bwMode="auto">
              <a:xfrm>
                <a:off x="3522" y="3318"/>
                <a:ext cx="356" cy="1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6" y="166"/>
                  </a:cxn>
                  <a:cxn ang="0">
                    <a:pos x="294" y="293"/>
                  </a:cxn>
                  <a:cxn ang="0">
                    <a:pos x="481" y="385"/>
                  </a:cxn>
                  <a:cxn ang="0">
                    <a:pos x="683" y="445"/>
                  </a:cxn>
                  <a:cxn ang="0">
                    <a:pos x="891" y="473"/>
                  </a:cxn>
                  <a:cxn ang="0">
                    <a:pos x="1100" y="458"/>
                  </a:cxn>
                  <a:cxn ang="0">
                    <a:pos x="1296" y="384"/>
                  </a:cxn>
                  <a:cxn ang="0">
                    <a:pos x="1376" y="316"/>
                  </a:cxn>
                  <a:cxn ang="0">
                    <a:pos x="1426" y="224"/>
                  </a:cxn>
                </a:cxnLst>
                <a:rect l="0" t="0" r="r" b="b"/>
                <a:pathLst>
                  <a:path w="1426" h="473">
                    <a:moveTo>
                      <a:pt x="0" y="0"/>
                    </a:moveTo>
                    <a:lnTo>
                      <a:pt x="126" y="166"/>
                    </a:lnTo>
                    <a:lnTo>
                      <a:pt x="294" y="293"/>
                    </a:lnTo>
                    <a:lnTo>
                      <a:pt x="481" y="385"/>
                    </a:lnTo>
                    <a:lnTo>
                      <a:pt x="683" y="445"/>
                    </a:lnTo>
                    <a:lnTo>
                      <a:pt x="891" y="473"/>
                    </a:lnTo>
                    <a:lnTo>
                      <a:pt x="1100" y="458"/>
                    </a:lnTo>
                    <a:lnTo>
                      <a:pt x="1296" y="384"/>
                    </a:lnTo>
                    <a:lnTo>
                      <a:pt x="1376" y="316"/>
                    </a:lnTo>
                    <a:lnTo>
                      <a:pt x="1426" y="22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3" name="Line 53"/>
              <p:cNvSpPr>
                <a:spLocks noChangeShapeType="1"/>
              </p:cNvSpPr>
              <p:nvPr/>
            </p:nvSpPr>
            <p:spPr bwMode="auto">
              <a:xfrm>
                <a:off x="4124" y="3226"/>
                <a:ext cx="2" cy="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2" name="Freeform 52"/>
              <p:cNvSpPr>
                <a:spLocks/>
              </p:cNvSpPr>
              <p:nvPr/>
            </p:nvSpPr>
            <p:spPr bwMode="auto">
              <a:xfrm>
                <a:off x="3572" y="2908"/>
                <a:ext cx="87" cy="37"/>
              </a:xfrm>
              <a:custGeom>
                <a:avLst/>
                <a:gdLst/>
                <a:ahLst/>
                <a:cxnLst>
                  <a:cxn ang="0">
                    <a:pos x="346" y="0"/>
                  </a:cxn>
                  <a:cxn ang="0">
                    <a:pos x="286" y="88"/>
                  </a:cxn>
                  <a:cxn ang="0">
                    <a:pos x="192" y="139"/>
                  </a:cxn>
                  <a:cxn ang="0">
                    <a:pos x="86" y="146"/>
                  </a:cxn>
                  <a:cxn ang="0">
                    <a:pos x="0" y="84"/>
                  </a:cxn>
                </a:cxnLst>
                <a:rect l="0" t="0" r="r" b="b"/>
                <a:pathLst>
                  <a:path w="346" h="146">
                    <a:moveTo>
                      <a:pt x="346" y="0"/>
                    </a:moveTo>
                    <a:lnTo>
                      <a:pt x="286" y="88"/>
                    </a:lnTo>
                    <a:lnTo>
                      <a:pt x="192" y="139"/>
                    </a:lnTo>
                    <a:lnTo>
                      <a:pt x="86" y="146"/>
                    </a:lnTo>
                    <a:lnTo>
                      <a:pt x="0" y="8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1" name="Freeform 51"/>
              <p:cNvSpPr>
                <a:spLocks/>
              </p:cNvSpPr>
              <p:nvPr/>
            </p:nvSpPr>
            <p:spPr bwMode="auto">
              <a:xfrm>
                <a:off x="3525" y="2908"/>
                <a:ext cx="5" cy="4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85"/>
                  </a:cxn>
                  <a:cxn ang="0">
                    <a:pos x="20" y="168"/>
                  </a:cxn>
                </a:cxnLst>
                <a:rect l="0" t="0" r="r" b="b"/>
                <a:pathLst>
                  <a:path w="20" h="168">
                    <a:moveTo>
                      <a:pt x="11" y="0"/>
                    </a:moveTo>
                    <a:lnTo>
                      <a:pt x="0" y="85"/>
                    </a:lnTo>
                    <a:lnTo>
                      <a:pt x="20" y="1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90" name="Freeform 50"/>
              <p:cNvSpPr>
                <a:spLocks/>
              </p:cNvSpPr>
              <p:nvPr/>
            </p:nvSpPr>
            <p:spPr bwMode="auto">
              <a:xfrm>
                <a:off x="3593" y="3021"/>
                <a:ext cx="40" cy="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5" y="28"/>
                  </a:cxn>
                  <a:cxn ang="0">
                    <a:pos x="147" y="64"/>
                  </a:cxn>
                  <a:cxn ang="0">
                    <a:pos x="160" y="116"/>
                  </a:cxn>
                </a:cxnLst>
                <a:rect l="0" t="0" r="r" b="b"/>
                <a:pathLst>
                  <a:path w="160" h="116">
                    <a:moveTo>
                      <a:pt x="0" y="0"/>
                    </a:moveTo>
                    <a:lnTo>
                      <a:pt x="105" y="28"/>
                    </a:lnTo>
                    <a:lnTo>
                      <a:pt x="147" y="64"/>
                    </a:lnTo>
                    <a:lnTo>
                      <a:pt x="160" y="116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9" name="Line 49"/>
              <p:cNvSpPr>
                <a:spLocks noChangeShapeType="1"/>
              </p:cNvSpPr>
              <p:nvPr/>
            </p:nvSpPr>
            <p:spPr bwMode="auto">
              <a:xfrm>
                <a:off x="3926" y="2824"/>
                <a:ext cx="2" cy="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8" name="Freeform 48"/>
              <p:cNvSpPr>
                <a:spLocks/>
              </p:cNvSpPr>
              <p:nvPr/>
            </p:nvSpPr>
            <p:spPr bwMode="auto">
              <a:xfrm>
                <a:off x="3361" y="2708"/>
                <a:ext cx="37" cy="19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62" y="16"/>
                  </a:cxn>
                  <a:cxn ang="0">
                    <a:pos x="149" y="0"/>
                  </a:cxn>
                </a:cxnLst>
                <a:rect l="0" t="0" r="r" b="b"/>
                <a:pathLst>
                  <a:path w="149" h="75">
                    <a:moveTo>
                      <a:pt x="0" y="75"/>
                    </a:moveTo>
                    <a:lnTo>
                      <a:pt x="62" y="16"/>
                    </a:lnTo>
                    <a:lnTo>
                      <a:pt x="149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7" name="Line 47"/>
              <p:cNvSpPr>
                <a:spLocks noChangeShapeType="1"/>
              </p:cNvSpPr>
              <p:nvPr/>
            </p:nvSpPr>
            <p:spPr bwMode="auto">
              <a:xfrm>
                <a:off x="3331" y="2824"/>
                <a:ext cx="2" cy="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6" name="Freeform 46"/>
              <p:cNvSpPr>
                <a:spLocks/>
              </p:cNvSpPr>
              <p:nvPr/>
            </p:nvSpPr>
            <p:spPr bwMode="auto">
              <a:xfrm>
                <a:off x="3766" y="3335"/>
                <a:ext cx="53" cy="18"/>
              </a:xfrm>
              <a:custGeom>
                <a:avLst/>
                <a:gdLst/>
                <a:ahLst/>
                <a:cxnLst>
                  <a:cxn ang="0">
                    <a:pos x="214" y="34"/>
                  </a:cxn>
                  <a:cxn ang="0">
                    <a:pos x="165" y="69"/>
                  </a:cxn>
                  <a:cxn ang="0">
                    <a:pos x="102" y="67"/>
                  </a:cxn>
                  <a:cxn ang="0">
                    <a:pos x="0" y="0"/>
                  </a:cxn>
                </a:cxnLst>
                <a:rect l="0" t="0" r="r" b="b"/>
                <a:pathLst>
                  <a:path w="214" h="69">
                    <a:moveTo>
                      <a:pt x="214" y="34"/>
                    </a:moveTo>
                    <a:lnTo>
                      <a:pt x="165" y="69"/>
                    </a:lnTo>
                    <a:lnTo>
                      <a:pt x="102" y="6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5" name="Freeform 45"/>
              <p:cNvSpPr>
                <a:spLocks/>
              </p:cNvSpPr>
              <p:nvPr/>
            </p:nvSpPr>
            <p:spPr bwMode="auto">
              <a:xfrm>
                <a:off x="3872" y="3318"/>
                <a:ext cx="9" cy="56"/>
              </a:xfrm>
              <a:custGeom>
                <a:avLst/>
                <a:gdLst/>
                <a:ahLst/>
                <a:cxnLst>
                  <a:cxn ang="0">
                    <a:pos x="25" y="224"/>
                  </a:cxn>
                  <a:cxn ang="0">
                    <a:pos x="34" y="109"/>
                  </a:cxn>
                  <a:cxn ang="0">
                    <a:pos x="0" y="0"/>
                  </a:cxn>
                </a:cxnLst>
                <a:rect l="0" t="0" r="r" b="b"/>
                <a:pathLst>
                  <a:path w="34" h="224">
                    <a:moveTo>
                      <a:pt x="25" y="224"/>
                    </a:moveTo>
                    <a:lnTo>
                      <a:pt x="34" y="109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4" name="Freeform 44"/>
              <p:cNvSpPr>
                <a:spLocks/>
              </p:cNvSpPr>
              <p:nvPr/>
            </p:nvSpPr>
            <p:spPr bwMode="auto">
              <a:xfrm>
                <a:off x="3564" y="3335"/>
                <a:ext cx="54" cy="18"/>
              </a:xfrm>
              <a:custGeom>
                <a:avLst/>
                <a:gdLst/>
                <a:ahLst/>
                <a:cxnLst>
                  <a:cxn ang="0">
                    <a:pos x="214" y="34"/>
                  </a:cxn>
                  <a:cxn ang="0">
                    <a:pos x="165" y="69"/>
                  </a:cxn>
                  <a:cxn ang="0">
                    <a:pos x="102" y="67"/>
                  </a:cxn>
                  <a:cxn ang="0">
                    <a:pos x="0" y="0"/>
                  </a:cxn>
                </a:cxnLst>
                <a:rect l="0" t="0" r="r" b="b"/>
                <a:pathLst>
                  <a:path w="214" h="69">
                    <a:moveTo>
                      <a:pt x="214" y="34"/>
                    </a:moveTo>
                    <a:lnTo>
                      <a:pt x="165" y="69"/>
                    </a:lnTo>
                    <a:lnTo>
                      <a:pt x="102" y="6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3" name="Freeform 43"/>
              <p:cNvSpPr>
                <a:spLocks/>
              </p:cNvSpPr>
              <p:nvPr/>
            </p:nvSpPr>
            <p:spPr bwMode="auto">
              <a:xfrm>
                <a:off x="3331" y="2806"/>
                <a:ext cx="107" cy="35"/>
              </a:xfrm>
              <a:custGeom>
                <a:avLst/>
                <a:gdLst/>
                <a:ahLst/>
                <a:cxnLst>
                  <a:cxn ang="0">
                    <a:pos x="428" y="138"/>
                  </a:cxn>
                  <a:cxn ang="0">
                    <a:pos x="341" y="50"/>
                  </a:cxn>
                  <a:cxn ang="0">
                    <a:pos x="223" y="4"/>
                  </a:cxn>
                  <a:cxn ang="0">
                    <a:pos x="98" y="0"/>
                  </a:cxn>
                  <a:cxn ang="0">
                    <a:pos x="39" y="23"/>
                  </a:cxn>
                  <a:cxn ang="0">
                    <a:pos x="0" y="70"/>
                  </a:cxn>
                </a:cxnLst>
                <a:rect l="0" t="0" r="r" b="b"/>
                <a:pathLst>
                  <a:path w="428" h="138">
                    <a:moveTo>
                      <a:pt x="428" y="138"/>
                    </a:moveTo>
                    <a:lnTo>
                      <a:pt x="341" y="50"/>
                    </a:lnTo>
                    <a:lnTo>
                      <a:pt x="223" y="4"/>
                    </a:lnTo>
                    <a:lnTo>
                      <a:pt x="98" y="0"/>
                    </a:lnTo>
                    <a:lnTo>
                      <a:pt x="39" y="23"/>
                    </a:lnTo>
                    <a:lnTo>
                      <a:pt x="0" y="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2" name="Freeform 42"/>
              <p:cNvSpPr>
                <a:spLocks/>
              </p:cNvSpPr>
              <p:nvPr/>
            </p:nvSpPr>
            <p:spPr bwMode="auto">
              <a:xfrm>
                <a:off x="4143" y="3232"/>
                <a:ext cx="49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63"/>
                  </a:cxn>
                  <a:cxn ang="0">
                    <a:pos x="67" y="106"/>
                  </a:cxn>
                  <a:cxn ang="0">
                    <a:pos x="195" y="142"/>
                  </a:cxn>
                </a:cxnLst>
                <a:rect l="0" t="0" r="r" b="b"/>
                <a:pathLst>
                  <a:path w="195" h="142">
                    <a:moveTo>
                      <a:pt x="0" y="0"/>
                    </a:moveTo>
                    <a:lnTo>
                      <a:pt x="16" y="63"/>
                    </a:lnTo>
                    <a:lnTo>
                      <a:pt x="67" y="106"/>
                    </a:lnTo>
                    <a:lnTo>
                      <a:pt x="195" y="14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1" name="Line 41"/>
              <p:cNvSpPr>
                <a:spLocks noChangeShapeType="1"/>
              </p:cNvSpPr>
              <p:nvPr/>
            </p:nvSpPr>
            <p:spPr bwMode="auto">
              <a:xfrm flipH="1" flipV="1">
                <a:off x="3571" y="2908"/>
                <a:ext cx="1" cy="2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80" name="Freeform 40"/>
              <p:cNvSpPr>
                <a:spLocks/>
              </p:cNvSpPr>
              <p:nvPr/>
            </p:nvSpPr>
            <p:spPr bwMode="auto">
              <a:xfrm>
                <a:off x="3612" y="3049"/>
                <a:ext cx="21" cy="11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48" y="33"/>
                  </a:cxn>
                  <a:cxn ang="0">
                    <a:pos x="0" y="41"/>
                  </a:cxn>
                </a:cxnLst>
                <a:rect l="0" t="0" r="r" b="b"/>
                <a:pathLst>
                  <a:path w="83" h="41">
                    <a:moveTo>
                      <a:pt x="83" y="0"/>
                    </a:moveTo>
                    <a:lnTo>
                      <a:pt x="48" y="33"/>
                    </a:lnTo>
                    <a:lnTo>
                      <a:pt x="0" y="4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9" name="Freeform 39"/>
              <p:cNvSpPr>
                <a:spLocks/>
              </p:cNvSpPr>
              <p:nvPr/>
            </p:nvSpPr>
            <p:spPr bwMode="auto">
              <a:xfrm>
                <a:off x="3946" y="2829"/>
                <a:ext cx="48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63"/>
                  </a:cxn>
                  <a:cxn ang="0">
                    <a:pos x="67" y="105"/>
                  </a:cxn>
                  <a:cxn ang="0">
                    <a:pos x="195" y="141"/>
                  </a:cxn>
                </a:cxnLst>
                <a:rect l="0" t="0" r="r" b="b"/>
                <a:pathLst>
                  <a:path w="195" h="141">
                    <a:moveTo>
                      <a:pt x="0" y="0"/>
                    </a:moveTo>
                    <a:lnTo>
                      <a:pt x="16" y="63"/>
                    </a:lnTo>
                    <a:lnTo>
                      <a:pt x="67" y="105"/>
                    </a:lnTo>
                    <a:lnTo>
                      <a:pt x="195" y="14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8" name="Freeform 38"/>
              <p:cNvSpPr>
                <a:spLocks/>
              </p:cNvSpPr>
              <p:nvPr/>
            </p:nvSpPr>
            <p:spPr bwMode="auto">
              <a:xfrm>
                <a:off x="3396" y="2852"/>
                <a:ext cx="25" cy="13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59" y="40"/>
                  </a:cxn>
                  <a:cxn ang="0">
                    <a:pos x="101" y="0"/>
                  </a:cxn>
                </a:cxnLst>
                <a:rect l="0" t="0" r="r" b="b"/>
                <a:pathLst>
                  <a:path w="101" h="50">
                    <a:moveTo>
                      <a:pt x="0" y="50"/>
                    </a:moveTo>
                    <a:lnTo>
                      <a:pt x="59" y="40"/>
                    </a:lnTo>
                    <a:lnTo>
                      <a:pt x="101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7" name="Freeform 37"/>
              <p:cNvSpPr>
                <a:spLocks/>
              </p:cNvSpPr>
              <p:nvPr/>
            </p:nvSpPr>
            <p:spPr bwMode="auto">
              <a:xfrm>
                <a:off x="3926" y="2806"/>
                <a:ext cx="107" cy="35"/>
              </a:xfrm>
              <a:custGeom>
                <a:avLst/>
                <a:gdLst/>
                <a:ahLst/>
                <a:cxnLst>
                  <a:cxn ang="0">
                    <a:pos x="428" y="138"/>
                  </a:cxn>
                  <a:cxn ang="0">
                    <a:pos x="340" y="50"/>
                  </a:cxn>
                  <a:cxn ang="0">
                    <a:pos x="223" y="4"/>
                  </a:cxn>
                  <a:cxn ang="0">
                    <a:pos x="98" y="0"/>
                  </a:cxn>
                  <a:cxn ang="0">
                    <a:pos x="39" y="23"/>
                  </a:cxn>
                  <a:cxn ang="0">
                    <a:pos x="0" y="70"/>
                  </a:cxn>
                </a:cxnLst>
                <a:rect l="0" t="0" r="r" b="b"/>
                <a:pathLst>
                  <a:path w="428" h="138">
                    <a:moveTo>
                      <a:pt x="428" y="138"/>
                    </a:moveTo>
                    <a:lnTo>
                      <a:pt x="340" y="50"/>
                    </a:lnTo>
                    <a:lnTo>
                      <a:pt x="223" y="4"/>
                    </a:lnTo>
                    <a:lnTo>
                      <a:pt x="98" y="0"/>
                    </a:lnTo>
                    <a:lnTo>
                      <a:pt x="39" y="23"/>
                    </a:lnTo>
                    <a:lnTo>
                      <a:pt x="0" y="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6" name="Freeform 36"/>
              <p:cNvSpPr>
                <a:spLocks/>
              </p:cNvSpPr>
              <p:nvPr/>
            </p:nvSpPr>
            <p:spPr bwMode="auto">
              <a:xfrm>
                <a:off x="3375" y="2783"/>
                <a:ext cx="70" cy="35"/>
              </a:xfrm>
              <a:custGeom>
                <a:avLst/>
                <a:gdLst/>
                <a:ahLst/>
                <a:cxnLst>
                  <a:cxn ang="0">
                    <a:pos x="280" y="142"/>
                  </a:cxn>
                  <a:cxn ang="0">
                    <a:pos x="158" y="35"/>
                  </a:cxn>
                  <a:cxn ang="0">
                    <a:pos x="0" y="0"/>
                  </a:cxn>
                </a:cxnLst>
                <a:rect l="0" t="0" r="r" b="b"/>
                <a:pathLst>
                  <a:path w="280" h="142">
                    <a:moveTo>
                      <a:pt x="280" y="142"/>
                    </a:moveTo>
                    <a:lnTo>
                      <a:pt x="158" y="3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5" name="Line 35"/>
              <p:cNvSpPr>
                <a:spLocks noChangeShapeType="1"/>
              </p:cNvSpPr>
              <p:nvPr/>
            </p:nvSpPr>
            <p:spPr bwMode="auto">
              <a:xfrm flipH="1" flipV="1">
                <a:off x="3563" y="3327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4" name="Freeform 34"/>
              <p:cNvSpPr>
                <a:spLocks/>
              </p:cNvSpPr>
              <p:nvPr/>
            </p:nvSpPr>
            <p:spPr bwMode="auto">
              <a:xfrm>
                <a:off x="3933" y="2783"/>
                <a:ext cx="38" cy="18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62" y="14"/>
                  </a:cxn>
                  <a:cxn ang="0">
                    <a:pos x="0" y="74"/>
                  </a:cxn>
                </a:cxnLst>
                <a:rect l="0" t="0" r="r" b="b"/>
                <a:pathLst>
                  <a:path w="149" h="74">
                    <a:moveTo>
                      <a:pt x="149" y="0"/>
                    </a:moveTo>
                    <a:lnTo>
                      <a:pt x="62" y="14"/>
                    </a:lnTo>
                    <a:lnTo>
                      <a:pt x="0" y="74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3" name="Line 33"/>
              <p:cNvSpPr>
                <a:spLocks noChangeShapeType="1"/>
              </p:cNvSpPr>
              <p:nvPr/>
            </p:nvSpPr>
            <p:spPr bwMode="auto">
              <a:xfrm flipH="1" flipV="1">
                <a:off x="3765" y="3327"/>
                <a:ext cx="1" cy="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2" name="Freeform 32"/>
              <p:cNvSpPr>
                <a:spLocks/>
              </p:cNvSpPr>
              <p:nvPr/>
            </p:nvSpPr>
            <p:spPr bwMode="auto">
              <a:xfrm>
                <a:off x="3803" y="3308"/>
                <a:ext cx="39" cy="43"/>
              </a:xfrm>
              <a:custGeom>
                <a:avLst/>
                <a:gdLst/>
                <a:ahLst/>
                <a:cxnLst>
                  <a:cxn ang="0">
                    <a:pos x="154" y="173"/>
                  </a:cxn>
                  <a:cxn ang="0">
                    <a:pos x="147" y="112"/>
                  </a:cxn>
                  <a:cxn ang="0">
                    <a:pos x="108" y="62"/>
                  </a:cxn>
                  <a:cxn ang="0">
                    <a:pos x="0" y="0"/>
                  </a:cxn>
                </a:cxnLst>
                <a:rect l="0" t="0" r="r" b="b"/>
                <a:pathLst>
                  <a:path w="154" h="173">
                    <a:moveTo>
                      <a:pt x="154" y="173"/>
                    </a:moveTo>
                    <a:lnTo>
                      <a:pt x="147" y="112"/>
                    </a:lnTo>
                    <a:lnTo>
                      <a:pt x="108" y="6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1" name="Line 31"/>
              <p:cNvSpPr>
                <a:spLocks noChangeShapeType="1"/>
              </p:cNvSpPr>
              <p:nvPr/>
            </p:nvSpPr>
            <p:spPr bwMode="auto">
              <a:xfrm flipH="1" flipV="1">
                <a:off x="3628" y="3316"/>
                <a:ext cx="2" cy="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70" name="Freeform 30"/>
              <p:cNvSpPr>
                <a:spLocks/>
              </p:cNvSpPr>
              <p:nvPr/>
            </p:nvSpPr>
            <p:spPr bwMode="auto">
              <a:xfrm>
                <a:off x="3611" y="3268"/>
                <a:ext cx="103" cy="10"/>
              </a:xfrm>
              <a:custGeom>
                <a:avLst/>
                <a:gdLst/>
                <a:ahLst/>
                <a:cxnLst>
                  <a:cxn ang="0">
                    <a:pos x="414" y="38"/>
                  </a:cxn>
                  <a:cxn ang="0">
                    <a:pos x="207" y="0"/>
                  </a:cxn>
                  <a:cxn ang="0">
                    <a:pos x="0" y="38"/>
                  </a:cxn>
                </a:cxnLst>
                <a:rect l="0" t="0" r="r" b="b"/>
                <a:pathLst>
                  <a:path w="414" h="38">
                    <a:moveTo>
                      <a:pt x="414" y="38"/>
                    </a:moveTo>
                    <a:lnTo>
                      <a:pt x="207" y="0"/>
                    </a:lnTo>
                    <a:lnTo>
                      <a:pt x="0" y="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9" name="Freeform 29"/>
              <p:cNvSpPr>
                <a:spLocks/>
              </p:cNvSpPr>
              <p:nvPr/>
            </p:nvSpPr>
            <p:spPr bwMode="auto">
              <a:xfrm>
                <a:off x="4131" y="3186"/>
                <a:ext cx="107" cy="34"/>
              </a:xfrm>
              <a:custGeom>
                <a:avLst/>
                <a:gdLst/>
                <a:ahLst/>
                <a:cxnLst>
                  <a:cxn ang="0">
                    <a:pos x="429" y="137"/>
                  </a:cxn>
                  <a:cxn ang="0">
                    <a:pos x="340" y="50"/>
                  </a:cxn>
                  <a:cxn ang="0">
                    <a:pos x="224" y="4"/>
                  </a:cxn>
                  <a:cxn ang="0">
                    <a:pos x="98" y="0"/>
                  </a:cxn>
                  <a:cxn ang="0">
                    <a:pos x="39" y="22"/>
                  </a:cxn>
                  <a:cxn ang="0">
                    <a:pos x="0" y="70"/>
                  </a:cxn>
                </a:cxnLst>
                <a:rect l="0" t="0" r="r" b="b"/>
                <a:pathLst>
                  <a:path w="429" h="137">
                    <a:moveTo>
                      <a:pt x="429" y="137"/>
                    </a:moveTo>
                    <a:lnTo>
                      <a:pt x="340" y="50"/>
                    </a:lnTo>
                    <a:lnTo>
                      <a:pt x="224" y="4"/>
                    </a:lnTo>
                    <a:lnTo>
                      <a:pt x="98" y="0"/>
                    </a:lnTo>
                    <a:lnTo>
                      <a:pt x="39" y="22"/>
                    </a:lnTo>
                    <a:lnTo>
                      <a:pt x="0" y="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8" name="Freeform 28"/>
              <p:cNvSpPr>
                <a:spLocks/>
              </p:cNvSpPr>
              <p:nvPr/>
            </p:nvSpPr>
            <p:spPr bwMode="auto">
              <a:xfrm>
                <a:off x="3808" y="3290"/>
                <a:ext cx="39" cy="43"/>
              </a:xfrm>
              <a:custGeom>
                <a:avLst/>
                <a:gdLst/>
                <a:ahLst/>
                <a:cxnLst>
                  <a:cxn ang="0">
                    <a:pos x="155" y="174"/>
                  </a:cxn>
                  <a:cxn ang="0">
                    <a:pos x="148" y="112"/>
                  </a:cxn>
                  <a:cxn ang="0">
                    <a:pos x="110" y="62"/>
                  </a:cxn>
                  <a:cxn ang="0">
                    <a:pos x="0" y="0"/>
                  </a:cxn>
                </a:cxnLst>
                <a:rect l="0" t="0" r="r" b="b"/>
                <a:pathLst>
                  <a:path w="155" h="174">
                    <a:moveTo>
                      <a:pt x="155" y="174"/>
                    </a:moveTo>
                    <a:lnTo>
                      <a:pt x="148" y="112"/>
                    </a:lnTo>
                    <a:lnTo>
                      <a:pt x="110" y="6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7" name="Freeform 27"/>
              <p:cNvSpPr>
                <a:spLocks/>
              </p:cNvSpPr>
              <p:nvPr/>
            </p:nvSpPr>
            <p:spPr bwMode="auto">
              <a:xfrm>
                <a:off x="3994" y="2852"/>
                <a:ext cx="26" cy="13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57" y="40"/>
                  </a:cxn>
                  <a:cxn ang="0">
                    <a:pos x="100" y="0"/>
                  </a:cxn>
                </a:cxnLst>
                <a:rect l="0" t="0" r="r" b="b"/>
                <a:pathLst>
                  <a:path w="100" h="50">
                    <a:moveTo>
                      <a:pt x="0" y="50"/>
                    </a:moveTo>
                    <a:lnTo>
                      <a:pt x="57" y="40"/>
                    </a:lnTo>
                    <a:lnTo>
                      <a:pt x="10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6" name="Line 26"/>
              <p:cNvSpPr>
                <a:spLocks noChangeShapeType="1"/>
              </p:cNvSpPr>
              <p:nvPr/>
            </p:nvSpPr>
            <p:spPr bwMode="auto">
              <a:xfrm flipH="1">
                <a:off x="3540" y="3308"/>
                <a:ext cx="12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5" name="Freeform 25"/>
              <p:cNvSpPr>
                <a:spLocks/>
              </p:cNvSpPr>
              <p:nvPr/>
            </p:nvSpPr>
            <p:spPr bwMode="auto">
              <a:xfrm>
                <a:off x="3347" y="2829"/>
                <a:ext cx="49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63"/>
                  </a:cxn>
                  <a:cxn ang="0">
                    <a:pos x="66" y="105"/>
                  </a:cxn>
                  <a:cxn ang="0">
                    <a:pos x="193" y="141"/>
                  </a:cxn>
                </a:cxnLst>
                <a:rect l="0" t="0" r="r" b="b"/>
                <a:pathLst>
                  <a:path w="193" h="141">
                    <a:moveTo>
                      <a:pt x="0" y="0"/>
                    </a:moveTo>
                    <a:lnTo>
                      <a:pt x="15" y="63"/>
                    </a:lnTo>
                    <a:lnTo>
                      <a:pt x="66" y="105"/>
                    </a:lnTo>
                    <a:lnTo>
                      <a:pt x="193" y="14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4" name="Freeform 24"/>
              <p:cNvSpPr>
                <a:spLocks/>
              </p:cNvSpPr>
              <p:nvPr/>
            </p:nvSpPr>
            <p:spPr bwMode="auto">
              <a:xfrm>
                <a:off x="3718" y="2901"/>
                <a:ext cx="246" cy="118"/>
              </a:xfrm>
              <a:custGeom>
                <a:avLst/>
                <a:gdLst/>
                <a:ahLst/>
                <a:cxnLst>
                  <a:cxn ang="0">
                    <a:pos x="985" y="472"/>
                  </a:cxn>
                  <a:cxn ang="0">
                    <a:pos x="905" y="354"/>
                  </a:cxn>
                  <a:cxn ang="0">
                    <a:pos x="801" y="256"/>
                  </a:cxn>
                  <a:cxn ang="0">
                    <a:pos x="556" y="110"/>
                  </a:cxn>
                  <a:cxn ang="0">
                    <a:pos x="284" y="23"/>
                  </a:cxn>
                  <a:cxn ang="0">
                    <a:pos x="0" y="0"/>
                  </a:cxn>
                </a:cxnLst>
                <a:rect l="0" t="0" r="r" b="b"/>
                <a:pathLst>
                  <a:path w="985" h="472">
                    <a:moveTo>
                      <a:pt x="985" y="472"/>
                    </a:moveTo>
                    <a:lnTo>
                      <a:pt x="905" y="354"/>
                    </a:lnTo>
                    <a:lnTo>
                      <a:pt x="801" y="256"/>
                    </a:lnTo>
                    <a:lnTo>
                      <a:pt x="556" y="110"/>
                    </a:lnTo>
                    <a:lnTo>
                      <a:pt x="284" y="2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3" name="Freeform 23"/>
              <p:cNvSpPr>
                <a:spLocks/>
              </p:cNvSpPr>
              <p:nvPr/>
            </p:nvSpPr>
            <p:spPr bwMode="auto">
              <a:xfrm>
                <a:off x="3515" y="3199"/>
                <a:ext cx="357" cy="119"/>
              </a:xfrm>
              <a:custGeom>
                <a:avLst/>
                <a:gdLst/>
                <a:ahLst/>
                <a:cxnLst>
                  <a:cxn ang="0">
                    <a:pos x="1428" y="473"/>
                  </a:cxn>
                  <a:cxn ang="0">
                    <a:pos x="1301" y="306"/>
                  </a:cxn>
                  <a:cxn ang="0">
                    <a:pos x="1133" y="179"/>
                  </a:cxn>
                  <a:cxn ang="0">
                    <a:pos x="945" y="87"/>
                  </a:cxn>
                  <a:cxn ang="0">
                    <a:pos x="744" y="27"/>
                  </a:cxn>
                  <a:cxn ang="0">
                    <a:pos x="536" y="0"/>
                  </a:cxn>
                  <a:cxn ang="0">
                    <a:pos x="326" y="14"/>
                  </a:cxn>
                  <a:cxn ang="0">
                    <a:pos x="130" y="88"/>
                  </a:cxn>
                  <a:cxn ang="0">
                    <a:pos x="51" y="156"/>
                  </a:cxn>
                  <a:cxn ang="0">
                    <a:pos x="0" y="247"/>
                  </a:cxn>
                </a:cxnLst>
                <a:rect l="0" t="0" r="r" b="b"/>
                <a:pathLst>
                  <a:path w="1428" h="473">
                    <a:moveTo>
                      <a:pt x="1428" y="473"/>
                    </a:moveTo>
                    <a:lnTo>
                      <a:pt x="1301" y="306"/>
                    </a:lnTo>
                    <a:lnTo>
                      <a:pt x="1133" y="179"/>
                    </a:lnTo>
                    <a:lnTo>
                      <a:pt x="945" y="87"/>
                    </a:lnTo>
                    <a:lnTo>
                      <a:pt x="744" y="27"/>
                    </a:lnTo>
                    <a:lnTo>
                      <a:pt x="536" y="0"/>
                    </a:lnTo>
                    <a:lnTo>
                      <a:pt x="326" y="14"/>
                    </a:lnTo>
                    <a:lnTo>
                      <a:pt x="130" y="88"/>
                    </a:lnTo>
                    <a:lnTo>
                      <a:pt x="51" y="156"/>
                    </a:lnTo>
                    <a:lnTo>
                      <a:pt x="0" y="24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2" name="Freeform 22"/>
              <p:cNvSpPr>
                <a:spLocks/>
              </p:cNvSpPr>
              <p:nvPr/>
            </p:nvSpPr>
            <p:spPr bwMode="auto">
              <a:xfrm>
                <a:off x="3616" y="3250"/>
                <a:ext cx="104" cy="10"/>
              </a:xfrm>
              <a:custGeom>
                <a:avLst/>
                <a:gdLst/>
                <a:ahLst/>
                <a:cxnLst>
                  <a:cxn ang="0">
                    <a:pos x="414" y="38"/>
                  </a:cxn>
                  <a:cxn ang="0">
                    <a:pos x="207" y="0"/>
                  </a:cxn>
                  <a:cxn ang="0">
                    <a:pos x="0" y="38"/>
                  </a:cxn>
                </a:cxnLst>
                <a:rect l="0" t="0" r="r" b="b"/>
                <a:pathLst>
                  <a:path w="414" h="38">
                    <a:moveTo>
                      <a:pt x="414" y="38"/>
                    </a:moveTo>
                    <a:lnTo>
                      <a:pt x="207" y="0"/>
                    </a:lnTo>
                    <a:lnTo>
                      <a:pt x="0" y="3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1" name="Line 21"/>
              <p:cNvSpPr>
                <a:spLocks noChangeShapeType="1"/>
              </p:cNvSpPr>
              <p:nvPr/>
            </p:nvSpPr>
            <p:spPr bwMode="auto">
              <a:xfrm flipH="1">
                <a:off x="3546" y="3290"/>
                <a:ext cx="11" cy="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60" name="Line 20"/>
              <p:cNvSpPr>
                <a:spLocks noChangeShapeType="1"/>
              </p:cNvSpPr>
              <p:nvPr/>
            </p:nvSpPr>
            <p:spPr bwMode="auto">
              <a:xfrm flipH="1" flipV="1">
                <a:off x="4231" y="3243"/>
                <a:ext cx="2" cy="1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59" name="Freeform 19"/>
              <p:cNvSpPr>
                <a:spLocks/>
              </p:cNvSpPr>
              <p:nvPr/>
            </p:nvSpPr>
            <p:spPr bwMode="auto">
              <a:xfrm>
                <a:off x="3571" y="2872"/>
                <a:ext cx="87" cy="36"/>
              </a:xfrm>
              <a:custGeom>
                <a:avLst/>
                <a:gdLst/>
                <a:ahLst/>
                <a:cxnLst>
                  <a:cxn ang="0">
                    <a:pos x="0" y="145"/>
                  </a:cxn>
                  <a:cxn ang="0">
                    <a:pos x="60" y="57"/>
                  </a:cxn>
                  <a:cxn ang="0">
                    <a:pos x="155" y="6"/>
                  </a:cxn>
                  <a:cxn ang="0">
                    <a:pos x="261" y="0"/>
                  </a:cxn>
                  <a:cxn ang="0">
                    <a:pos x="346" y="61"/>
                  </a:cxn>
                </a:cxnLst>
                <a:rect l="0" t="0" r="r" b="b"/>
                <a:pathLst>
                  <a:path w="346" h="145">
                    <a:moveTo>
                      <a:pt x="0" y="145"/>
                    </a:moveTo>
                    <a:lnTo>
                      <a:pt x="60" y="57"/>
                    </a:lnTo>
                    <a:lnTo>
                      <a:pt x="155" y="6"/>
                    </a:lnTo>
                    <a:lnTo>
                      <a:pt x="261" y="0"/>
                    </a:lnTo>
                    <a:lnTo>
                      <a:pt x="346" y="61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58" name="Freeform 18"/>
              <p:cNvSpPr>
                <a:spLocks/>
              </p:cNvSpPr>
              <p:nvPr/>
            </p:nvSpPr>
            <p:spPr bwMode="auto">
              <a:xfrm>
                <a:off x="3700" y="2866"/>
                <a:ext cx="6" cy="42"/>
              </a:xfrm>
              <a:custGeom>
                <a:avLst/>
                <a:gdLst/>
                <a:ahLst/>
                <a:cxnLst>
                  <a:cxn ang="0">
                    <a:pos x="9" y="167"/>
                  </a:cxn>
                  <a:cxn ang="0">
                    <a:pos x="20" y="82"/>
                  </a:cxn>
                  <a:cxn ang="0">
                    <a:pos x="0" y="0"/>
                  </a:cxn>
                </a:cxnLst>
                <a:rect l="0" t="0" r="r" b="b"/>
                <a:pathLst>
                  <a:path w="20" h="167">
                    <a:moveTo>
                      <a:pt x="9" y="167"/>
                    </a:moveTo>
                    <a:lnTo>
                      <a:pt x="20" y="8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57" name="Freeform 17"/>
              <p:cNvSpPr>
                <a:spLocks/>
              </p:cNvSpPr>
              <p:nvPr/>
            </p:nvSpPr>
            <p:spPr bwMode="auto">
              <a:xfrm>
                <a:off x="3560" y="2984"/>
                <a:ext cx="103" cy="21"/>
              </a:xfrm>
              <a:custGeom>
                <a:avLst/>
                <a:gdLst/>
                <a:ahLst/>
                <a:cxnLst>
                  <a:cxn ang="0">
                    <a:pos x="411" y="81"/>
                  </a:cxn>
                  <a:cxn ang="0">
                    <a:pos x="322" y="20"/>
                  </a:cxn>
                  <a:cxn ang="0">
                    <a:pos x="213" y="3"/>
                  </a:cxn>
                  <a:cxn ang="0">
                    <a:pos x="102" y="0"/>
                  </a:cxn>
                  <a:cxn ang="0">
                    <a:pos x="0" y="30"/>
                  </a:cxn>
                </a:cxnLst>
                <a:rect l="0" t="0" r="r" b="b"/>
                <a:pathLst>
                  <a:path w="411" h="81">
                    <a:moveTo>
                      <a:pt x="411" y="81"/>
                    </a:moveTo>
                    <a:lnTo>
                      <a:pt x="322" y="20"/>
                    </a:lnTo>
                    <a:lnTo>
                      <a:pt x="213" y="3"/>
                    </a:lnTo>
                    <a:lnTo>
                      <a:pt x="102" y="0"/>
                    </a:lnTo>
                    <a:lnTo>
                      <a:pt x="0" y="3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56" name="Freeform 16"/>
              <p:cNvSpPr>
                <a:spLocks/>
              </p:cNvSpPr>
              <p:nvPr/>
            </p:nvSpPr>
            <p:spPr bwMode="auto">
              <a:xfrm>
                <a:off x="3572" y="3031"/>
                <a:ext cx="40" cy="29"/>
              </a:xfrm>
              <a:custGeom>
                <a:avLst/>
                <a:gdLst/>
                <a:ahLst/>
                <a:cxnLst>
                  <a:cxn ang="0">
                    <a:pos x="160" y="116"/>
                  </a:cxn>
                  <a:cxn ang="0">
                    <a:pos x="55" y="87"/>
                  </a:cxn>
                  <a:cxn ang="0">
                    <a:pos x="14" y="51"/>
                  </a:cxn>
                  <a:cxn ang="0">
                    <a:pos x="0" y="0"/>
                  </a:cxn>
                </a:cxnLst>
                <a:rect l="0" t="0" r="r" b="b"/>
                <a:pathLst>
                  <a:path w="160" h="116">
                    <a:moveTo>
                      <a:pt x="160" y="116"/>
                    </a:moveTo>
                    <a:lnTo>
                      <a:pt x="55" y="87"/>
                    </a:lnTo>
                    <a:lnTo>
                      <a:pt x="14" y="5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854" name="Freeform 14"/>
            <p:cNvSpPr>
              <a:spLocks/>
            </p:cNvSpPr>
            <p:nvPr/>
          </p:nvSpPr>
          <p:spPr bwMode="auto">
            <a:xfrm>
              <a:off x="3718" y="3066"/>
              <a:ext cx="62" cy="50"/>
            </a:xfrm>
            <a:custGeom>
              <a:avLst/>
              <a:gdLst/>
              <a:ahLst/>
              <a:cxnLst>
                <a:cxn ang="0">
                  <a:pos x="0" y="201"/>
                </a:cxn>
                <a:cxn ang="0">
                  <a:pos x="149" y="130"/>
                </a:cxn>
                <a:cxn ang="0">
                  <a:pos x="247" y="0"/>
                </a:cxn>
              </a:cxnLst>
              <a:rect l="0" t="0" r="r" b="b"/>
              <a:pathLst>
                <a:path w="247" h="201">
                  <a:moveTo>
                    <a:pt x="0" y="201"/>
                  </a:moveTo>
                  <a:lnTo>
                    <a:pt x="149" y="130"/>
                  </a:lnTo>
                  <a:lnTo>
                    <a:pt x="24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3" name="Freeform 13"/>
            <p:cNvSpPr>
              <a:spLocks/>
            </p:cNvSpPr>
            <p:nvPr/>
          </p:nvSpPr>
          <p:spPr bwMode="auto">
            <a:xfrm>
              <a:off x="3551" y="3007"/>
              <a:ext cx="101" cy="33"/>
            </a:xfrm>
            <a:custGeom>
              <a:avLst/>
              <a:gdLst/>
              <a:ahLst/>
              <a:cxnLst>
                <a:cxn ang="0">
                  <a:pos x="407" y="131"/>
                </a:cxn>
                <a:cxn ang="0">
                  <a:pos x="324" y="48"/>
                </a:cxn>
                <a:cxn ang="0">
                  <a:pos x="212" y="4"/>
                </a:cxn>
                <a:cxn ang="0">
                  <a:pos x="94" y="0"/>
                </a:cxn>
                <a:cxn ang="0">
                  <a:pos x="38" y="22"/>
                </a:cxn>
                <a:cxn ang="0">
                  <a:pos x="0" y="67"/>
                </a:cxn>
              </a:cxnLst>
              <a:rect l="0" t="0" r="r" b="b"/>
              <a:pathLst>
                <a:path w="407" h="131">
                  <a:moveTo>
                    <a:pt x="407" y="131"/>
                  </a:moveTo>
                  <a:lnTo>
                    <a:pt x="324" y="48"/>
                  </a:lnTo>
                  <a:lnTo>
                    <a:pt x="212" y="4"/>
                  </a:lnTo>
                  <a:lnTo>
                    <a:pt x="94" y="0"/>
                  </a:lnTo>
                  <a:lnTo>
                    <a:pt x="38" y="22"/>
                  </a:lnTo>
                  <a:lnTo>
                    <a:pt x="0" y="67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2" name="Freeform 12"/>
            <p:cNvSpPr>
              <a:spLocks/>
            </p:cNvSpPr>
            <p:nvPr/>
          </p:nvSpPr>
          <p:spPr bwMode="auto">
            <a:xfrm>
              <a:off x="3607" y="3147"/>
              <a:ext cx="100" cy="5"/>
            </a:xfrm>
            <a:custGeom>
              <a:avLst/>
              <a:gdLst/>
              <a:ahLst/>
              <a:cxnLst>
                <a:cxn ang="0">
                  <a:pos x="399" y="19"/>
                </a:cxn>
                <a:cxn ang="0">
                  <a:pos x="199" y="0"/>
                </a:cxn>
                <a:cxn ang="0">
                  <a:pos x="0" y="19"/>
                </a:cxn>
              </a:cxnLst>
              <a:rect l="0" t="0" r="r" b="b"/>
              <a:pathLst>
                <a:path w="399" h="19">
                  <a:moveTo>
                    <a:pt x="399" y="19"/>
                  </a:moveTo>
                  <a:lnTo>
                    <a:pt x="199" y="0"/>
                  </a:lnTo>
                  <a:lnTo>
                    <a:pt x="0" y="1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 flipH="1" flipV="1">
              <a:off x="4033" y="2841"/>
              <a:ext cx="2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 flipH="1" flipV="1">
              <a:off x="4040" y="2818"/>
              <a:ext cx="2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9" name="Freeform 9"/>
            <p:cNvSpPr>
              <a:spLocks/>
            </p:cNvSpPr>
            <p:nvPr/>
          </p:nvSpPr>
          <p:spPr bwMode="auto">
            <a:xfrm>
              <a:off x="3775" y="3019"/>
              <a:ext cx="7" cy="47"/>
            </a:xfrm>
            <a:custGeom>
              <a:avLst/>
              <a:gdLst/>
              <a:ahLst/>
              <a:cxnLst>
                <a:cxn ang="0">
                  <a:pos x="19" y="189"/>
                </a:cxn>
                <a:cxn ang="0">
                  <a:pos x="27" y="92"/>
                </a:cxn>
                <a:cxn ang="0">
                  <a:pos x="0" y="0"/>
                </a:cxn>
              </a:cxnLst>
              <a:rect l="0" t="0" r="r" b="b"/>
              <a:pathLst>
                <a:path w="27" h="189">
                  <a:moveTo>
                    <a:pt x="19" y="189"/>
                  </a:moveTo>
                  <a:lnTo>
                    <a:pt x="27" y="9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8" name="Freeform 8"/>
            <p:cNvSpPr>
              <a:spLocks/>
            </p:cNvSpPr>
            <p:nvPr/>
          </p:nvSpPr>
          <p:spPr bwMode="auto">
            <a:xfrm>
              <a:off x="4192" y="3255"/>
              <a:ext cx="25" cy="1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58" y="41"/>
                </a:cxn>
                <a:cxn ang="0">
                  <a:pos x="100" y="0"/>
                </a:cxn>
              </a:cxnLst>
              <a:rect l="0" t="0" r="r" b="b"/>
              <a:pathLst>
                <a:path w="100" h="51">
                  <a:moveTo>
                    <a:pt x="0" y="51"/>
                  </a:moveTo>
                  <a:lnTo>
                    <a:pt x="58" y="41"/>
                  </a:lnTo>
                  <a:lnTo>
                    <a:pt x="10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7" name="Freeform 7"/>
            <p:cNvSpPr>
              <a:spLocks/>
            </p:cNvSpPr>
            <p:nvPr/>
          </p:nvSpPr>
          <p:spPr bwMode="auto">
            <a:xfrm>
              <a:off x="3964" y="3019"/>
              <a:ext cx="9" cy="57"/>
            </a:xfrm>
            <a:custGeom>
              <a:avLst/>
              <a:gdLst/>
              <a:ahLst/>
              <a:cxnLst>
                <a:cxn ang="0">
                  <a:pos x="25" y="225"/>
                </a:cxn>
                <a:cxn ang="0">
                  <a:pos x="34" y="111"/>
                </a:cxn>
                <a:cxn ang="0">
                  <a:pos x="0" y="0"/>
                </a:cxn>
              </a:cxnLst>
              <a:rect l="0" t="0" r="r" b="b"/>
              <a:pathLst>
                <a:path w="34" h="225">
                  <a:moveTo>
                    <a:pt x="25" y="225"/>
                  </a:moveTo>
                  <a:lnTo>
                    <a:pt x="34" y="1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6" name="Freeform 6"/>
            <p:cNvSpPr>
              <a:spLocks/>
            </p:cNvSpPr>
            <p:nvPr/>
          </p:nvSpPr>
          <p:spPr bwMode="auto">
            <a:xfrm>
              <a:off x="4124" y="3209"/>
              <a:ext cx="107" cy="34"/>
            </a:xfrm>
            <a:custGeom>
              <a:avLst/>
              <a:gdLst/>
              <a:ahLst/>
              <a:cxnLst>
                <a:cxn ang="0">
                  <a:pos x="428" y="137"/>
                </a:cxn>
                <a:cxn ang="0">
                  <a:pos x="340" y="50"/>
                </a:cxn>
                <a:cxn ang="0">
                  <a:pos x="223" y="4"/>
                </a:cxn>
                <a:cxn ang="0">
                  <a:pos x="97" y="0"/>
                </a:cxn>
                <a:cxn ang="0">
                  <a:pos x="39" y="23"/>
                </a:cxn>
                <a:cxn ang="0">
                  <a:pos x="0" y="70"/>
                </a:cxn>
              </a:cxnLst>
              <a:rect l="0" t="0" r="r" b="b"/>
              <a:pathLst>
                <a:path w="428" h="137">
                  <a:moveTo>
                    <a:pt x="428" y="137"/>
                  </a:moveTo>
                  <a:lnTo>
                    <a:pt x="340" y="50"/>
                  </a:lnTo>
                  <a:lnTo>
                    <a:pt x="223" y="4"/>
                  </a:lnTo>
                  <a:lnTo>
                    <a:pt x="97" y="0"/>
                  </a:lnTo>
                  <a:lnTo>
                    <a:pt x="39" y="23"/>
                  </a:lnTo>
                  <a:lnTo>
                    <a:pt x="0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5" name="Freeform 5"/>
            <p:cNvSpPr>
              <a:spLocks/>
            </p:cNvSpPr>
            <p:nvPr/>
          </p:nvSpPr>
          <p:spPr bwMode="auto">
            <a:xfrm>
              <a:off x="3630" y="3335"/>
              <a:ext cx="125" cy="41"/>
            </a:xfrm>
            <a:custGeom>
              <a:avLst/>
              <a:gdLst/>
              <a:ahLst/>
              <a:cxnLst>
                <a:cxn ang="0">
                  <a:pos x="499" y="79"/>
                </a:cxn>
                <a:cxn ang="0">
                  <a:pos x="453" y="135"/>
                </a:cxn>
                <a:cxn ang="0">
                  <a:pos x="385" y="160"/>
                </a:cxn>
                <a:cxn ang="0">
                  <a:pos x="239" y="156"/>
                </a:cxn>
                <a:cxn ang="0">
                  <a:pos x="102" y="103"/>
                </a:cxn>
                <a:cxn ang="0">
                  <a:pos x="0" y="0"/>
                </a:cxn>
              </a:cxnLst>
              <a:rect l="0" t="0" r="r" b="b"/>
              <a:pathLst>
                <a:path w="499" h="160">
                  <a:moveTo>
                    <a:pt x="499" y="79"/>
                  </a:moveTo>
                  <a:lnTo>
                    <a:pt x="453" y="135"/>
                  </a:lnTo>
                  <a:lnTo>
                    <a:pt x="385" y="160"/>
                  </a:lnTo>
                  <a:lnTo>
                    <a:pt x="239" y="156"/>
                  </a:lnTo>
                  <a:lnTo>
                    <a:pt x="102" y="10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4" name="Freeform 4"/>
            <p:cNvSpPr>
              <a:spLocks/>
            </p:cNvSpPr>
            <p:nvPr/>
          </p:nvSpPr>
          <p:spPr bwMode="auto">
            <a:xfrm>
              <a:off x="3530" y="2908"/>
              <a:ext cx="173" cy="73"/>
            </a:xfrm>
            <a:custGeom>
              <a:avLst/>
              <a:gdLst/>
              <a:ahLst/>
              <a:cxnLst>
                <a:cxn ang="0">
                  <a:pos x="0" y="168"/>
                </a:cxn>
                <a:cxn ang="0">
                  <a:pos x="70" y="248"/>
                </a:cxn>
                <a:cxn ang="0">
                  <a:pos x="169" y="290"/>
                </a:cxn>
                <a:cxn ang="0">
                  <a:pos x="382" y="278"/>
                </a:cxn>
                <a:cxn ang="0">
                  <a:pos x="570" y="176"/>
                </a:cxn>
                <a:cxn ang="0">
                  <a:pos x="643" y="97"/>
                </a:cxn>
                <a:cxn ang="0">
                  <a:pos x="692" y="0"/>
                </a:cxn>
              </a:cxnLst>
              <a:rect l="0" t="0" r="r" b="b"/>
              <a:pathLst>
                <a:path w="692" h="290">
                  <a:moveTo>
                    <a:pt x="0" y="168"/>
                  </a:moveTo>
                  <a:lnTo>
                    <a:pt x="70" y="248"/>
                  </a:lnTo>
                  <a:lnTo>
                    <a:pt x="169" y="290"/>
                  </a:lnTo>
                  <a:lnTo>
                    <a:pt x="382" y="278"/>
                  </a:lnTo>
                  <a:lnTo>
                    <a:pt x="570" y="176"/>
                  </a:lnTo>
                  <a:lnTo>
                    <a:pt x="643" y="97"/>
                  </a:lnTo>
                  <a:lnTo>
                    <a:pt x="69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3" name="Line 3"/>
            <p:cNvSpPr>
              <a:spLocks noChangeShapeType="1"/>
            </p:cNvSpPr>
            <p:nvPr/>
          </p:nvSpPr>
          <p:spPr bwMode="auto">
            <a:xfrm flipH="1" flipV="1">
              <a:off x="3445" y="2818"/>
              <a:ext cx="2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2" name="Line 2"/>
            <p:cNvSpPr>
              <a:spLocks noChangeShapeType="1"/>
            </p:cNvSpPr>
            <p:nvPr/>
          </p:nvSpPr>
          <p:spPr bwMode="auto">
            <a:xfrm flipH="1" flipV="1">
              <a:off x="3438" y="2841"/>
              <a:ext cx="2" cy="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1" name="圆角矩形标注 220"/>
          <p:cNvSpPr/>
          <p:nvPr/>
        </p:nvSpPr>
        <p:spPr>
          <a:xfrm>
            <a:off x="6500826" y="4857760"/>
            <a:ext cx="1857388" cy="714380"/>
          </a:xfrm>
          <a:prstGeom prst="wedgeRoundRectCallout">
            <a:avLst>
              <a:gd name="adj1" fmla="val -66093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插入位置各异的多个标准视图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）将主视图与俯视图对齐。</a:t>
            </a:r>
            <a:endParaRPr lang="zh-CN" altLang="en-US" sz="24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812219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4857752" y="5572140"/>
            <a:ext cx="2286016" cy="571504"/>
          </a:xfrm>
          <a:prstGeom prst="wedgeRoundRectCallout">
            <a:avLst>
              <a:gd name="adj1" fmla="val -70510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垂直对齐视图操作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500043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）将主视图与左视图对齐。</a:t>
            </a: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793069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643438" y="5214950"/>
            <a:ext cx="2428892" cy="642942"/>
          </a:xfrm>
          <a:prstGeom prst="wedgeRoundRectCallout">
            <a:avLst>
              <a:gd name="adj1" fmla="val -70017"/>
              <a:gd name="adj2" fmla="val -1370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水平对齐视图操作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3.2  </a:t>
            </a:r>
            <a:r>
              <a:rPr lang="zh-CN" altLang="en-US" dirty="0" smtClean="0"/>
              <a:t>创建非剖视图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3.2.1  </a:t>
            </a:r>
            <a:r>
              <a:rPr lang="zh-CN" altLang="en-US" sz="2800" dirty="0" smtClean="0"/>
              <a:t>创建详细视图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详细视图也即局部放大图，它可以用大于原图形所采用的比例把物体上某些细小结构表达清楚，以便于尺寸标注。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创建详图视图的具体方法：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）依次打开光盘文件</a:t>
            </a:r>
            <a:r>
              <a:rPr lang="en-US" sz="2400" dirty="0" smtClean="0"/>
              <a:t>\CH03\3-5.prt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\CH03\3-5.drw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）放置详细视图。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）对局部视图进行修改。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389</TotalTime>
  <Words>2017</Words>
  <PresentationFormat>全屏显示(4:3)</PresentationFormat>
  <Paragraphs>260</Paragraphs>
  <Slides>55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凤舞九天</vt:lpstr>
      <vt:lpstr>BMP 图像</vt:lpstr>
      <vt:lpstr>AutoCAD Drawing</vt:lpstr>
      <vt:lpstr>画笔图片</vt:lpstr>
      <vt:lpstr>第3章 Creo Parametric工程图及创建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26</cp:revision>
  <dcterms:created xsi:type="dcterms:W3CDTF">2014-04-01T11:10:46Z</dcterms:created>
  <dcterms:modified xsi:type="dcterms:W3CDTF">2014-04-07T03:07:25Z</dcterms:modified>
</cp:coreProperties>
</file>