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3.54  </a:t>
            </a:r>
            <a:r>
              <a:rPr lang="zh-CN" altLang="zh-CN" sz="2800" b="1" dirty="0" smtClean="0"/>
              <a:t>“链接数据表向导”</a:t>
            </a:r>
            <a:r>
              <a:rPr lang="zh-CN" altLang="zh-CN" sz="2800" b="1" dirty="0"/>
              <a:t>消息框</a:t>
            </a:r>
            <a:endParaRPr lang="zh-CN" altLang="en-US" sz="28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89510"/>
            <a:ext cx="7920880" cy="195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图3.54  “链接数据表向导”消息框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55</cp:revision>
  <dcterms:modified xsi:type="dcterms:W3CDTF">2014-02-21T07:18:00Z</dcterms:modified>
</cp:coreProperties>
</file>