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6.1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视图列表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56792"/>
            <a:ext cx="360040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图6.1  报表视图列表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115</cp:revision>
  <dcterms:modified xsi:type="dcterms:W3CDTF">2014-03-06T09:03:12Z</dcterms:modified>
</cp:coreProperties>
</file>