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2014-3-16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8.10  </a:t>
            </a:r>
            <a:r>
              <a:rPr lang="zh-CN" altLang="zh-CN" sz="4100" b="1" dirty="0"/>
              <a:t>“计时器示例”窗体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132856"/>
            <a:ext cx="576411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40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图8.10  “计时器示例”窗体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141</cp:revision>
  <dcterms:modified xsi:type="dcterms:W3CDTF">2014-03-16T12:08:28Z</dcterms:modified>
</cp:coreProperties>
</file>