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590" autoAdjust="0"/>
    <p:restoredTop sz="94660"/>
  </p:normalViewPr>
  <p:slideViewPr>
    <p:cSldViewPr>
      <p:cViewPr varScale="1">
        <p:scale>
          <a:sx n="67" d="100"/>
          <a:sy n="67" d="100"/>
        </p:scale>
        <p:origin x="-4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各国游客人员比例</a:t>
            </a:r>
            <a:endParaRPr lang="zh-CN" alt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美国游客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老人</c:v>
                </c:pt>
                <c:pt idx="1">
                  <c:v>小孩</c:v>
                </c:pt>
                <c:pt idx="2">
                  <c:v>妇女</c:v>
                </c:pt>
                <c:pt idx="3">
                  <c:v>残疾人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法国游客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老人</c:v>
                </c:pt>
                <c:pt idx="1">
                  <c:v>小孩</c:v>
                </c:pt>
                <c:pt idx="2">
                  <c:v>妇女</c:v>
                </c:pt>
                <c:pt idx="3">
                  <c:v>残疾人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英国游客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老人</c:v>
                </c:pt>
                <c:pt idx="1">
                  <c:v>小孩</c:v>
                </c:pt>
                <c:pt idx="2">
                  <c:v>妇女</c:v>
                </c:pt>
                <c:pt idx="3">
                  <c:v>残疾人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34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axId val="89774720"/>
        <c:axId val="89780992"/>
      </c:barChart>
      <c:catAx>
        <c:axId val="897747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CN" altLang="en-US" dirty="0" smtClean="0"/>
                  <a:t>游客分类</a:t>
                </a:r>
                <a:endParaRPr lang="zh-CN" altLang="en-US" dirty="0"/>
              </a:p>
            </c:rich>
          </c:tx>
          <c:layout/>
        </c:title>
        <c:tickLblPos val="nextTo"/>
        <c:crossAx val="89780992"/>
        <c:crosses val="autoZero"/>
        <c:auto val="1"/>
        <c:lblAlgn val="ctr"/>
        <c:lblOffset val="100"/>
      </c:catAx>
      <c:valAx>
        <c:axId val="89780992"/>
        <c:scaling>
          <c:orientation val="minMax"/>
        </c:scaling>
        <c:axPos val="l"/>
        <c:majorGridlines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CN" altLang="en-US" dirty="0" smtClean="0"/>
                  <a:t>人数</a:t>
                </a:r>
                <a:endParaRPr lang="zh-CN" altLang="en-US" dirty="0"/>
              </a:p>
            </c:rich>
          </c:tx>
          <c:layout/>
        </c:title>
        <c:numFmt formatCode="General" sourceLinked="1"/>
        <c:tickLblPos val="nextTo"/>
        <c:crossAx val="89774720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4">
        <a:lumMod val="20000"/>
        <a:lumOff val="80000"/>
      </a:schemeClr>
    </a:solidFill>
  </c:spPr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3E76B2-0226-4975-B10D-1E6C51CB2A68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A0CC2F8-6EEF-4551-BABC-B44D0123BCB0}">
      <dgm:prSet phldrT="[文本]"/>
      <dgm:spPr/>
      <dgm:t>
        <a:bodyPr/>
        <a:lstStyle/>
        <a:p>
          <a:r>
            <a:rPr lang="zh-CN" altLang="en-US" dirty="0" smtClean="0"/>
            <a:t>上午</a:t>
          </a:r>
          <a:r>
            <a:rPr lang="en-US" altLang="zh-CN" dirty="0" smtClean="0"/>
            <a:t>9</a:t>
          </a:r>
          <a:r>
            <a:rPr lang="zh-CN" altLang="en-US" dirty="0" smtClean="0"/>
            <a:t>点从宾馆出发到颐和园</a:t>
          </a:r>
          <a:endParaRPr lang="zh-CN" altLang="en-US" dirty="0"/>
        </a:p>
      </dgm:t>
    </dgm:pt>
    <dgm:pt modelId="{6A65DAC5-7B38-4E56-8776-9CC59CFFC542}" type="parTrans" cxnId="{B3218E5A-2906-4DB6-8753-58928E60256C}">
      <dgm:prSet/>
      <dgm:spPr/>
      <dgm:t>
        <a:bodyPr/>
        <a:lstStyle/>
        <a:p>
          <a:endParaRPr lang="zh-CN" altLang="en-US"/>
        </a:p>
      </dgm:t>
    </dgm:pt>
    <dgm:pt modelId="{0FF7E75C-44ED-4907-921E-EF8CCADC3F5D}" type="sibTrans" cxnId="{B3218E5A-2906-4DB6-8753-58928E60256C}">
      <dgm:prSet/>
      <dgm:spPr/>
      <dgm:t>
        <a:bodyPr/>
        <a:lstStyle/>
        <a:p>
          <a:endParaRPr lang="zh-CN" altLang="en-US"/>
        </a:p>
      </dgm:t>
    </dgm:pt>
    <dgm:pt modelId="{5198DCE0-5C66-4FB3-B383-660319368CA9}">
      <dgm:prSet phldrT="[文本]"/>
      <dgm:spPr/>
      <dgm:t>
        <a:bodyPr/>
        <a:lstStyle/>
        <a:p>
          <a:r>
            <a:rPr lang="zh-CN" altLang="en-US" dirty="0" smtClean="0"/>
            <a:t>中午</a:t>
          </a:r>
          <a:r>
            <a:rPr lang="en-US" altLang="zh-CN" dirty="0" smtClean="0"/>
            <a:t>12</a:t>
          </a:r>
          <a:r>
            <a:rPr lang="zh-CN" altLang="en-US" dirty="0" smtClean="0"/>
            <a:t>点</a:t>
          </a:r>
          <a:r>
            <a:rPr lang="en-US" altLang="zh-CN" dirty="0" smtClean="0"/>
            <a:t>~1</a:t>
          </a:r>
          <a:r>
            <a:rPr lang="zh-CN" altLang="en-US" dirty="0" smtClean="0"/>
            <a:t>点午饭时间、休息</a:t>
          </a:r>
          <a:endParaRPr lang="zh-CN" altLang="en-US" dirty="0"/>
        </a:p>
      </dgm:t>
    </dgm:pt>
    <dgm:pt modelId="{1F288527-A107-478C-9C8E-3EB2245580A9}" type="parTrans" cxnId="{BB09AF9B-5A49-4748-9137-282E463DE142}">
      <dgm:prSet/>
      <dgm:spPr/>
      <dgm:t>
        <a:bodyPr/>
        <a:lstStyle/>
        <a:p>
          <a:endParaRPr lang="zh-CN" altLang="en-US"/>
        </a:p>
      </dgm:t>
    </dgm:pt>
    <dgm:pt modelId="{F56DFD10-3B63-49F7-B660-D738994A458E}" type="sibTrans" cxnId="{BB09AF9B-5A49-4748-9137-282E463DE142}">
      <dgm:prSet/>
      <dgm:spPr/>
      <dgm:t>
        <a:bodyPr/>
        <a:lstStyle/>
        <a:p>
          <a:endParaRPr lang="zh-CN" altLang="en-US"/>
        </a:p>
      </dgm:t>
    </dgm:pt>
    <dgm:pt modelId="{3CC0E7C9-BF09-4A77-BE59-69B3E8E155C2}">
      <dgm:prSet phldrT="[文本]"/>
      <dgm:spPr/>
      <dgm:t>
        <a:bodyPr/>
        <a:lstStyle/>
        <a:p>
          <a:r>
            <a:rPr lang="zh-CN" altLang="en-US" dirty="0" smtClean="0"/>
            <a:t>下午在昆明湖划船玩水</a:t>
          </a:r>
          <a:endParaRPr lang="zh-CN" altLang="en-US" dirty="0"/>
        </a:p>
      </dgm:t>
    </dgm:pt>
    <dgm:pt modelId="{6024580B-FFAC-4ABB-9A50-5BB00CD51B5B}" type="parTrans" cxnId="{41963764-E489-427C-948F-A7547D68C24B}">
      <dgm:prSet/>
      <dgm:spPr/>
      <dgm:t>
        <a:bodyPr/>
        <a:lstStyle/>
        <a:p>
          <a:endParaRPr lang="zh-CN" altLang="en-US"/>
        </a:p>
      </dgm:t>
    </dgm:pt>
    <dgm:pt modelId="{6681AAD5-C967-4073-96A6-01789D2EB65D}" type="sibTrans" cxnId="{41963764-E489-427C-948F-A7547D68C24B}">
      <dgm:prSet/>
      <dgm:spPr/>
      <dgm:t>
        <a:bodyPr/>
        <a:lstStyle/>
        <a:p>
          <a:endParaRPr lang="zh-CN" altLang="en-US"/>
        </a:p>
      </dgm:t>
    </dgm:pt>
    <dgm:pt modelId="{8CD80418-3E4E-46C5-9198-4498D15D26EB}" type="pres">
      <dgm:prSet presAssocID="{CC3E76B2-0226-4975-B10D-1E6C51CB2A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90B552-FDFB-44F2-859E-2F029DB8B57B}" type="pres">
      <dgm:prSet presAssocID="{6A0CC2F8-6EEF-4551-BABC-B44D0123BCB0}" presName="parentLin" presStyleCnt="0"/>
      <dgm:spPr/>
    </dgm:pt>
    <dgm:pt modelId="{75AD1AA9-D9BB-4317-90A1-F2146CFD4FF0}" type="pres">
      <dgm:prSet presAssocID="{6A0CC2F8-6EEF-4551-BABC-B44D0123BCB0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C22E153-DD72-45FA-B743-DDCE126D9989}" type="pres">
      <dgm:prSet presAssocID="{6A0CC2F8-6EEF-4551-BABC-B44D0123BCB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64CC92-C2BD-4DD1-9BCA-F80AB3C643EC}" type="pres">
      <dgm:prSet presAssocID="{6A0CC2F8-6EEF-4551-BABC-B44D0123BCB0}" presName="negativeSpace" presStyleCnt="0"/>
      <dgm:spPr/>
    </dgm:pt>
    <dgm:pt modelId="{00F59B68-7EFC-4F28-9783-BC70916E82A8}" type="pres">
      <dgm:prSet presAssocID="{6A0CC2F8-6EEF-4551-BABC-B44D0123BCB0}" presName="childText" presStyleLbl="conFgAcc1" presStyleIdx="0" presStyleCnt="3">
        <dgm:presLayoutVars>
          <dgm:bulletEnabled val="1"/>
        </dgm:presLayoutVars>
      </dgm:prSet>
      <dgm:spPr/>
    </dgm:pt>
    <dgm:pt modelId="{70327597-02A1-4547-97AF-70C0EAC369EC}" type="pres">
      <dgm:prSet presAssocID="{0FF7E75C-44ED-4907-921E-EF8CCADC3F5D}" presName="spaceBetweenRectangles" presStyleCnt="0"/>
      <dgm:spPr/>
    </dgm:pt>
    <dgm:pt modelId="{CD7A7C99-AC89-4C72-8F84-9B139561094A}" type="pres">
      <dgm:prSet presAssocID="{5198DCE0-5C66-4FB3-B383-660319368CA9}" presName="parentLin" presStyleCnt="0"/>
      <dgm:spPr/>
    </dgm:pt>
    <dgm:pt modelId="{F655E14E-E3E1-4515-857D-877D413D23DE}" type="pres">
      <dgm:prSet presAssocID="{5198DCE0-5C66-4FB3-B383-660319368CA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F42339E-1597-4CE6-A559-24F09BACF61B}" type="pres">
      <dgm:prSet presAssocID="{5198DCE0-5C66-4FB3-B383-660319368CA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5B2F0B-A676-45D7-B044-CC75B889D8F9}" type="pres">
      <dgm:prSet presAssocID="{5198DCE0-5C66-4FB3-B383-660319368CA9}" presName="negativeSpace" presStyleCnt="0"/>
      <dgm:spPr/>
    </dgm:pt>
    <dgm:pt modelId="{F8EB22C9-8FE9-46CD-A1BA-A41D9DEAFF27}" type="pres">
      <dgm:prSet presAssocID="{5198DCE0-5C66-4FB3-B383-660319368CA9}" presName="childText" presStyleLbl="conFgAcc1" presStyleIdx="1" presStyleCnt="3">
        <dgm:presLayoutVars>
          <dgm:bulletEnabled val="1"/>
        </dgm:presLayoutVars>
      </dgm:prSet>
      <dgm:spPr/>
    </dgm:pt>
    <dgm:pt modelId="{B5FF52A8-8ACB-46ED-BA9A-B4DBF4770B08}" type="pres">
      <dgm:prSet presAssocID="{F56DFD10-3B63-49F7-B660-D738994A458E}" presName="spaceBetweenRectangles" presStyleCnt="0"/>
      <dgm:spPr/>
    </dgm:pt>
    <dgm:pt modelId="{724A87B8-6817-429F-A6E2-CEF1CEF41C4B}" type="pres">
      <dgm:prSet presAssocID="{3CC0E7C9-BF09-4A77-BE59-69B3E8E155C2}" presName="parentLin" presStyleCnt="0"/>
      <dgm:spPr/>
    </dgm:pt>
    <dgm:pt modelId="{6B07D80A-08A6-47E6-998A-7D86DF8762B3}" type="pres">
      <dgm:prSet presAssocID="{3CC0E7C9-BF09-4A77-BE59-69B3E8E155C2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CCBB36F-A73F-4DA3-9D4D-4B7D3944AA49}" type="pres">
      <dgm:prSet presAssocID="{3CC0E7C9-BF09-4A77-BE59-69B3E8E155C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6DE7DD-F904-46C8-B5D9-45B53578DCE6}" type="pres">
      <dgm:prSet presAssocID="{3CC0E7C9-BF09-4A77-BE59-69B3E8E155C2}" presName="negativeSpace" presStyleCnt="0"/>
      <dgm:spPr/>
    </dgm:pt>
    <dgm:pt modelId="{06637416-E09D-4AC0-A6B7-686443D5CAEF}" type="pres">
      <dgm:prSet presAssocID="{3CC0E7C9-BF09-4A77-BE59-69B3E8E155C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1963764-E489-427C-948F-A7547D68C24B}" srcId="{CC3E76B2-0226-4975-B10D-1E6C51CB2A68}" destId="{3CC0E7C9-BF09-4A77-BE59-69B3E8E155C2}" srcOrd="2" destOrd="0" parTransId="{6024580B-FFAC-4ABB-9A50-5BB00CD51B5B}" sibTransId="{6681AAD5-C967-4073-96A6-01789D2EB65D}"/>
    <dgm:cxn modelId="{9AC9F0AE-DB35-498D-9356-FCA599319589}" type="presOf" srcId="{5198DCE0-5C66-4FB3-B383-660319368CA9}" destId="{EF42339E-1597-4CE6-A559-24F09BACF61B}" srcOrd="1" destOrd="0" presId="urn:microsoft.com/office/officeart/2005/8/layout/list1"/>
    <dgm:cxn modelId="{068F5CE5-D325-46A5-982F-0D8087C2ED04}" type="presOf" srcId="{6A0CC2F8-6EEF-4551-BABC-B44D0123BCB0}" destId="{6C22E153-DD72-45FA-B743-DDCE126D9989}" srcOrd="1" destOrd="0" presId="urn:microsoft.com/office/officeart/2005/8/layout/list1"/>
    <dgm:cxn modelId="{B3218E5A-2906-4DB6-8753-58928E60256C}" srcId="{CC3E76B2-0226-4975-B10D-1E6C51CB2A68}" destId="{6A0CC2F8-6EEF-4551-BABC-B44D0123BCB0}" srcOrd="0" destOrd="0" parTransId="{6A65DAC5-7B38-4E56-8776-9CC59CFFC542}" sibTransId="{0FF7E75C-44ED-4907-921E-EF8CCADC3F5D}"/>
    <dgm:cxn modelId="{CB270DE9-F5F9-47A4-8AD4-8BDB51BDB5F3}" type="presOf" srcId="{6A0CC2F8-6EEF-4551-BABC-B44D0123BCB0}" destId="{75AD1AA9-D9BB-4317-90A1-F2146CFD4FF0}" srcOrd="0" destOrd="0" presId="urn:microsoft.com/office/officeart/2005/8/layout/list1"/>
    <dgm:cxn modelId="{EC027E92-07CB-4C54-975B-547EF7130F2F}" type="presOf" srcId="{3CC0E7C9-BF09-4A77-BE59-69B3E8E155C2}" destId="{6B07D80A-08A6-47E6-998A-7D86DF8762B3}" srcOrd="0" destOrd="0" presId="urn:microsoft.com/office/officeart/2005/8/layout/list1"/>
    <dgm:cxn modelId="{E4F5C82B-9504-4B1A-8186-BF2B4824F23C}" type="presOf" srcId="{3CC0E7C9-BF09-4A77-BE59-69B3E8E155C2}" destId="{2CCBB36F-A73F-4DA3-9D4D-4B7D3944AA49}" srcOrd="1" destOrd="0" presId="urn:microsoft.com/office/officeart/2005/8/layout/list1"/>
    <dgm:cxn modelId="{BB09AF9B-5A49-4748-9137-282E463DE142}" srcId="{CC3E76B2-0226-4975-B10D-1E6C51CB2A68}" destId="{5198DCE0-5C66-4FB3-B383-660319368CA9}" srcOrd="1" destOrd="0" parTransId="{1F288527-A107-478C-9C8E-3EB2245580A9}" sibTransId="{F56DFD10-3B63-49F7-B660-D738994A458E}"/>
    <dgm:cxn modelId="{9621733D-AAB9-4C30-82BF-A7289E2725CB}" type="presOf" srcId="{5198DCE0-5C66-4FB3-B383-660319368CA9}" destId="{F655E14E-E3E1-4515-857D-877D413D23DE}" srcOrd="0" destOrd="0" presId="urn:microsoft.com/office/officeart/2005/8/layout/list1"/>
    <dgm:cxn modelId="{70BBF83E-6843-4DE6-A64C-B21B9FBE8565}" type="presOf" srcId="{CC3E76B2-0226-4975-B10D-1E6C51CB2A68}" destId="{8CD80418-3E4E-46C5-9198-4498D15D26EB}" srcOrd="0" destOrd="0" presId="urn:microsoft.com/office/officeart/2005/8/layout/list1"/>
    <dgm:cxn modelId="{9789C043-5C10-4634-AAF7-2ACCCE754E82}" type="presParOf" srcId="{8CD80418-3E4E-46C5-9198-4498D15D26EB}" destId="{5B90B552-FDFB-44F2-859E-2F029DB8B57B}" srcOrd="0" destOrd="0" presId="urn:microsoft.com/office/officeart/2005/8/layout/list1"/>
    <dgm:cxn modelId="{31CBEA90-38CD-4208-A825-DF4D01816128}" type="presParOf" srcId="{5B90B552-FDFB-44F2-859E-2F029DB8B57B}" destId="{75AD1AA9-D9BB-4317-90A1-F2146CFD4FF0}" srcOrd="0" destOrd="0" presId="urn:microsoft.com/office/officeart/2005/8/layout/list1"/>
    <dgm:cxn modelId="{70D77D21-5101-466E-A9FA-CE4B09876FE7}" type="presParOf" srcId="{5B90B552-FDFB-44F2-859E-2F029DB8B57B}" destId="{6C22E153-DD72-45FA-B743-DDCE126D9989}" srcOrd="1" destOrd="0" presId="urn:microsoft.com/office/officeart/2005/8/layout/list1"/>
    <dgm:cxn modelId="{D3E54E13-5E55-4032-A30A-6C39922E5FF8}" type="presParOf" srcId="{8CD80418-3E4E-46C5-9198-4498D15D26EB}" destId="{1964CC92-C2BD-4DD1-9BCA-F80AB3C643EC}" srcOrd="1" destOrd="0" presId="urn:microsoft.com/office/officeart/2005/8/layout/list1"/>
    <dgm:cxn modelId="{9C9C810F-6F6B-4DF7-91EA-957FC1429E36}" type="presParOf" srcId="{8CD80418-3E4E-46C5-9198-4498D15D26EB}" destId="{00F59B68-7EFC-4F28-9783-BC70916E82A8}" srcOrd="2" destOrd="0" presId="urn:microsoft.com/office/officeart/2005/8/layout/list1"/>
    <dgm:cxn modelId="{B98C2891-4CA3-4955-9669-A23B4E09E18C}" type="presParOf" srcId="{8CD80418-3E4E-46C5-9198-4498D15D26EB}" destId="{70327597-02A1-4547-97AF-70C0EAC369EC}" srcOrd="3" destOrd="0" presId="urn:microsoft.com/office/officeart/2005/8/layout/list1"/>
    <dgm:cxn modelId="{D8246322-5E5F-4C9A-9B7A-AE56717DC30F}" type="presParOf" srcId="{8CD80418-3E4E-46C5-9198-4498D15D26EB}" destId="{CD7A7C99-AC89-4C72-8F84-9B139561094A}" srcOrd="4" destOrd="0" presId="urn:microsoft.com/office/officeart/2005/8/layout/list1"/>
    <dgm:cxn modelId="{47B3A484-4848-470B-9A22-2F1C7C561C0F}" type="presParOf" srcId="{CD7A7C99-AC89-4C72-8F84-9B139561094A}" destId="{F655E14E-E3E1-4515-857D-877D413D23DE}" srcOrd="0" destOrd="0" presId="urn:microsoft.com/office/officeart/2005/8/layout/list1"/>
    <dgm:cxn modelId="{640F64F9-C7B0-4A55-B769-072DE11E7C06}" type="presParOf" srcId="{CD7A7C99-AC89-4C72-8F84-9B139561094A}" destId="{EF42339E-1597-4CE6-A559-24F09BACF61B}" srcOrd="1" destOrd="0" presId="urn:microsoft.com/office/officeart/2005/8/layout/list1"/>
    <dgm:cxn modelId="{CD43FD60-DDC3-42F6-A9CF-EDCAD055539E}" type="presParOf" srcId="{8CD80418-3E4E-46C5-9198-4498D15D26EB}" destId="{945B2F0B-A676-45D7-B044-CC75B889D8F9}" srcOrd="5" destOrd="0" presId="urn:microsoft.com/office/officeart/2005/8/layout/list1"/>
    <dgm:cxn modelId="{1D884F49-768B-442F-8044-CB388CE891D4}" type="presParOf" srcId="{8CD80418-3E4E-46C5-9198-4498D15D26EB}" destId="{F8EB22C9-8FE9-46CD-A1BA-A41D9DEAFF27}" srcOrd="6" destOrd="0" presId="urn:microsoft.com/office/officeart/2005/8/layout/list1"/>
    <dgm:cxn modelId="{E41FE161-734C-402A-8EE5-91DAA1D9BDDD}" type="presParOf" srcId="{8CD80418-3E4E-46C5-9198-4498D15D26EB}" destId="{B5FF52A8-8ACB-46ED-BA9A-B4DBF4770B08}" srcOrd="7" destOrd="0" presId="urn:microsoft.com/office/officeart/2005/8/layout/list1"/>
    <dgm:cxn modelId="{1F0B2991-13DD-496E-B8C4-F24A799834CB}" type="presParOf" srcId="{8CD80418-3E4E-46C5-9198-4498D15D26EB}" destId="{724A87B8-6817-429F-A6E2-CEF1CEF41C4B}" srcOrd="8" destOrd="0" presId="urn:microsoft.com/office/officeart/2005/8/layout/list1"/>
    <dgm:cxn modelId="{BDC1F4B2-0F2D-4674-8B77-3DE92FF3A44B}" type="presParOf" srcId="{724A87B8-6817-429F-A6E2-CEF1CEF41C4B}" destId="{6B07D80A-08A6-47E6-998A-7D86DF8762B3}" srcOrd="0" destOrd="0" presId="urn:microsoft.com/office/officeart/2005/8/layout/list1"/>
    <dgm:cxn modelId="{5AB35ACE-7A81-47F7-903A-2DACE524C582}" type="presParOf" srcId="{724A87B8-6817-429F-A6E2-CEF1CEF41C4B}" destId="{2CCBB36F-A73F-4DA3-9D4D-4B7D3944AA49}" srcOrd="1" destOrd="0" presId="urn:microsoft.com/office/officeart/2005/8/layout/list1"/>
    <dgm:cxn modelId="{32DEABF8-AC8A-4DFF-BB1F-33EDEF754187}" type="presParOf" srcId="{8CD80418-3E4E-46C5-9198-4498D15D26EB}" destId="{F96DE7DD-F904-46C8-B5D9-45B53578DCE6}" srcOrd="9" destOrd="0" presId="urn:microsoft.com/office/officeart/2005/8/layout/list1"/>
    <dgm:cxn modelId="{6A2C5191-41F3-40D0-9495-463712B3953A}" type="presParOf" srcId="{8CD80418-3E4E-46C5-9198-4498D15D26EB}" destId="{06637416-E09D-4AC0-A6B7-686443D5CAEF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C3BBE9-C76B-4B6F-B5D0-92DB86675D1F}" type="doc">
      <dgm:prSet loTypeId="urn:microsoft.com/office/officeart/2005/8/layout/matrix3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E666F7B-C0C0-4483-BC95-7F97BED16271}">
      <dgm:prSet phldrT="[文本]" custT="1"/>
      <dgm:spPr/>
      <dgm:t>
        <a:bodyPr/>
        <a:lstStyle/>
        <a:p>
          <a:r>
            <a:rPr lang="zh-CN" altLang="en-US" sz="3200" dirty="0" smtClean="0"/>
            <a:t>三大殿</a:t>
          </a:r>
          <a:endParaRPr lang="zh-CN" altLang="en-US" sz="3200" dirty="0"/>
        </a:p>
      </dgm:t>
    </dgm:pt>
    <dgm:pt modelId="{560CA51A-0EA0-42EE-B7DA-49BA84473828}" type="parTrans" cxnId="{1AFFBAE6-FCB7-4C5A-8257-C6EFE94D7533}">
      <dgm:prSet/>
      <dgm:spPr/>
      <dgm:t>
        <a:bodyPr/>
        <a:lstStyle/>
        <a:p>
          <a:endParaRPr lang="zh-CN" altLang="en-US"/>
        </a:p>
      </dgm:t>
    </dgm:pt>
    <dgm:pt modelId="{5FDAE3BE-8160-49AA-A505-DBCEAA5297DC}" type="sibTrans" cxnId="{1AFFBAE6-FCB7-4C5A-8257-C6EFE94D7533}">
      <dgm:prSet/>
      <dgm:spPr/>
      <dgm:t>
        <a:bodyPr/>
        <a:lstStyle/>
        <a:p>
          <a:endParaRPr lang="zh-CN" altLang="en-US"/>
        </a:p>
      </dgm:t>
    </dgm:pt>
    <dgm:pt modelId="{2E2051A9-3AB4-4849-B65C-1219EF7F2602}">
      <dgm:prSet phldrT="[文本]" custT="1"/>
      <dgm:spPr/>
      <dgm:t>
        <a:bodyPr/>
        <a:lstStyle/>
        <a:p>
          <a:r>
            <a:rPr lang="zh-CN" altLang="en-US" sz="3200" dirty="0" smtClean="0"/>
            <a:t>后三宫</a:t>
          </a:r>
          <a:endParaRPr lang="zh-CN" altLang="en-US" sz="3200" dirty="0"/>
        </a:p>
      </dgm:t>
    </dgm:pt>
    <dgm:pt modelId="{8E312E7A-8AEC-4C8C-9465-8F0B5CBC855C}" type="parTrans" cxnId="{3C29EF8B-18FB-4DD0-BAEA-06ECF56DB8DB}">
      <dgm:prSet/>
      <dgm:spPr/>
      <dgm:t>
        <a:bodyPr/>
        <a:lstStyle/>
        <a:p>
          <a:endParaRPr lang="zh-CN" altLang="en-US"/>
        </a:p>
      </dgm:t>
    </dgm:pt>
    <dgm:pt modelId="{66936F22-CC62-4787-9AB2-391944745DC5}" type="sibTrans" cxnId="{3C29EF8B-18FB-4DD0-BAEA-06ECF56DB8DB}">
      <dgm:prSet/>
      <dgm:spPr/>
      <dgm:t>
        <a:bodyPr/>
        <a:lstStyle/>
        <a:p>
          <a:endParaRPr lang="zh-CN" altLang="en-US"/>
        </a:p>
      </dgm:t>
    </dgm:pt>
    <dgm:pt modelId="{4038A500-7FF2-47CB-9D4C-DF41447B987C}">
      <dgm:prSet phldrT="[文本]" custT="1"/>
      <dgm:spPr/>
      <dgm:t>
        <a:bodyPr/>
        <a:lstStyle/>
        <a:p>
          <a:r>
            <a:rPr lang="zh-CN" altLang="en-US" sz="3200" dirty="0" smtClean="0"/>
            <a:t>御花园</a:t>
          </a:r>
          <a:endParaRPr lang="zh-CN" altLang="en-US" sz="3200" dirty="0"/>
        </a:p>
      </dgm:t>
    </dgm:pt>
    <dgm:pt modelId="{E23EDE0B-3A54-4287-AD83-D9C1F3D8732C}" type="parTrans" cxnId="{AAB800C0-1D79-483B-B34F-A31AC12E4A9F}">
      <dgm:prSet/>
      <dgm:spPr/>
      <dgm:t>
        <a:bodyPr/>
        <a:lstStyle/>
        <a:p>
          <a:endParaRPr lang="zh-CN" altLang="en-US"/>
        </a:p>
      </dgm:t>
    </dgm:pt>
    <dgm:pt modelId="{EA3379A6-5E4F-4E4A-9E77-7E628FED5051}" type="sibTrans" cxnId="{AAB800C0-1D79-483B-B34F-A31AC12E4A9F}">
      <dgm:prSet/>
      <dgm:spPr/>
      <dgm:t>
        <a:bodyPr/>
        <a:lstStyle/>
        <a:p>
          <a:endParaRPr lang="zh-CN" altLang="en-US"/>
        </a:p>
      </dgm:t>
    </dgm:pt>
    <dgm:pt modelId="{08A05594-BAB6-40CC-996B-93A6A53628F2}">
      <dgm:prSet phldrT="[文本]" custT="1"/>
      <dgm:spPr/>
      <dgm:t>
        <a:bodyPr/>
        <a:lstStyle/>
        <a:p>
          <a:r>
            <a:rPr lang="zh-CN" altLang="en-US" sz="3200" dirty="0" smtClean="0"/>
            <a:t>珍宝馆</a:t>
          </a:r>
          <a:endParaRPr lang="zh-CN" altLang="en-US" sz="3200" dirty="0"/>
        </a:p>
      </dgm:t>
    </dgm:pt>
    <dgm:pt modelId="{53232ABC-F1EE-488F-BF5D-8EC611322509}" type="parTrans" cxnId="{E9699AA7-9D61-4ACA-8A19-74BCD63E25FC}">
      <dgm:prSet/>
      <dgm:spPr/>
      <dgm:t>
        <a:bodyPr/>
        <a:lstStyle/>
        <a:p>
          <a:endParaRPr lang="zh-CN" altLang="en-US"/>
        </a:p>
      </dgm:t>
    </dgm:pt>
    <dgm:pt modelId="{0E4E6FF3-69E0-43B8-90BB-453E4444CC58}" type="sibTrans" cxnId="{E9699AA7-9D61-4ACA-8A19-74BCD63E25FC}">
      <dgm:prSet/>
      <dgm:spPr/>
      <dgm:t>
        <a:bodyPr/>
        <a:lstStyle/>
        <a:p>
          <a:endParaRPr lang="zh-CN" altLang="en-US"/>
        </a:p>
      </dgm:t>
    </dgm:pt>
    <dgm:pt modelId="{C08A6123-EE96-49F2-BE77-A8FD065CB4E2}" type="pres">
      <dgm:prSet presAssocID="{7FC3BBE9-C76B-4B6F-B5D0-92DB86675D1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3D212A-D07B-4E27-A3BD-9A3615213FF5}" type="pres">
      <dgm:prSet presAssocID="{7FC3BBE9-C76B-4B6F-B5D0-92DB86675D1F}" presName="diamond" presStyleLbl="bgShp" presStyleIdx="0" presStyleCnt="1"/>
      <dgm:spPr/>
    </dgm:pt>
    <dgm:pt modelId="{79954798-3841-4C3F-B550-779F00E671FE}" type="pres">
      <dgm:prSet presAssocID="{7FC3BBE9-C76B-4B6F-B5D0-92DB86675D1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CC5CE1-7AA2-409A-84E9-9C79351C77DC}" type="pres">
      <dgm:prSet presAssocID="{7FC3BBE9-C76B-4B6F-B5D0-92DB86675D1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A94B8D-92A0-4EF1-A486-29AFD5DC0A92}" type="pres">
      <dgm:prSet presAssocID="{7FC3BBE9-C76B-4B6F-B5D0-92DB86675D1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71AAAB-44F0-409B-A045-85A72A0CB05E}" type="pres">
      <dgm:prSet presAssocID="{7FC3BBE9-C76B-4B6F-B5D0-92DB86675D1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8E6180-D1AB-495E-B4B7-E4F3C4F23499}" type="presOf" srcId="{6E666F7B-C0C0-4483-BC95-7F97BED16271}" destId="{79954798-3841-4C3F-B550-779F00E671FE}" srcOrd="0" destOrd="0" presId="urn:microsoft.com/office/officeart/2005/8/layout/matrix3"/>
    <dgm:cxn modelId="{6390DF68-2950-47CA-8ABE-721A4908A4B8}" type="presOf" srcId="{4038A500-7FF2-47CB-9D4C-DF41447B987C}" destId="{5BA94B8D-92A0-4EF1-A486-29AFD5DC0A92}" srcOrd="0" destOrd="0" presId="urn:microsoft.com/office/officeart/2005/8/layout/matrix3"/>
    <dgm:cxn modelId="{03E85D87-E6E4-4888-8351-07BD9B9D2C53}" type="presOf" srcId="{7FC3BBE9-C76B-4B6F-B5D0-92DB86675D1F}" destId="{C08A6123-EE96-49F2-BE77-A8FD065CB4E2}" srcOrd="0" destOrd="0" presId="urn:microsoft.com/office/officeart/2005/8/layout/matrix3"/>
    <dgm:cxn modelId="{F98EBDE6-23E3-48E0-A55D-D1168A5C3363}" type="presOf" srcId="{08A05594-BAB6-40CC-996B-93A6A53628F2}" destId="{5B71AAAB-44F0-409B-A045-85A72A0CB05E}" srcOrd="0" destOrd="0" presId="urn:microsoft.com/office/officeart/2005/8/layout/matrix3"/>
    <dgm:cxn modelId="{1AFFBAE6-FCB7-4C5A-8257-C6EFE94D7533}" srcId="{7FC3BBE9-C76B-4B6F-B5D0-92DB86675D1F}" destId="{6E666F7B-C0C0-4483-BC95-7F97BED16271}" srcOrd="0" destOrd="0" parTransId="{560CA51A-0EA0-42EE-B7DA-49BA84473828}" sibTransId="{5FDAE3BE-8160-49AA-A505-DBCEAA5297DC}"/>
    <dgm:cxn modelId="{3C29EF8B-18FB-4DD0-BAEA-06ECF56DB8DB}" srcId="{7FC3BBE9-C76B-4B6F-B5D0-92DB86675D1F}" destId="{2E2051A9-3AB4-4849-B65C-1219EF7F2602}" srcOrd="1" destOrd="0" parTransId="{8E312E7A-8AEC-4C8C-9465-8F0B5CBC855C}" sibTransId="{66936F22-CC62-4787-9AB2-391944745DC5}"/>
    <dgm:cxn modelId="{11431E6C-F913-4C5E-BC43-38F395FFABD4}" type="presOf" srcId="{2E2051A9-3AB4-4849-B65C-1219EF7F2602}" destId="{5DCC5CE1-7AA2-409A-84E9-9C79351C77DC}" srcOrd="0" destOrd="0" presId="urn:microsoft.com/office/officeart/2005/8/layout/matrix3"/>
    <dgm:cxn modelId="{AAB800C0-1D79-483B-B34F-A31AC12E4A9F}" srcId="{7FC3BBE9-C76B-4B6F-B5D0-92DB86675D1F}" destId="{4038A500-7FF2-47CB-9D4C-DF41447B987C}" srcOrd="2" destOrd="0" parTransId="{E23EDE0B-3A54-4287-AD83-D9C1F3D8732C}" sibTransId="{EA3379A6-5E4F-4E4A-9E77-7E628FED5051}"/>
    <dgm:cxn modelId="{E9699AA7-9D61-4ACA-8A19-74BCD63E25FC}" srcId="{7FC3BBE9-C76B-4B6F-B5D0-92DB86675D1F}" destId="{08A05594-BAB6-40CC-996B-93A6A53628F2}" srcOrd="3" destOrd="0" parTransId="{53232ABC-F1EE-488F-BF5D-8EC611322509}" sibTransId="{0E4E6FF3-69E0-43B8-90BB-453E4444CC58}"/>
    <dgm:cxn modelId="{8A0944F0-86C9-48BA-AB43-642A035D4E09}" type="presParOf" srcId="{C08A6123-EE96-49F2-BE77-A8FD065CB4E2}" destId="{863D212A-D07B-4E27-A3BD-9A3615213FF5}" srcOrd="0" destOrd="0" presId="urn:microsoft.com/office/officeart/2005/8/layout/matrix3"/>
    <dgm:cxn modelId="{1319E4E8-2C9D-4922-8040-1EC80964F5AE}" type="presParOf" srcId="{C08A6123-EE96-49F2-BE77-A8FD065CB4E2}" destId="{79954798-3841-4C3F-B550-779F00E671FE}" srcOrd="1" destOrd="0" presId="urn:microsoft.com/office/officeart/2005/8/layout/matrix3"/>
    <dgm:cxn modelId="{C3079D4A-3469-4391-B1F2-8316C634C7BB}" type="presParOf" srcId="{C08A6123-EE96-49F2-BE77-A8FD065CB4E2}" destId="{5DCC5CE1-7AA2-409A-84E9-9C79351C77DC}" srcOrd="2" destOrd="0" presId="urn:microsoft.com/office/officeart/2005/8/layout/matrix3"/>
    <dgm:cxn modelId="{704FAEF8-47AF-4A5E-969F-6E7CAFED77AA}" type="presParOf" srcId="{C08A6123-EE96-49F2-BE77-A8FD065CB4E2}" destId="{5BA94B8D-92A0-4EF1-A486-29AFD5DC0A92}" srcOrd="3" destOrd="0" presId="urn:microsoft.com/office/officeart/2005/8/layout/matrix3"/>
    <dgm:cxn modelId="{358CE54F-8FAC-4621-AC4D-B66721045CD5}" type="presParOf" srcId="{C08A6123-EE96-49F2-BE77-A8FD065CB4E2}" destId="{5B71AAAB-44F0-409B-A045-85A72A0CB05E}" srcOrd="4" destOrd="0" presId="urn:microsoft.com/office/officeart/2005/8/layout/matrix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B77371-2CE8-4460-992F-A81607FCAFD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CE7FB48-0FAA-4204-AAE1-54040D58E070}">
      <dgm:prSet phldrT="[文本]" custT="1"/>
      <dgm:spPr/>
      <dgm:t>
        <a:bodyPr/>
        <a:lstStyle/>
        <a:p>
          <a:r>
            <a:rPr lang="zh-CN" altLang="en-US" sz="2800" dirty="0" smtClean="0"/>
            <a:t>大沽口炮台遗址</a:t>
          </a:r>
          <a:endParaRPr lang="zh-CN" altLang="en-US" sz="2800" dirty="0"/>
        </a:p>
      </dgm:t>
    </dgm:pt>
    <dgm:pt modelId="{A994B841-C84D-4415-B99E-5F16386E578F}" type="parTrans" cxnId="{17EA2AC5-619E-4DE0-9C6A-A93BEA2FF03C}">
      <dgm:prSet/>
      <dgm:spPr/>
      <dgm:t>
        <a:bodyPr/>
        <a:lstStyle/>
        <a:p>
          <a:endParaRPr lang="zh-CN" altLang="en-US" sz="2800"/>
        </a:p>
      </dgm:t>
    </dgm:pt>
    <dgm:pt modelId="{36A1926D-9258-4D55-9741-2E806591269B}" type="sibTrans" cxnId="{17EA2AC5-619E-4DE0-9C6A-A93BEA2FF03C}">
      <dgm:prSet/>
      <dgm:spPr/>
      <dgm:t>
        <a:bodyPr/>
        <a:lstStyle/>
        <a:p>
          <a:endParaRPr lang="zh-CN" altLang="en-US" sz="2800"/>
        </a:p>
      </dgm:t>
    </dgm:pt>
    <dgm:pt modelId="{96BA7ACA-67AB-4BE2-86E5-F12B8D12E3AE}">
      <dgm:prSet phldrT="[文本]" custT="1"/>
      <dgm:spPr/>
      <dgm:t>
        <a:bodyPr/>
        <a:lstStyle/>
        <a:p>
          <a:r>
            <a:rPr lang="zh-CN" altLang="en-US" sz="2800" dirty="0" smtClean="0"/>
            <a:t>杨柳青森林公园</a:t>
          </a:r>
          <a:endParaRPr lang="zh-CN" altLang="en-US" sz="2800" dirty="0"/>
        </a:p>
      </dgm:t>
    </dgm:pt>
    <dgm:pt modelId="{05E1B39A-D0F3-42C5-9654-95A0C0677367}" type="parTrans" cxnId="{37C1026A-66C3-428A-B064-3FB85DA6B013}">
      <dgm:prSet/>
      <dgm:spPr/>
      <dgm:t>
        <a:bodyPr/>
        <a:lstStyle/>
        <a:p>
          <a:endParaRPr lang="zh-CN" altLang="en-US" sz="2800"/>
        </a:p>
      </dgm:t>
    </dgm:pt>
    <dgm:pt modelId="{520415A1-6E13-4C76-BF2B-3DD3B8D853BE}" type="sibTrans" cxnId="{37C1026A-66C3-428A-B064-3FB85DA6B013}">
      <dgm:prSet/>
      <dgm:spPr/>
      <dgm:t>
        <a:bodyPr/>
        <a:lstStyle/>
        <a:p>
          <a:endParaRPr lang="zh-CN" altLang="en-US" sz="2800"/>
        </a:p>
      </dgm:t>
    </dgm:pt>
    <dgm:pt modelId="{0260AC61-E9A6-432B-A70F-FBD302568A2E}">
      <dgm:prSet phldrT="[文本]" custT="1"/>
      <dgm:spPr/>
      <dgm:t>
        <a:bodyPr/>
        <a:lstStyle/>
        <a:p>
          <a:r>
            <a:rPr lang="zh-CN" altLang="en-US" sz="2800" dirty="0" smtClean="0"/>
            <a:t>天津清真大寺</a:t>
          </a:r>
          <a:endParaRPr lang="zh-CN" altLang="en-US" sz="2800" dirty="0"/>
        </a:p>
      </dgm:t>
    </dgm:pt>
    <dgm:pt modelId="{B68D78C1-A1AC-49AC-9A49-C0A759B4EB04}" type="parTrans" cxnId="{A33FF3A3-3E13-4109-A9CE-196E15B2A243}">
      <dgm:prSet/>
      <dgm:spPr/>
      <dgm:t>
        <a:bodyPr/>
        <a:lstStyle/>
        <a:p>
          <a:endParaRPr lang="zh-CN" altLang="en-US" sz="2800"/>
        </a:p>
      </dgm:t>
    </dgm:pt>
    <dgm:pt modelId="{61E96D78-4BCC-4608-A64F-F5C3B54EA592}" type="sibTrans" cxnId="{A33FF3A3-3E13-4109-A9CE-196E15B2A243}">
      <dgm:prSet/>
      <dgm:spPr/>
      <dgm:t>
        <a:bodyPr/>
        <a:lstStyle/>
        <a:p>
          <a:endParaRPr lang="zh-CN" altLang="en-US" sz="2800"/>
        </a:p>
      </dgm:t>
    </dgm:pt>
    <dgm:pt modelId="{500E74DA-2356-4F2A-88E8-BBA314D95A0F}">
      <dgm:prSet phldrT="[文本]" custT="1"/>
      <dgm:spPr/>
      <dgm:t>
        <a:bodyPr/>
        <a:lstStyle/>
        <a:p>
          <a:r>
            <a:rPr lang="zh-CN" altLang="en-US" sz="2800" dirty="0" smtClean="0"/>
            <a:t>霍元甲故居</a:t>
          </a:r>
          <a:endParaRPr lang="zh-CN" altLang="en-US" sz="2800" dirty="0"/>
        </a:p>
      </dgm:t>
    </dgm:pt>
    <dgm:pt modelId="{D2433C2C-82BA-4636-8DDF-8D371B2AE9E4}" type="parTrans" cxnId="{49F751A7-9ED1-4DE1-89E5-DB04AD4D634E}">
      <dgm:prSet/>
      <dgm:spPr/>
      <dgm:t>
        <a:bodyPr/>
        <a:lstStyle/>
        <a:p>
          <a:endParaRPr lang="zh-CN" altLang="en-US" sz="2800"/>
        </a:p>
      </dgm:t>
    </dgm:pt>
    <dgm:pt modelId="{22F5B492-1F7B-449F-8450-42CD5BF54E5A}" type="sibTrans" cxnId="{49F751A7-9ED1-4DE1-89E5-DB04AD4D634E}">
      <dgm:prSet/>
      <dgm:spPr/>
      <dgm:t>
        <a:bodyPr/>
        <a:lstStyle/>
        <a:p>
          <a:endParaRPr lang="zh-CN" altLang="en-US" sz="2800"/>
        </a:p>
      </dgm:t>
    </dgm:pt>
    <dgm:pt modelId="{EF76D0D6-2E63-4008-B5D5-F0F839CCB1E2}" type="pres">
      <dgm:prSet presAssocID="{5DB77371-2CE8-4460-992F-A81607FCAFDE}" presName="arrowDiagram" presStyleCnt="0">
        <dgm:presLayoutVars>
          <dgm:chMax val="5"/>
          <dgm:dir/>
          <dgm:resizeHandles val="exact"/>
        </dgm:presLayoutVars>
      </dgm:prSet>
      <dgm:spPr/>
    </dgm:pt>
    <dgm:pt modelId="{8FCFFB6D-9FC0-4E7F-BC37-0FAEAF6B6287}" type="pres">
      <dgm:prSet presAssocID="{5DB77371-2CE8-4460-992F-A81607FCAFDE}" presName="arrow" presStyleLbl="bgShp" presStyleIdx="0" presStyleCnt="1"/>
      <dgm:spPr/>
    </dgm:pt>
    <dgm:pt modelId="{CC03E83F-7204-40A4-A693-15109BB57EBE}" type="pres">
      <dgm:prSet presAssocID="{5DB77371-2CE8-4460-992F-A81607FCAFDE}" presName="arrowDiagram4" presStyleCnt="0"/>
      <dgm:spPr/>
    </dgm:pt>
    <dgm:pt modelId="{FBD458B8-DD59-49FF-8D61-7DF0F160C0B6}" type="pres">
      <dgm:prSet presAssocID="{6CE7FB48-0FAA-4204-AAE1-54040D58E070}" presName="bullet4a" presStyleLbl="node1" presStyleIdx="0" presStyleCnt="4"/>
      <dgm:spPr/>
    </dgm:pt>
    <dgm:pt modelId="{DB63FD4C-A35F-49E7-8EEE-CA99A11F1B94}" type="pres">
      <dgm:prSet presAssocID="{6CE7FB48-0FAA-4204-AAE1-54040D58E070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95DDA4-DDED-4C4D-8573-56F4B4E27A13}" type="pres">
      <dgm:prSet presAssocID="{96BA7ACA-67AB-4BE2-86E5-F12B8D12E3AE}" presName="bullet4b" presStyleLbl="node1" presStyleIdx="1" presStyleCnt="4"/>
      <dgm:spPr/>
    </dgm:pt>
    <dgm:pt modelId="{CFEED11F-F942-42E0-892A-9B6C52464A64}" type="pres">
      <dgm:prSet presAssocID="{96BA7ACA-67AB-4BE2-86E5-F12B8D12E3AE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1CBAEA-2618-4D25-A946-CA432CD7E619}" type="pres">
      <dgm:prSet presAssocID="{0260AC61-E9A6-432B-A70F-FBD302568A2E}" presName="bullet4c" presStyleLbl="node1" presStyleIdx="2" presStyleCnt="4"/>
      <dgm:spPr/>
    </dgm:pt>
    <dgm:pt modelId="{E3DB3A87-773B-4528-A4B3-C55069DC1889}" type="pres">
      <dgm:prSet presAssocID="{0260AC61-E9A6-432B-A70F-FBD302568A2E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8F70E-63E4-4618-BC6C-8EB16129C6C7}" type="pres">
      <dgm:prSet presAssocID="{500E74DA-2356-4F2A-88E8-BBA314D95A0F}" presName="bullet4d" presStyleLbl="node1" presStyleIdx="3" presStyleCnt="4"/>
      <dgm:spPr/>
    </dgm:pt>
    <dgm:pt modelId="{EF2E20F7-39BD-48F1-9508-7D250D9E9FBC}" type="pres">
      <dgm:prSet presAssocID="{500E74DA-2356-4F2A-88E8-BBA314D95A0F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F751A7-9ED1-4DE1-89E5-DB04AD4D634E}" srcId="{5DB77371-2CE8-4460-992F-A81607FCAFDE}" destId="{500E74DA-2356-4F2A-88E8-BBA314D95A0F}" srcOrd="3" destOrd="0" parTransId="{D2433C2C-82BA-4636-8DDF-8D371B2AE9E4}" sibTransId="{22F5B492-1F7B-449F-8450-42CD5BF54E5A}"/>
    <dgm:cxn modelId="{F9678C52-BB7D-40F3-8688-33EF9B8C6DA7}" type="presOf" srcId="{6CE7FB48-0FAA-4204-AAE1-54040D58E070}" destId="{DB63FD4C-A35F-49E7-8EEE-CA99A11F1B94}" srcOrd="0" destOrd="0" presId="urn:microsoft.com/office/officeart/2005/8/layout/arrow2"/>
    <dgm:cxn modelId="{17EA2AC5-619E-4DE0-9C6A-A93BEA2FF03C}" srcId="{5DB77371-2CE8-4460-992F-A81607FCAFDE}" destId="{6CE7FB48-0FAA-4204-AAE1-54040D58E070}" srcOrd="0" destOrd="0" parTransId="{A994B841-C84D-4415-B99E-5F16386E578F}" sibTransId="{36A1926D-9258-4D55-9741-2E806591269B}"/>
    <dgm:cxn modelId="{A33FF3A3-3E13-4109-A9CE-196E15B2A243}" srcId="{5DB77371-2CE8-4460-992F-A81607FCAFDE}" destId="{0260AC61-E9A6-432B-A70F-FBD302568A2E}" srcOrd="2" destOrd="0" parTransId="{B68D78C1-A1AC-49AC-9A49-C0A759B4EB04}" sibTransId="{61E96D78-4BCC-4608-A64F-F5C3B54EA592}"/>
    <dgm:cxn modelId="{0622498B-CF73-443B-B1A4-DFE7ECE78159}" type="presOf" srcId="{0260AC61-E9A6-432B-A70F-FBD302568A2E}" destId="{E3DB3A87-773B-4528-A4B3-C55069DC1889}" srcOrd="0" destOrd="0" presId="urn:microsoft.com/office/officeart/2005/8/layout/arrow2"/>
    <dgm:cxn modelId="{F9996455-6CF5-4654-AF97-8784CA512982}" type="presOf" srcId="{96BA7ACA-67AB-4BE2-86E5-F12B8D12E3AE}" destId="{CFEED11F-F942-42E0-892A-9B6C52464A64}" srcOrd="0" destOrd="0" presId="urn:microsoft.com/office/officeart/2005/8/layout/arrow2"/>
    <dgm:cxn modelId="{D2E1CB9F-8245-4F31-8919-9A9E40141CC2}" type="presOf" srcId="{5DB77371-2CE8-4460-992F-A81607FCAFDE}" destId="{EF76D0D6-2E63-4008-B5D5-F0F839CCB1E2}" srcOrd="0" destOrd="0" presId="urn:microsoft.com/office/officeart/2005/8/layout/arrow2"/>
    <dgm:cxn modelId="{8AEC94ED-CBC6-44E7-97A9-E37708C288DF}" type="presOf" srcId="{500E74DA-2356-4F2A-88E8-BBA314D95A0F}" destId="{EF2E20F7-39BD-48F1-9508-7D250D9E9FBC}" srcOrd="0" destOrd="0" presId="urn:microsoft.com/office/officeart/2005/8/layout/arrow2"/>
    <dgm:cxn modelId="{37C1026A-66C3-428A-B064-3FB85DA6B013}" srcId="{5DB77371-2CE8-4460-992F-A81607FCAFDE}" destId="{96BA7ACA-67AB-4BE2-86E5-F12B8D12E3AE}" srcOrd="1" destOrd="0" parTransId="{05E1B39A-D0F3-42C5-9654-95A0C0677367}" sibTransId="{520415A1-6E13-4C76-BF2B-3DD3B8D853BE}"/>
    <dgm:cxn modelId="{EC54DF97-EF42-41FF-9D81-BB40FEE67CF6}" type="presParOf" srcId="{EF76D0D6-2E63-4008-B5D5-F0F839CCB1E2}" destId="{8FCFFB6D-9FC0-4E7F-BC37-0FAEAF6B6287}" srcOrd="0" destOrd="0" presId="urn:microsoft.com/office/officeart/2005/8/layout/arrow2"/>
    <dgm:cxn modelId="{C72DC93D-3497-4946-AAB2-8B8F96843ACF}" type="presParOf" srcId="{EF76D0D6-2E63-4008-B5D5-F0F839CCB1E2}" destId="{CC03E83F-7204-40A4-A693-15109BB57EBE}" srcOrd="1" destOrd="0" presId="urn:microsoft.com/office/officeart/2005/8/layout/arrow2"/>
    <dgm:cxn modelId="{FA095049-0E73-4392-830A-1BAE95F4C996}" type="presParOf" srcId="{CC03E83F-7204-40A4-A693-15109BB57EBE}" destId="{FBD458B8-DD59-49FF-8D61-7DF0F160C0B6}" srcOrd="0" destOrd="0" presId="urn:microsoft.com/office/officeart/2005/8/layout/arrow2"/>
    <dgm:cxn modelId="{8B13317D-515C-48DA-A54B-9B21466AD589}" type="presParOf" srcId="{CC03E83F-7204-40A4-A693-15109BB57EBE}" destId="{DB63FD4C-A35F-49E7-8EEE-CA99A11F1B94}" srcOrd="1" destOrd="0" presId="urn:microsoft.com/office/officeart/2005/8/layout/arrow2"/>
    <dgm:cxn modelId="{3819765C-4B86-4A50-97EC-746BD97BF9BC}" type="presParOf" srcId="{CC03E83F-7204-40A4-A693-15109BB57EBE}" destId="{A795DDA4-DDED-4C4D-8573-56F4B4E27A13}" srcOrd="2" destOrd="0" presId="urn:microsoft.com/office/officeart/2005/8/layout/arrow2"/>
    <dgm:cxn modelId="{6267C6D5-2BAD-47CF-A581-13263A5983B1}" type="presParOf" srcId="{CC03E83F-7204-40A4-A693-15109BB57EBE}" destId="{CFEED11F-F942-42E0-892A-9B6C52464A64}" srcOrd="3" destOrd="0" presId="urn:microsoft.com/office/officeart/2005/8/layout/arrow2"/>
    <dgm:cxn modelId="{E2DDC032-D9E4-4B57-B35D-5B624F03A9C6}" type="presParOf" srcId="{CC03E83F-7204-40A4-A693-15109BB57EBE}" destId="{3B1CBAEA-2618-4D25-A946-CA432CD7E619}" srcOrd="4" destOrd="0" presId="urn:microsoft.com/office/officeart/2005/8/layout/arrow2"/>
    <dgm:cxn modelId="{A33DBD96-1603-42C3-B54C-8DCFB700136F}" type="presParOf" srcId="{CC03E83F-7204-40A4-A693-15109BB57EBE}" destId="{E3DB3A87-773B-4528-A4B3-C55069DC1889}" srcOrd="5" destOrd="0" presId="urn:microsoft.com/office/officeart/2005/8/layout/arrow2"/>
    <dgm:cxn modelId="{BC14A356-9482-47C0-BF42-4ED2273B1D3D}" type="presParOf" srcId="{CC03E83F-7204-40A4-A693-15109BB57EBE}" destId="{2F68F70E-63E4-4618-BC6C-8EB16129C6C7}" srcOrd="6" destOrd="0" presId="urn:microsoft.com/office/officeart/2005/8/layout/arrow2"/>
    <dgm:cxn modelId="{423D7531-E593-4088-BB14-C15F33CF2612}" type="presParOf" srcId="{CC03E83F-7204-40A4-A693-15109BB57EBE}" destId="{EF2E20F7-39BD-48F1-9508-7D250D9E9FBC}" srcOrd="7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1214414" y="1285860"/>
            <a:ext cx="4357718" cy="435771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49000"/>
                </a:schemeClr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286116" y="3071810"/>
            <a:ext cx="1500198" cy="1500198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572008"/>
            <a:ext cx="9144000" cy="15716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786446" y="714356"/>
            <a:ext cx="2786082" cy="2589628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图片 10" descr="图片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572000" y="571480"/>
            <a:ext cx="1357322" cy="1263698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图片 11" descr="图片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286512" y="4429132"/>
            <a:ext cx="928694" cy="883391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图片 12" descr="图片4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286643" y="2786058"/>
            <a:ext cx="1857389" cy="1714512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1285860"/>
            <a:ext cx="4071966" cy="1643074"/>
          </a:xfrm>
        </p:spPr>
        <p:txBody>
          <a:bodyPr>
            <a:normAutofit/>
          </a:bodyPr>
          <a:lstStyle>
            <a:lvl1pPr>
              <a:defRPr sz="4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00" y="5429264"/>
            <a:ext cx="6400800" cy="61437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357166"/>
            <a:ext cx="9144000" cy="107159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1414"/>
            <a:ext cx="1767720" cy="1643074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图片 14" descr="图片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14414" y="0"/>
            <a:ext cx="997473" cy="92867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 descr="图片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001024" y="1785926"/>
            <a:ext cx="675914" cy="642942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 descr="图片4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905740" y="714356"/>
            <a:ext cx="1238260" cy="1143008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>
            <a:lvl1pPr>
              <a:buClr>
                <a:srgbClr val="0070C0"/>
              </a:buClr>
              <a:buFont typeface="Wingdings" pitchFamily="2" charset="2"/>
              <a:buChar char="u"/>
              <a:defRPr/>
            </a:lvl1pPr>
            <a:lvl2pPr>
              <a:buClr>
                <a:srgbClr val="0070C0"/>
              </a:buClr>
              <a:buFont typeface="Wingdings" pitchFamily="2" charset="2"/>
              <a:buChar char="n"/>
              <a:defRPr/>
            </a:lvl2pPr>
            <a:lvl3pPr>
              <a:buClr>
                <a:srgbClr val="0070C0"/>
              </a:buClr>
              <a:buFont typeface="Wingdings" pitchFamily="2" charset="2"/>
              <a:buChar char="l"/>
              <a:defRPr/>
            </a:lvl3pPr>
            <a:lvl4pPr>
              <a:buClr>
                <a:srgbClr val="0070C0"/>
              </a:buClr>
              <a:buFont typeface="Wingdings" pitchFamily="2" charset="2"/>
              <a:buChar char="Ø"/>
              <a:defRPr/>
            </a:lvl4pPr>
            <a:lvl5pPr>
              <a:buClr>
                <a:srgbClr val="0070C0"/>
              </a:buClr>
              <a:buFont typeface="Wingdings" pitchFamily="2" charset="2"/>
              <a:buChar char="ü"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2008-10-20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428596" y="1285860"/>
            <a:ext cx="4071966" cy="1643074"/>
          </a:xfrm>
        </p:spPr>
        <p:txBody>
          <a:bodyPr/>
          <a:lstStyle/>
          <a:p>
            <a:r>
              <a:rPr lang="zh-CN" altLang="en-US" dirty="0" smtClean="0"/>
              <a:t>梦之旅旅行团日程安排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000100" y="5429264"/>
            <a:ext cx="7000924" cy="61437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导游：秦小梅                     </a:t>
            </a:r>
            <a:r>
              <a:rPr lang="en-US" altLang="zh-CN" dirty="0" smtClean="0"/>
              <a:t>2009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行程安排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第一天游览颐和园</a:t>
            </a:r>
            <a:endParaRPr lang="en-US" altLang="zh-CN" dirty="0" smtClean="0"/>
          </a:p>
          <a:p>
            <a:r>
              <a:rPr lang="zh-CN" altLang="en-US" dirty="0" smtClean="0"/>
              <a:t>第二天游览故宫</a:t>
            </a:r>
            <a:endParaRPr lang="en-US" altLang="zh-CN" dirty="0" smtClean="0"/>
          </a:p>
          <a:p>
            <a:r>
              <a:rPr lang="zh-CN" altLang="en-US" dirty="0" smtClean="0"/>
              <a:t>第三天游览天津</a:t>
            </a:r>
            <a:endParaRPr lang="en-US" altLang="zh-CN" dirty="0" smtClean="0"/>
          </a:p>
          <a:p>
            <a:r>
              <a:rPr lang="zh-CN" altLang="en-US" dirty="0" smtClean="0"/>
              <a:t>第四天游览兵马俑</a:t>
            </a:r>
            <a:endParaRPr lang="en-US" altLang="zh-CN" dirty="0" smtClean="0"/>
          </a:p>
          <a:p>
            <a:r>
              <a:rPr lang="zh-CN" altLang="en-US" dirty="0" smtClean="0"/>
              <a:t>第五天游览华清池</a:t>
            </a:r>
            <a:endParaRPr lang="en-US" altLang="zh-CN" dirty="0" smtClean="0"/>
          </a:p>
          <a:p>
            <a:r>
              <a:rPr lang="zh-CN" altLang="en-US" dirty="0" smtClean="0"/>
              <a:t>第六天自由活动</a:t>
            </a:r>
            <a:endParaRPr lang="en-US" altLang="zh-CN" dirty="0" smtClean="0"/>
          </a:p>
          <a:p>
            <a:r>
              <a:rPr lang="zh-CN" altLang="en-US" dirty="0" smtClean="0"/>
              <a:t>第七天返京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第一天旅游安排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874857"/>
          <a:ext cx="8229600" cy="4340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7572396" y="6206676"/>
            <a:ext cx="1285884" cy="50004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游客人数比例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785938"/>
          <a:ext cx="8229600" cy="4340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颐和园主要景点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13352" y="3143248"/>
            <a:ext cx="677108" cy="1785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景点介绍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270551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玉谰堂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207098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长  廊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70868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乐寿堂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421026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永寿斋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471185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德和园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521343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佛香阁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0364" y="571501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南湖岛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220393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仁寿殿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0364" y="170234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东宫门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357422" y="2000240"/>
            <a:ext cx="714380" cy="4143404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第二天旅游安排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785938"/>
          <a:ext cx="8229600" cy="4340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第三天旅游安排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785938"/>
          <a:ext cx="8229600" cy="4340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选择对象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57290" y="2714620"/>
            <a:ext cx="2214578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14942" y="2643182"/>
            <a:ext cx="2428892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北京主要</a:t>
            </a:r>
            <a:r>
              <a:rPr lang="zh-CN" altLang="en-US" dirty="0" smtClean="0"/>
              <a:t>旅游景点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水立方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鸟巢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欢乐谷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密云水库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密云黑龙潭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北海公园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国子监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皇史宬 </a:t>
            </a:r>
          </a:p>
          <a:p>
            <a:r>
              <a:rPr lang="zh-CN" altLang="en-US" sz="2800" dirty="0" smtClean="0"/>
              <a:t>北京北大</a:t>
            </a:r>
            <a:r>
              <a:rPr lang="zh-CN" altLang="en-US" sz="2800" dirty="0" smtClean="0"/>
              <a:t>红楼 </a:t>
            </a:r>
          </a:p>
          <a:p>
            <a:r>
              <a:rPr lang="zh-CN" altLang="en-US" sz="2800" dirty="0" smtClean="0"/>
              <a:t>北京地坛公园 </a:t>
            </a:r>
            <a:endParaRPr lang="zh-CN" altLang="en-US" sz="2800" dirty="0" smtClean="0"/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人民英雄纪念碑 </a:t>
            </a:r>
          </a:p>
          <a:p>
            <a:r>
              <a:rPr lang="zh-CN" altLang="en-US" sz="2800" dirty="0" smtClean="0"/>
              <a:t>北京</a:t>
            </a:r>
            <a:r>
              <a:rPr lang="zh-CN" altLang="en-US" sz="2800" dirty="0" smtClean="0"/>
              <a:t>正阳门（前门） </a:t>
            </a:r>
          </a:p>
          <a:p>
            <a:r>
              <a:rPr lang="zh-CN" altLang="en-US" sz="2800" dirty="0" smtClean="0"/>
              <a:t>北京劳动人民文化宫 </a:t>
            </a:r>
            <a:endParaRPr lang="zh-CN" altLang="en-US" sz="2800" dirty="0" smtClean="0"/>
          </a:p>
          <a:p>
            <a:r>
              <a:rPr lang="zh-CN" altLang="en-US" sz="2800" dirty="0" smtClean="0"/>
              <a:t>北京毛主席纪念堂 </a:t>
            </a:r>
            <a:endParaRPr lang="zh-CN" altLang="en-US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旅行团日程安排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48DD4"/>
      </a:hlink>
      <a:folHlink>
        <a:srgbClr val="FE66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旅行团日程安排</Template>
  <TotalTime>364</TotalTime>
  <Words>172</Words>
  <PresentationFormat>全屏显示(4:3)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旅行团日程安排</vt:lpstr>
      <vt:lpstr>梦之旅旅行团日程安排</vt:lpstr>
      <vt:lpstr>行程安排</vt:lpstr>
      <vt:lpstr>第一天旅游安排</vt:lpstr>
      <vt:lpstr>游客人数比例</vt:lpstr>
      <vt:lpstr>颐和园主要景点</vt:lpstr>
      <vt:lpstr>第二天旅游安排</vt:lpstr>
      <vt:lpstr>第三天旅游安排</vt:lpstr>
      <vt:lpstr>选择对象</vt:lpstr>
      <vt:lpstr>北京主要旅游景点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xiaotu</dc:creator>
  <cp:lastModifiedBy>suan</cp:lastModifiedBy>
  <cp:revision>126</cp:revision>
  <dcterms:created xsi:type="dcterms:W3CDTF">2008-09-21T04:03:50Z</dcterms:created>
  <dcterms:modified xsi:type="dcterms:W3CDTF">2008-10-20T09:08:47Z</dcterms:modified>
</cp:coreProperties>
</file>