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7.29  </a:t>
            </a:r>
            <a:r>
              <a:rPr lang="zh-CN" altLang="zh-CN" sz="4100" b="1" dirty="0"/>
              <a:t>“单步执行宏”对话框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0808"/>
            <a:ext cx="770485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图7.29  “单步执行宏”对话框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140</cp:revision>
  <dcterms:modified xsi:type="dcterms:W3CDTF">2014-03-10T05:56:51Z</dcterms:modified>
</cp:coreProperties>
</file>