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D380D8-2E3B-40A4-A60F-5DF88B00C719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第九</a:t>
            </a:r>
            <a:r>
              <a:rPr lang="zh-CN" altLang="en-US" dirty="0" smtClean="0"/>
              <a:t>届校运会</a:t>
            </a:r>
            <a:r>
              <a:rPr lang="zh-CN" altLang="en-US" dirty="0" smtClean="0"/>
              <a:t>圆满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闭幕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2013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23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pic>
        <p:nvPicPr>
          <p:cNvPr id="4" name="随它吧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00000" y="5760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1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6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hlinkClick r:id="rId2" action="ppaction://hlinksldjump"/>
              </a:rPr>
              <a:t>开幕式展影</a:t>
            </a:r>
            <a:endParaRPr lang="en-US" altLang="zh-CN" dirty="0" smtClean="0"/>
          </a:p>
          <a:p>
            <a:r>
              <a:rPr lang="zh-CN" altLang="en-US" dirty="0" smtClean="0">
                <a:hlinkClick r:id="rId3" action="ppaction://hlinksldjump"/>
              </a:rPr>
              <a:t>啦啦队展影</a:t>
            </a:r>
            <a:endParaRPr lang="en-US" altLang="zh-CN" dirty="0" smtClean="0"/>
          </a:p>
          <a:p>
            <a:r>
              <a:rPr lang="zh-CN" altLang="en-US" dirty="0" smtClean="0">
                <a:hlinkClick r:id="rId4" action="ppaction://hlinksldjump"/>
              </a:rPr>
              <a:t>竞赛展影</a:t>
            </a:r>
            <a:endParaRPr lang="en-US" altLang="zh-CN" dirty="0" smtClean="0"/>
          </a:p>
          <a:p>
            <a:r>
              <a:rPr lang="zh-CN" altLang="en-US" dirty="0" smtClean="0">
                <a:hlinkClick r:id="rId5" action="ppaction://hlinksldjump"/>
              </a:rPr>
              <a:t>后勤工作展影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校运会</a:t>
            </a:r>
            <a:r>
              <a:rPr lang="zh-CN" altLang="en-US" dirty="0" smtClean="0"/>
              <a:t>展影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4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开幕式展影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922537"/>
            <a:ext cx="3803650" cy="2511527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47708"/>
            <a:ext cx="3803650" cy="2461185"/>
          </a:xfrm>
        </p:spPr>
      </p:pic>
      <p:sp>
        <p:nvSpPr>
          <p:cNvPr id="7" name="动作按钮: 自定义 6">
            <a:hlinkClick r:id="" action="ppaction://hlinkshowjump?jump=previousslide" highlightClick="1"/>
          </p:cNvPr>
          <p:cNvSpPr/>
          <p:nvPr/>
        </p:nvSpPr>
        <p:spPr>
          <a:xfrm>
            <a:off x="6840000" y="6120000"/>
            <a:ext cx="1080000" cy="540000"/>
          </a:xfrm>
          <a:prstGeom prst="actionButtonBlan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94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957" y="2247900"/>
            <a:ext cx="5796085" cy="3878263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啦啦队展影</a:t>
            </a:r>
            <a:endParaRPr lang="zh-CN" altLang="en-US" dirty="0"/>
          </a:p>
        </p:txBody>
      </p:sp>
      <p:sp>
        <p:nvSpPr>
          <p:cNvPr id="6" name="动作按钮: 自定义 5">
            <a:hlinkClick r:id="rId3" action="ppaction://hlinksldjump" highlightClick="1"/>
          </p:cNvPr>
          <p:cNvSpPr/>
          <p:nvPr/>
        </p:nvSpPr>
        <p:spPr>
          <a:xfrm>
            <a:off x="6840000" y="6120000"/>
            <a:ext cx="1080000" cy="540000"/>
          </a:xfrm>
          <a:prstGeom prst="actionButtonBlan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266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竞赛展影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712777"/>
            <a:ext cx="3803650" cy="2931047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91087"/>
            <a:ext cx="3803650" cy="2774427"/>
          </a:xfrm>
        </p:spPr>
      </p:pic>
      <p:sp>
        <p:nvSpPr>
          <p:cNvPr id="7" name="动作按钮: 自定义 6">
            <a:hlinkClick r:id="rId4" action="ppaction://hlinksldjump" highlightClick="1"/>
          </p:cNvPr>
          <p:cNvSpPr/>
          <p:nvPr/>
        </p:nvSpPr>
        <p:spPr>
          <a:xfrm>
            <a:off x="6840000" y="6120000"/>
            <a:ext cx="1080000" cy="540000"/>
          </a:xfrm>
          <a:prstGeom prst="actionButtonBlan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092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后勤工作展影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768713"/>
            <a:ext cx="3803650" cy="2819175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82697"/>
            <a:ext cx="3803650" cy="2791207"/>
          </a:xfrm>
        </p:spPr>
      </p:pic>
      <p:sp>
        <p:nvSpPr>
          <p:cNvPr id="7" name="动作按钮: 自定义 6">
            <a:hlinkClick r:id="rId4" action="ppaction://hlinksldjump" highlightClick="1"/>
          </p:cNvPr>
          <p:cNvSpPr/>
          <p:nvPr/>
        </p:nvSpPr>
        <p:spPr>
          <a:xfrm>
            <a:off x="6840000" y="6120000"/>
            <a:ext cx="1080000" cy="540000"/>
          </a:xfrm>
          <a:prstGeom prst="actionButtonBlan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返回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03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82</TotalTime>
  <Words>46</Words>
  <Application>Microsoft Office PowerPoint</Application>
  <PresentationFormat>全屏显示(4:3)</PresentationFormat>
  <Paragraphs>15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精装书</vt:lpstr>
      <vt:lpstr>第九届校运会圆满 闭幕</vt:lpstr>
      <vt:lpstr>校运会展影</vt:lpstr>
      <vt:lpstr>开幕式展影</vt:lpstr>
      <vt:lpstr>啦啦队展影</vt:lpstr>
      <vt:lpstr>竞赛展影</vt:lpstr>
      <vt:lpstr>后勤工作展影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河职院第九届校运会闭幕式</dc:title>
  <dc:creator>Administrator</dc:creator>
  <cp:lastModifiedBy>阳晓霞</cp:lastModifiedBy>
  <cp:revision>13</cp:revision>
  <dcterms:created xsi:type="dcterms:W3CDTF">2014-02-18T01:58:50Z</dcterms:created>
  <dcterms:modified xsi:type="dcterms:W3CDTF">2014-03-14T15:55:30Z</dcterms:modified>
</cp:coreProperties>
</file>