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10.16  </a:t>
            </a:r>
            <a:r>
              <a:rPr lang="zh-CN" altLang="zh-CN" sz="4100" b="1" dirty="0" smtClean="0"/>
              <a:t>查阅</a:t>
            </a:r>
            <a:r>
              <a:rPr lang="zh-CN" altLang="zh-CN" sz="4100" b="1" dirty="0"/>
              <a:t>向导</a:t>
            </a:r>
            <a:r>
              <a:rPr lang="zh-CN" altLang="zh-CN" sz="4100" b="1" dirty="0" smtClean="0"/>
              <a:t>对话框</a:t>
            </a:r>
            <a:r>
              <a:rPr lang="en-US" altLang="zh-CN" sz="4100" b="1" dirty="0"/>
              <a:t>2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556792"/>
            <a:ext cx="7200800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6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图10.16  查阅向导对话框2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160</cp:revision>
  <dcterms:modified xsi:type="dcterms:W3CDTF">2014-03-18T04:26:25Z</dcterms:modified>
</cp:coreProperties>
</file>