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2A88-AF52-47D7-9003-CE87507198DC}" type="datetimeFigureOut">
              <a:rPr lang="zh-CN" altLang="en-US" smtClean="0"/>
              <a:t>2014/12/30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3CD5-6916-46E9-986D-D0A2A0F3F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178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2A88-AF52-47D7-9003-CE87507198DC}" type="datetimeFigureOut">
              <a:rPr lang="zh-CN" altLang="en-US" smtClean="0"/>
              <a:t>2014/12/30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3CD5-6916-46E9-986D-D0A2A0F3F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352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2A88-AF52-47D7-9003-CE87507198DC}" type="datetimeFigureOut">
              <a:rPr lang="zh-CN" altLang="en-US" smtClean="0"/>
              <a:t>2014/12/30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3CD5-6916-46E9-986D-D0A2A0F3F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655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2A88-AF52-47D7-9003-CE87507198DC}" type="datetimeFigureOut">
              <a:rPr lang="zh-CN" altLang="en-US" smtClean="0"/>
              <a:t>2014/12/30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3CD5-6916-46E9-986D-D0A2A0F3F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404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2A88-AF52-47D7-9003-CE87507198DC}" type="datetimeFigureOut">
              <a:rPr lang="zh-CN" altLang="en-US" smtClean="0"/>
              <a:t>2014/12/30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3CD5-6916-46E9-986D-D0A2A0F3F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93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2A88-AF52-47D7-9003-CE87507198DC}" type="datetimeFigureOut">
              <a:rPr lang="zh-CN" altLang="en-US" smtClean="0"/>
              <a:t>2014/12/30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3CD5-6916-46E9-986D-D0A2A0F3F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265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2A88-AF52-47D7-9003-CE87507198DC}" type="datetimeFigureOut">
              <a:rPr lang="zh-CN" altLang="en-US" smtClean="0"/>
              <a:t>2014/12/30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3CD5-6916-46E9-986D-D0A2A0F3F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58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2A88-AF52-47D7-9003-CE87507198DC}" type="datetimeFigureOut">
              <a:rPr lang="zh-CN" altLang="en-US" smtClean="0"/>
              <a:t>2014/12/30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3CD5-6916-46E9-986D-D0A2A0F3F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775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2A88-AF52-47D7-9003-CE87507198DC}" type="datetimeFigureOut">
              <a:rPr lang="zh-CN" altLang="en-US" smtClean="0"/>
              <a:t>2014/12/30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3CD5-6916-46E9-986D-D0A2A0F3F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34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2A88-AF52-47D7-9003-CE87507198DC}" type="datetimeFigureOut">
              <a:rPr lang="zh-CN" altLang="en-US" smtClean="0"/>
              <a:t>2014/12/30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3CD5-6916-46E9-986D-D0A2A0F3F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14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2A88-AF52-47D7-9003-CE87507198DC}" type="datetimeFigureOut">
              <a:rPr lang="zh-CN" altLang="en-US" smtClean="0"/>
              <a:t>2014/12/30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63CD5-6916-46E9-986D-D0A2A0F3F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025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A2A88-AF52-47D7-9003-CE87507198DC}" type="datetimeFigureOut">
              <a:rPr lang="zh-CN" altLang="en-US" smtClean="0"/>
              <a:t>2014/12/30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63CD5-6916-46E9-986D-D0A2A0F3F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155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707904" y="2564904"/>
            <a:ext cx="13681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</a:t>
            </a:r>
            <a:endParaRPr lang="zh-CN" altLang="en-US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35941" y="2492896"/>
            <a:ext cx="23120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play</a:t>
            </a:r>
            <a:endParaRPr lang="zh-CN" altLang="en-US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07904" y="2564904"/>
            <a:ext cx="13681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</a:t>
            </a:r>
            <a:endParaRPr lang="zh-CN" altLang="en-US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707904" y="2564904"/>
            <a:ext cx="13681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zh-CN" altLang="en-US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35896" y="2564904"/>
            <a:ext cx="13681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</a:t>
            </a:r>
            <a:endParaRPr lang="zh-CN" altLang="en-US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707904" y="2564904"/>
            <a:ext cx="13681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endParaRPr lang="zh-CN" altLang="en-US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Kalimb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94448" y="43651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16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3506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4" grpId="1"/>
      <p:bldP spid="5" grpId="0"/>
      <p:bldP spid="6" grpId="0"/>
      <p:bldP spid="6" grpId="1"/>
      <p:bldP spid="7" grpId="0"/>
      <p:bldP spid="7" grpId="1"/>
      <p:bldP spid="9" grpId="0"/>
      <p:bldP spid="9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027" name="ShockwaveFlash1" r:id="rId2" imgW="5472000" imgH="4464000"/>
        </mc:Choice>
        <mc:Fallback>
          <p:control name="ShockwaveFlash1" r:id="rId2" imgW="5472000" imgH="446400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24075" y="1341438"/>
                  <a:ext cx="5472113" cy="44640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1307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6</Words>
  <Application>Microsoft Office PowerPoint</Application>
  <PresentationFormat>全屏显示(4:3)</PresentationFormat>
  <Paragraphs>6</Paragraphs>
  <Slides>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wg</dc:creator>
  <cp:lastModifiedBy>wg</cp:lastModifiedBy>
  <cp:revision>6</cp:revision>
  <dcterms:created xsi:type="dcterms:W3CDTF">2014-12-30T00:49:12Z</dcterms:created>
  <dcterms:modified xsi:type="dcterms:W3CDTF">2014-12-30T02:09:28Z</dcterms:modified>
</cp:coreProperties>
</file>