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1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2014-2-21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 smtClean="0"/>
              <a:t>表</a:t>
            </a:r>
            <a:r>
              <a:rPr lang="en-US" altLang="zh-CN" sz="4000" b="1" dirty="0" smtClean="0"/>
              <a:t>3.7 </a:t>
            </a:r>
            <a:r>
              <a:rPr lang="zh-CN" altLang="en-US" sz="4000" b="1" dirty="0" smtClean="0"/>
              <a:t>通配符一览表</a:t>
            </a:r>
            <a:endParaRPr lang="zh-CN" altLang="en-US" sz="4000" b="1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844824"/>
            <a:ext cx="8262918" cy="3672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9763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6</TotalTime>
  <Words>4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表3.7 通配符一览表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11</cp:revision>
  <dcterms:modified xsi:type="dcterms:W3CDTF">2014-02-21T08:01:05Z</dcterms:modified>
</cp:coreProperties>
</file>