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-113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81FFB8-F556-43A1-B678-43D68A843068}" type="datetimeFigureOut">
              <a:rPr lang="zh-CN" altLang="en-US" smtClean="0"/>
              <a:t>2013-3-24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32DEB0-EC22-4521-A646-CAB8085264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4964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64626-B7E2-4B64-B328-943A899C9AF3}" type="datetime1">
              <a:rPr lang="zh-CN" altLang="en-US" smtClean="0"/>
              <a:t>2013-3-24</a:t>
            </a:fld>
            <a:endParaRPr lang="zh-CN" alt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广州正和公司简介</a:t>
            </a:r>
            <a:endParaRPr lang="zh-CN" alt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51736-3DBB-4BF7-AFC7-06DB7D0EA0A9}" type="datetime1">
              <a:rPr lang="zh-CN" altLang="en-US" smtClean="0"/>
              <a:t>2013-3-24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广州正和公司简介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>
                <a:solidFill>
                  <a:srgbClr val="FF0000"/>
                </a:solidFill>
                <a:latin typeface="+mj-ea"/>
                <a:ea typeface="+mj-ea"/>
              </a:defRPr>
            </a:lvl1pPr>
          </a:lstStyle>
          <a:p>
            <a:fld id="{D9A774F2-1029-4170-97B7-A4651E3F5D79}" type="datetime1">
              <a:rPr lang="zh-CN" altLang="en-US" smtClean="0"/>
              <a:pPr/>
              <a:t>2013-3-24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400">
                <a:solidFill>
                  <a:srgbClr val="FF0000"/>
                </a:solidFill>
              </a:defRPr>
            </a:lvl1pPr>
          </a:lstStyle>
          <a:p>
            <a:r>
              <a:rPr lang="zh-CN" altLang="en-US" smtClean="0"/>
              <a:t>广州正和公司简介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800">
                <a:solidFill>
                  <a:srgbClr val="FF0000"/>
                </a:solidFill>
              </a:defRPr>
            </a:lvl1pPr>
          </a:lstStyle>
          <a:p>
            <a:fld id="{DBB31584-235A-48FF-AB38-01B7DC828EA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>
                <a:solidFill>
                  <a:srgbClr val="FF0000"/>
                </a:solidFill>
                <a:latin typeface="+mj-ea"/>
                <a:ea typeface="+mj-ea"/>
              </a:defRPr>
            </a:lvl1pPr>
          </a:lstStyle>
          <a:p>
            <a:fld id="{8E1E832A-3BCE-4DBF-8AD6-A3BE273B5DF9}" type="datetime1">
              <a:rPr lang="zh-CN" altLang="en-US" smtClean="0"/>
              <a:pPr/>
              <a:t>2013-3-24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400">
                <a:solidFill>
                  <a:srgbClr val="FF0000"/>
                </a:solidFill>
              </a:defRPr>
            </a:lvl1pPr>
          </a:lstStyle>
          <a:p>
            <a:r>
              <a:rPr lang="zh-CN" altLang="en-US" dirty="0" smtClean="0"/>
              <a:t>广州正和公司简介</a:t>
            </a:r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800">
                <a:solidFill>
                  <a:srgbClr val="FF0000"/>
                </a:solidFill>
              </a:defRPr>
            </a:lvl1pPr>
          </a:lstStyle>
          <a:p>
            <a:fld id="{DBB31584-235A-48FF-AB38-01B7DC828EA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25638-4598-4C23-9710-7D89722448E9}" type="datetime1">
              <a:rPr lang="zh-CN" altLang="en-US" smtClean="0"/>
              <a:t>2013-3-24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广州正和公司简介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0DE21-C145-4164-ACC6-1A385326052F}" type="datetime1">
              <a:rPr lang="zh-CN" altLang="en-US" smtClean="0"/>
              <a:t>2013-3-24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广州正和公司简介</a:t>
            </a: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6EBD-34C5-46D5-A723-B8EB9745ADBD}" type="datetime1">
              <a:rPr lang="zh-CN" altLang="en-US" smtClean="0"/>
              <a:t>2013-3-24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广州正和公司简介</a:t>
            </a: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61B63-C225-49E8-A15E-9E41FA50C79F}" type="datetime1">
              <a:rPr lang="zh-CN" altLang="en-US" smtClean="0"/>
              <a:t>2013-3-24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广州正和公司简介</a:t>
            </a: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58E30-C255-44AD-A0D6-ED4E8D368CD5}" type="datetime1">
              <a:rPr lang="zh-CN" altLang="en-US" smtClean="0"/>
              <a:t>2013-3-24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广州正和公司简介</a:t>
            </a: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5B3F7-7E60-459C-BAE9-715161E60271}" type="datetime1">
              <a:rPr lang="zh-CN" altLang="en-US" smtClean="0"/>
              <a:t>2013-3-24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广州正和公司简介</a:t>
            </a: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AB0C2-3771-4366-A0ED-007ED2DCDD2C}" type="datetime1">
              <a:rPr lang="zh-CN" altLang="en-US" smtClean="0"/>
              <a:t>2013-3-24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广州正和公司简介</a:t>
            </a: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EFDA634-8944-4956-BEEE-85F118911F3B}" type="datetime1">
              <a:rPr lang="zh-CN" altLang="en-US" smtClean="0"/>
              <a:t>2013-3-24</a:t>
            </a:fld>
            <a:endParaRPr lang="zh-CN" alt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zh-CN" altLang="en-US" smtClean="0"/>
              <a:t>广州正和公司简介</a:t>
            </a:r>
            <a:endParaRPr lang="zh-CN" alt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  <p:hf hdr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1340768"/>
            <a:ext cx="6411488" cy="1828800"/>
          </a:xfrm>
        </p:spPr>
        <p:txBody>
          <a:bodyPr>
            <a:normAutofit/>
          </a:bodyPr>
          <a:lstStyle/>
          <a:p>
            <a:r>
              <a:rPr lang="zh-CN" altLang="en-US" sz="9600" dirty="0">
                <a:solidFill>
                  <a:schemeClr val="tx2">
                    <a:lumMod val="10000"/>
                  </a:schemeClr>
                </a:solidFill>
                <a:latin typeface="华文隶书" pitchFamily="2" charset="-122"/>
                <a:ea typeface="华文隶书" pitchFamily="2" charset="-122"/>
              </a:rPr>
              <a:t>公司简介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67544" y="3789040"/>
            <a:ext cx="7854696" cy="1752600"/>
          </a:xfrm>
        </p:spPr>
        <p:txBody>
          <a:bodyPr/>
          <a:lstStyle/>
          <a:p>
            <a:r>
              <a:rPr lang="en-US" altLang="zh-CN" sz="4000" dirty="0" smtClean="0">
                <a:latin typeface="楷体_GB2312" pitchFamily="49" charset="-122"/>
                <a:ea typeface="楷体_GB2312" pitchFamily="49" charset="-122"/>
              </a:rPr>
              <a:t>---</a:t>
            </a:r>
            <a:r>
              <a:rPr lang="zh-CN" altLang="en-US" sz="4000" dirty="0" smtClean="0">
                <a:latin typeface="楷体_GB2312" pitchFamily="49" charset="-122"/>
                <a:ea typeface="楷体_GB2312" pitchFamily="49" charset="-122"/>
              </a:rPr>
              <a:t>广州</a:t>
            </a:r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正和公司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12922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445"/>
    </mc:Choice>
    <mc:Fallback xmlns="">
      <p:transition advClick="0" advTm="1445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zh-CN" altLang="en-US" dirty="0"/>
              <a:t>公司历史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389120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r>
              <a:rPr lang="zh-CN" altLang="en-US" sz="2800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广州正和公司由广州第一平面媒体都市快报投资创办。旗下互动空间</a:t>
            </a:r>
            <a:r>
              <a:rPr lang="en-US" altLang="zh-CN" sz="2800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www.gzzh.com</a:t>
            </a:r>
            <a:r>
              <a:rPr lang="zh-CN" altLang="en-US" sz="2800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于</a:t>
            </a:r>
            <a:r>
              <a:rPr lang="en-US" altLang="zh-CN" sz="2800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2000</a:t>
            </a:r>
            <a:r>
              <a:rPr lang="zh-CN" altLang="en-US" sz="2800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年</a:t>
            </a:r>
            <a:r>
              <a:rPr lang="en-US" altLang="zh-CN" sz="2800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1</a:t>
            </a:r>
            <a:r>
              <a:rPr lang="zh-CN" altLang="en-US" sz="2800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月正式开通，目前有</a:t>
            </a:r>
            <a:r>
              <a:rPr lang="en-US" altLang="zh-CN" sz="2800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180</a:t>
            </a:r>
            <a:r>
              <a:rPr lang="zh-CN" altLang="en-US" sz="2800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万注册会员，向全世界网上购物人群提供百万种商品的在线销售，包括化妆品、数码、图书、饰品等各类商品，为网上购物者带来方便与实惠。</a:t>
            </a:r>
          </a:p>
          <a:p>
            <a:pPr>
              <a:lnSpc>
                <a:spcPct val="150000"/>
              </a:lnSpc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r>
              <a:rPr lang="zh-CN" altLang="en-US" sz="2800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由于不断地追求与探索，公司已逐渐成为中国最具亲和力的网上购物平台。 </a:t>
            </a:r>
          </a:p>
          <a:p>
            <a:pPr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84973-A517-4784-B5E0-2A81C9A73D2E}" type="datetime1">
              <a:rPr lang="zh-CN" altLang="en-US" smtClean="0"/>
              <a:t>2013-3-24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zh-CN" altLang="en-US" dirty="0" smtClean="0"/>
              <a:t>  广州正和公司简介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850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71"/>
    </mc:Choice>
    <mc:Fallback xmlns="">
      <p:transition advClick="0" advTm="271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/>
        <p:txBody>
          <a:bodyPr/>
          <a:lstStyle/>
          <a:p>
            <a:r>
              <a:rPr lang="zh-CN" altLang="en-US" dirty="0"/>
              <a:t>公司价值观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pPr>
              <a:lnSpc>
                <a:spcPct val="150000"/>
              </a:lnSpc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r>
              <a:rPr lang="zh-CN" altLang="en-US" sz="2800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责任</a:t>
            </a:r>
            <a:r>
              <a:rPr lang="en-US" altLang="zh-CN" sz="2800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——</a:t>
            </a:r>
            <a:r>
              <a:rPr lang="zh-CN" altLang="en-US" sz="2800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做负责任的</a:t>
            </a:r>
            <a:r>
              <a:rPr lang="zh-CN" altLang="en-US" sz="2800" b="1" dirty="0" smtClean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企业</a:t>
            </a:r>
            <a:endParaRPr lang="en-US" altLang="zh-CN" sz="2800" b="1" dirty="0" smtClean="0">
              <a:solidFill>
                <a:srgbClr val="002060"/>
              </a:solidFill>
              <a:latin typeface="仿宋_GB2312" pitchFamily="49" charset="-122"/>
              <a:ea typeface="仿宋_GB2312" pitchFamily="49" charset="-122"/>
            </a:endParaRPr>
          </a:p>
          <a:p>
            <a:pPr>
              <a:lnSpc>
                <a:spcPct val="150000"/>
              </a:lnSpc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r>
              <a:rPr lang="zh-CN" altLang="en-US" sz="2800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服务</a:t>
            </a:r>
            <a:r>
              <a:rPr lang="en-US" altLang="zh-CN" sz="2800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——</a:t>
            </a:r>
            <a:r>
              <a:rPr lang="zh-CN" altLang="en-US" sz="2800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不仅出售产品，更是在出售服务。</a:t>
            </a:r>
          </a:p>
          <a:p>
            <a:pPr>
              <a:lnSpc>
                <a:spcPct val="150000"/>
              </a:lnSpc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r>
              <a:rPr lang="zh-CN" altLang="en-US" sz="2800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创新</a:t>
            </a:r>
            <a:r>
              <a:rPr lang="en-US" altLang="zh-CN" sz="2800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——</a:t>
            </a:r>
            <a:r>
              <a:rPr lang="zh-CN" altLang="en-US" sz="2800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不断创新，更新产品。</a:t>
            </a:r>
          </a:p>
          <a:p>
            <a:pPr>
              <a:lnSpc>
                <a:spcPct val="150000"/>
              </a:lnSpc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r>
              <a:rPr lang="zh-CN" altLang="en-US" sz="2800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便利</a:t>
            </a:r>
            <a:r>
              <a:rPr lang="en-US" altLang="zh-CN" sz="2800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——</a:t>
            </a:r>
            <a:r>
              <a:rPr lang="zh-CN" altLang="en-US" sz="2800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鼠标一点，商品到家</a:t>
            </a:r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。 </a:t>
            </a:r>
          </a:p>
          <a:p>
            <a:pPr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917BE-06EC-4CDF-96B0-35C2200D5558}" type="datetime1">
              <a:rPr lang="zh-CN" altLang="en-US" smtClean="0"/>
              <a:t>2013-3-24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987824" y="6376243"/>
            <a:ext cx="3129136" cy="365125"/>
          </a:xfrm>
        </p:spPr>
        <p:txBody>
          <a:bodyPr/>
          <a:lstStyle/>
          <a:p>
            <a:r>
              <a:rPr lang="zh-CN" altLang="en-US" dirty="0" smtClean="0"/>
              <a:t>广州正和公司简介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722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738"/>
    </mc:Choice>
    <mc:Fallback xmlns="">
      <p:transition advClick="0" advTm="738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548680"/>
            <a:ext cx="5817840" cy="1143000"/>
          </a:xfrm>
        </p:spPr>
        <p:txBody>
          <a:bodyPr/>
          <a:lstStyle/>
          <a:p>
            <a:r>
              <a:rPr lang="zh-CN" altLang="en-US" dirty="0"/>
              <a:t>联系我们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576" y="1916832"/>
            <a:ext cx="7427168" cy="3797776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r>
              <a:rPr lang="zh-CN" altLang="en-US" sz="2800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公司网址： </a:t>
            </a:r>
            <a:r>
              <a:rPr lang="en-US" altLang="zh-CN" sz="2800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http://www.gzzh.com</a:t>
            </a:r>
          </a:p>
          <a:p>
            <a:pPr>
              <a:lnSpc>
                <a:spcPct val="150000"/>
              </a:lnSpc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r>
              <a:rPr lang="zh-CN" altLang="en-US" sz="2800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全国免费服务电话：</a:t>
            </a:r>
            <a:r>
              <a:rPr lang="en-US" altLang="zh-CN" sz="2800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800-8**-88***</a:t>
            </a:r>
          </a:p>
          <a:p>
            <a:pPr>
              <a:lnSpc>
                <a:spcPct val="150000"/>
              </a:lnSpc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r>
              <a:rPr lang="zh-CN" altLang="en-US" sz="2800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公司销售热线：</a:t>
            </a:r>
            <a:r>
              <a:rPr lang="en-US" altLang="zh-CN" sz="2800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020-12345678</a:t>
            </a:r>
          </a:p>
          <a:p>
            <a:pPr>
              <a:lnSpc>
                <a:spcPct val="150000"/>
              </a:lnSpc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r>
              <a:rPr lang="zh-CN" altLang="en-US" sz="2800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公司地址：广州珠埔工业园区</a:t>
            </a:r>
            <a:r>
              <a:rPr lang="en-US" altLang="zh-CN" sz="2800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888</a:t>
            </a:r>
            <a:r>
              <a:rPr lang="zh-CN" altLang="en-US" sz="2800" b="1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号</a:t>
            </a:r>
          </a:p>
          <a:p>
            <a:pPr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30E8B-760B-47CE-A098-B23000BEB577}" type="datetime1">
              <a:rPr lang="zh-CN" altLang="en-US" smtClean="0"/>
              <a:t>2013-3-24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zh-CN" altLang="en-US" dirty="0" smtClean="0"/>
              <a:t>广州正和公司简介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1360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29"/>
    </mc:Choice>
    <mc:Fallback xmlns="">
      <p:transition advTm="429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961</TotalTime>
  <Words>182</Words>
  <Application>Microsoft Office PowerPoint</Application>
  <PresentationFormat>全屏显示(4:3)</PresentationFormat>
  <Paragraphs>24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流畅</vt:lpstr>
      <vt:lpstr>公司简介</vt:lpstr>
      <vt:lpstr>公司历史</vt:lpstr>
      <vt:lpstr>公司价值观</vt:lpstr>
      <vt:lpstr>联系我们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lxj</dc:creator>
  <cp:lastModifiedBy>lxj</cp:lastModifiedBy>
  <cp:revision>27</cp:revision>
  <dcterms:created xsi:type="dcterms:W3CDTF">2013-02-27T03:18:31Z</dcterms:created>
  <dcterms:modified xsi:type="dcterms:W3CDTF">2013-03-24T11:09:08Z</dcterms:modified>
</cp:coreProperties>
</file>