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3"/>
  </p:handoutMasterIdLst>
  <p:sldIdLst>
    <p:sldId id="370" r:id="rId4"/>
    <p:sldId id="371" r:id="rId6"/>
    <p:sldId id="379" r:id="rId7"/>
    <p:sldId id="416" r:id="rId8"/>
    <p:sldId id="382" r:id="rId9"/>
    <p:sldId id="383" r:id="rId10"/>
    <p:sldId id="385" r:id="rId11"/>
    <p:sldId id="384" r:id="rId12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43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995408" y="3552761"/>
            <a:ext cx="81972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任务3.6镜像命令的使用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通过对镜像命令的学习，完成下面的图形的绘制。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860" y="2516505"/>
            <a:ext cx="3743325" cy="3211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镜像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在菜单栏中选择“修改”→“镜像”命令。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单击“修改”面板上的“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镜像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 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45980" y="567333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在命令行中输入“</a:t>
            </a:r>
            <a:r>
              <a:rPr lang="en-US" altLang="zh-CN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mi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" name="图片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2810" y="4010025"/>
            <a:ext cx="380365" cy="31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4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4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9212" y="1292346"/>
            <a:ext cx="46315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镜像操作的步骤：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66925" y="2419350"/>
            <a:ext cx="7132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第一步：确定镜像线的第一点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66925" y="3470910"/>
            <a:ext cx="7132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第二步：确定镜像线的第二点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048510" y="4498340"/>
            <a:ext cx="7132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第三步：选择是否删除源对象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1085" y="1443355"/>
            <a:ext cx="5221605" cy="447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镜像操作的激活方式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474397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镜像操作的具体步骤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491325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69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7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WPS 演示</Application>
  <PresentationFormat>自定义</PresentationFormat>
  <Paragraphs>69</Paragraphs>
  <Slides>8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Calibri</vt:lpstr>
      <vt:lpstr>Arial Unicode MS</vt:lpstr>
      <vt:lpstr>华文黑体</vt:lpstr>
      <vt:lpstr>Charlemagne Std</vt:lpstr>
      <vt:lpstr>方正兰亭黑_GBK</vt:lpstr>
      <vt:lpstr>Times New Roman</vt:lpstr>
      <vt:lpstr>方正兰亭纤黑简体</vt:lpstr>
      <vt:lpstr>TeXGyreAdventor</vt:lpstr>
      <vt:lpstr>黑体</vt:lpstr>
      <vt:lpstr>Colonna MT</vt:lpstr>
      <vt:lpstr>AMGDT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刘yy</cp:lastModifiedBy>
  <cp:revision>261</cp:revision>
  <dcterms:created xsi:type="dcterms:W3CDTF">2015-04-23T03:04:00Z</dcterms:created>
  <dcterms:modified xsi:type="dcterms:W3CDTF">2017-12-15T06:50:15Z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