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7" r:id="rId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156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000" b="1" dirty="0" smtClean="0"/>
              <a:t>图</a:t>
            </a:r>
            <a:r>
              <a:rPr lang="en-US" altLang="zh-CN" sz="4000" b="1" dirty="0" smtClean="0"/>
              <a:t>3.86  </a:t>
            </a:r>
            <a:r>
              <a:rPr lang="zh-CN" altLang="zh-CN" sz="4000" b="1" dirty="0" smtClean="0"/>
              <a:t>改变</a:t>
            </a:r>
            <a:r>
              <a:rPr lang="zh-CN" altLang="zh-CN" sz="4000" b="1" dirty="0"/>
              <a:t>字体显示结果</a:t>
            </a:r>
            <a:endParaRPr lang="zh-CN" altLang="en-US" sz="4000" b="1" dirty="0"/>
          </a:p>
        </p:txBody>
      </p:sp>
      <p:pic>
        <p:nvPicPr>
          <p:cNvPr id="4" name="图片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2348880"/>
            <a:ext cx="7992888" cy="24482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9297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相邻">
  <a:themeElements>
    <a:clrScheme name="相邻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相邻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20</TotalTime>
  <Words>6</Words>
  <Application>Microsoft Office PowerPoint</Application>
  <PresentationFormat>全屏显示(4:3)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相邻</vt:lpstr>
      <vt:lpstr>图3.86  改变字体显示结果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图1.1 数据库系统软硬件结构图</dc:title>
  <cp:lastModifiedBy>USER</cp:lastModifiedBy>
  <cp:revision>84</cp:revision>
  <dcterms:modified xsi:type="dcterms:W3CDTF">2014-02-21T08:35:10Z</dcterms:modified>
</cp:coreProperties>
</file>