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3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5.25  </a:t>
            </a:r>
            <a:r>
              <a:rPr lang="zh-CN" altLang="zh-CN" sz="3400" b="1" dirty="0" smtClean="0"/>
              <a:t>选定</a:t>
            </a:r>
            <a:r>
              <a:rPr lang="zh-CN" altLang="zh-CN" sz="3400" b="1" dirty="0"/>
              <a:t>字段后的窗体向导对话框</a:t>
            </a:r>
            <a:r>
              <a:rPr lang="en-US" altLang="zh-CN" sz="3400" b="1" dirty="0"/>
              <a:t>1</a:t>
            </a:r>
            <a:endParaRPr lang="zh-CN" altLang="en-US" sz="34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648072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5.26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76" y="1656224"/>
            <a:ext cx="655272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5.27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99240"/>
            <a:ext cx="682947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5.28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654144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5.29 </a:t>
            </a:r>
            <a:r>
              <a:rPr lang="zh-CN" altLang="zh-CN" sz="4100" b="1" dirty="0"/>
              <a:t>“学生档案表</a:t>
            </a:r>
            <a:r>
              <a:rPr lang="en-US" altLang="zh-CN" sz="4100" b="1" dirty="0"/>
              <a:t>_</a:t>
            </a:r>
            <a:r>
              <a:rPr lang="zh-CN" altLang="zh-CN" sz="4100" b="1" dirty="0"/>
              <a:t>成绩”窗体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84784"/>
            <a:ext cx="5274310" cy="464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63</TotalTime>
  <Words>38</Words>
  <Application>Microsoft Office PowerPoint</Application>
  <PresentationFormat>全屏显示(4:3)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相邻</vt:lpstr>
      <vt:lpstr>图5.25  选定字段后的窗体向导对话框1</vt:lpstr>
      <vt:lpstr>图5.26  窗体向导对话框2</vt:lpstr>
      <vt:lpstr>图5.27  窗体向导对话框3</vt:lpstr>
      <vt:lpstr>图5.28  窗体向导对话框4</vt:lpstr>
      <vt:lpstr>图5.29 “学生档案表_成绩”窗体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118</cp:revision>
  <dcterms:modified xsi:type="dcterms:W3CDTF">2014-03-05T03:34:01Z</dcterms:modified>
</cp:coreProperties>
</file>