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9.6  </a:t>
            </a:r>
            <a:r>
              <a:rPr lang="zh-CN" altLang="zh-CN" sz="4100" b="1" dirty="0" smtClean="0"/>
              <a:t>计算</a:t>
            </a:r>
            <a:r>
              <a:rPr lang="zh-CN" altLang="zh-CN" sz="4100" b="1" dirty="0"/>
              <a:t>结果</a:t>
            </a:r>
            <a:endParaRPr lang="zh-CN" altLang="en-US" sz="41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009774"/>
            <a:ext cx="8208912" cy="3003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41</TotalTime>
  <Words>4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图9.6  计算结果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149</cp:revision>
  <dcterms:modified xsi:type="dcterms:W3CDTF">2014-03-18T02:51:10Z</dcterms:modified>
</cp:coreProperties>
</file>