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3.78  </a:t>
            </a:r>
            <a:r>
              <a:rPr lang="zh-CN" altLang="zh-CN" sz="4000" b="1" dirty="0"/>
              <a:t>“列宽”对话框</a:t>
            </a:r>
            <a:endParaRPr lang="zh-CN" altLang="en-US" sz="40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425080"/>
            <a:ext cx="4838680" cy="2350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20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图3.78  “列宽”对话框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76</cp:revision>
  <dcterms:modified xsi:type="dcterms:W3CDTF">2014-02-21T08:12:06Z</dcterms:modified>
</cp:coreProperties>
</file>