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3"/>
  </p:handoutMasterIdLst>
  <p:sldIdLst>
    <p:sldId id="370" r:id="rId4"/>
    <p:sldId id="371" r:id="rId6"/>
    <p:sldId id="379" r:id="rId7"/>
    <p:sldId id="380" r:id="rId8"/>
    <p:sldId id="416" r:id="rId9"/>
    <p:sldId id="383" r:id="rId10"/>
    <p:sldId id="385" r:id="rId11"/>
    <p:sldId id="384" r:id="rId12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02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60458" y="3552761"/>
            <a:ext cx="86671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任务2.12修订云线的绘制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通过对修订云线命令的学习，完成下面的图形的绘制。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6" name="图片 5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080" y="2620645"/>
            <a:ext cx="4925695" cy="2551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修订云线绘制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4934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733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4934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在菜单栏中选择“绘图”→“修订云线”命令。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修订云线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自己设置快捷键。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700" y="4048125"/>
            <a:ext cx="283845" cy="247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bldLvl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bldLvl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云线的选项：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37080" y="2370455"/>
            <a:ext cx="857694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弧长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2037080" y="3353435"/>
            <a:ext cx="9044305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zh-CN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2037080" y="4415155"/>
            <a:ext cx="800036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样式</a:t>
            </a:r>
            <a:endParaRPr lang="zh-CN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6" name="图片 5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895" y="2663825"/>
            <a:ext cx="4925695" cy="2551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修订云线的命令激活方式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修订云线的绘制及设置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自定义快捷键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2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3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3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32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WPS 演示</Application>
  <PresentationFormat>自定义</PresentationFormat>
  <Paragraphs>72</Paragraphs>
  <Slides>8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多宝鱼</cp:lastModifiedBy>
  <cp:revision>264</cp:revision>
  <dcterms:created xsi:type="dcterms:W3CDTF">2015-04-23T03:04:00Z</dcterms:created>
  <dcterms:modified xsi:type="dcterms:W3CDTF">2017-12-14T07:39:17Z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