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</p:sldMasterIdLst>
  <p:notesMasterIdLst>
    <p:notesMasterId r:id="rId17"/>
  </p:notesMasterIdLst>
  <p:sldIdLst>
    <p:sldId id="275" r:id="rId16"/>
    <p:sldId id="260" r:id="rId18"/>
    <p:sldId id="256" r:id="rId19"/>
    <p:sldId id="258" r:id="rId20"/>
    <p:sldId id="257" r:id="rId21"/>
    <p:sldId id="286" r:id="rId22"/>
    <p:sldId id="283" r:id="rId23"/>
    <p:sldId id="306" r:id="rId24"/>
  </p:sldIdLst>
  <p:sldSz cx="9144000" cy="5143500" type="screen16x9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171450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342900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513715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685165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85661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102806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119951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137096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005426"/>
    <a:srgbClr val="00B050"/>
    <a:srgbClr val="AFDC7E"/>
    <a:srgbClr val="009E47"/>
    <a:srgbClr val="006C31"/>
    <a:srgbClr val="009644"/>
    <a:srgbClr val="A20000"/>
    <a:srgbClr val="CC0000"/>
    <a:srgbClr val="FF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72" y="-72"/>
      </p:cViewPr>
      <p:guideLst>
        <p:guide orient="horz" pos="15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0" Type="http://schemas.openxmlformats.org/officeDocument/2006/relationships/slide" Target="slides/slide4.xml"/><Relationship Id="rId2" Type="http://schemas.openxmlformats.org/officeDocument/2006/relationships/theme" Target="theme/theme1.xml"/><Relationship Id="rId19" Type="http://schemas.openxmlformats.org/officeDocument/2006/relationships/slide" Target="slides/slide3.xml"/><Relationship Id="rId18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A4084-3C51-4C1B-BACB-09D98B5C2F50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71450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342900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5137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6851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8566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0280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1995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3709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8"/>
            <a:ext cx="205740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11505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5563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1575" y="1462089"/>
            <a:ext cx="1726406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5132" y="1462089"/>
            <a:ext cx="1726406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5563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8"/>
            <a:ext cx="205740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11505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3944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666750"/>
            <a:ext cx="3890963" cy="3805238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666750"/>
            <a:ext cx="3890963" cy="3805238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266009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115050" cy="426600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58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581400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58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581400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3713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1475" y="804863"/>
            <a:ext cx="1176338" cy="3519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04863"/>
            <a:ext cx="3471863" cy="3519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3713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1475" y="804863"/>
            <a:ext cx="1176338" cy="3519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04863"/>
            <a:ext cx="3471863" cy="3519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3350"/>
            <a:ext cx="2057400" cy="44612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3350"/>
            <a:ext cx="6115050" cy="44612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2" Type="http://schemas.openxmlformats.org/officeDocument/2006/relationships/theme" Target="../theme/theme10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2" Type="http://schemas.openxmlformats.org/officeDocument/2006/relationships/theme" Target="../theme/theme11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2" Type="http://schemas.openxmlformats.org/officeDocument/2006/relationships/theme" Target="../theme/theme12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2" Type="http://schemas.openxmlformats.org/officeDocument/2006/relationships/theme" Target="../theme/theme14.xml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5" y="1462089"/>
            <a:ext cx="7839075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0005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6642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3279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9979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6616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376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090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798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513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1910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8547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5184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91884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8521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566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281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989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703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2" y="1462089"/>
            <a:ext cx="3829050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5" y="1462089"/>
            <a:ext cx="7839075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81577" y="1462089"/>
            <a:ext cx="3509963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2" y="1462089"/>
            <a:ext cx="3829050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566865"/>
            <a:ext cx="7839075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5" y="666750"/>
            <a:ext cx="7839075" cy="380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00050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66420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32790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99795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66165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37615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09065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79880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51330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3886201"/>
            <a:ext cx="78390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3886201"/>
            <a:ext cx="78390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804863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b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2586038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804863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b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2586038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33450" y="133350"/>
            <a:ext cx="7277100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1910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8547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5184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91884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8521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566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281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989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703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31897" y="-2655"/>
            <a:ext cx="9175898" cy="5146155"/>
            <a:chOff x="-31898" y="-10633"/>
            <a:chExt cx="12259813" cy="6868633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12217340" cy="6858000"/>
            </a:xfrm>
            <a:prstGeom prst="rect">
              <a:avLst/>
            </a:prstGeom>
            <a:pattFill prst="dnDiag">
              <a:fgClr>
                <a:srgbClr val="F3F0E7"/>
              </a:fgClr>
              <a:bgClr>
                <a:srgbClr val="FFFFFF"/>
              </a:bgClr>
            </a:patt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-31898" y="-10633"/>
              <a:ext cx="12259813" cy="6868633"/>
            </a:xfrm>
            <a:prstGeom prst="rect">
              <a:avLst/>
            </a:prstGeom>
            <a:solidFill>
              <a:srgbClr val="F3F0E7">
                <a:alpha val="38000"/>
              </a:srgbClr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矩形 15"/>
          <p:cNvSpPr/>
          <p:nvPr/>
        </p:nvSpPr>
        <p:spPr>
          <a:xfrm>
            <a:off x="1098136" y="1212624"/>
            <a:ext cx="6732445" cy="2199536"/>
          </a:xfrm>
          <a:custGeom>
            <a:avLst/>
            <a:gdLst>
              <a:gd name="connsiteX0" fmla="*/ 0 w 8963246"/>
              <a:gd name="connsiteY0" fmla="*/ 0 h 2931203"/>
              <a:gd name="connsiteX1" fmla="*/ 8963246 w 8963246"/>
              <a:gd name="connsiteY1" fmla="*/ 0 h 2931203"/>
              <a:gd name="connsiteX2" fmla="*/ 8963246 w 8963246"/>
              <a:gd name="connsiteY2" fmla="*/ 2931203 h 2931203"/>
              <a:gd name="connsiteX3" fmla="*/ 0 w 8963246"/>
              <a:gd name="connsiteY3" fmla="*/ 2931203 h 2931203"/>
              <a:gd name="connsiteX4" fmla="*/ 0 w 8963246"/>
              <a:gd name="connsiteY4" fmla="*/ 0 h 2931203"/>
              <a:gd name="connsiteX0-1" fmla="*/ 2945219 w 8963246"/>
              <a:gd name="connsiteY0-2" fmla="*/ 733646 h 2931203"/>
              <a:gd name="connsiteX1-3" fmla="*/ 8963246 w 8963246"/>
              <a:gd name="connsiteY1-4" fmla="*/ 0 h 2931203"/>
              <a:gd name="connsiteX2-5" fmla="*/ 8963246 w 8963246"/>
              <a:gd name="connsiteY2-6" fmla="*/ 2931203 h 2931203"/>
              <a:gd name="connsiteX3-7" fmla="*/ 0 w 8963246"/>
              <a:gd name="connsiteY3-8" fmla="*/ 2931203 h 2931203"/>
              <a:gd name="connsiteX4-9" fmla="*/ 2945219 w 8963246"/>
              <a:gd name="connsiteY4-10" fmla="*/ 733646 h 2931203"/>
              <a:gd name="connsiteX0-11" fmla="*/ 457200 w 8963246"/>
              <a:gd name="connsiteY0-12" fmla="*/ 21265 h 2931203"/>
              <a:gd name="connsiteX1-13" fmla="*/ 8963246 w 8963246"/>
              <a:gd name="connsiteY1-14" fmla="*/ 0 h 2931203"/>
              <a:gd name="connsiteX2-15" fmla="*/ 8963246 w 8963246"/>
              <a:gd name="connsiteY2-16" fmla="*/ 2931203 h 2931203"/>
              <a:gd name="connsiteX3-17" fmla="*/ 0 w 8963246"/>
              <a:gd name="connsiteY3-18" fmla="*/ 2931203 h 2931203"/>
              <a:gd name="connsiteX4-19" fmla="*/ 457200 w 8963246"/>
              <a:gd name="connsiteY4-20" fmla="*/ 21265 h 2931203"/>
              <a:gd name="connsiteX0-21" fmla="*/ 457200 w 8963246"/>
              <a:gd name="connsiteY0-22" fmla="*/ 21265 h 2931203"/>
              <a:gd name="connsiteX1-23" fmla="*/ 8963246 w 8963246"/>
              <a:gd name="connsiteY1-24" fmla="*/ 0 h 2931203"/>
              <a:gd name="connsiteX2-25" fmla="*/ 5411972 w 8963246"/>
              <a:gd name="connsiteY2-26" fmla="*/ 2761082 h 2931203"/>
              <a:gd name="connsiteX3-27" fmla="*/ 0 w 8963246"/>
              <a:gd name="connsiteY3-28" fmla="*/ 2931203 h 2931203"/>
              <a:gd name="connsiteX4-29" fmla="*/ 457200 w 8963246"/>
              <a:gd name="connsiteY4-30" fmla="*/ 21265 h 2931203"/>
              <a:gd name="connsiteX0-31" fmla="*/ 457200 w 8963246"/>
              <a:gd name="connsiteY0-32" fmla="*/ 21265 h 2941835"/>
              <a:gd name="connsiteX1-33" fmla="*/ 8963246 w 8963246"/>
              <a:gd name="connsiteY1-34" fmla="*/ 0 h 2941835"/>
              <a:gd name="connsiteX2-35" fmla="*/ 7495953 w 8963246"/>
              <a:gd name="connsiteY2-36" fmla="*/ 2941835 h 2941835"/>
              <a:gd name="connsiteX3-37" fmla="*/ 0 w 8963246"/>
              <a:gd name="connsiteY3-38" fmla="*/ 2931203 h 2941835"/>
              <a:gd name="connsiteX4-39" fmla="*/ 457200 w 8963246"/>
              <a:gd name="connsiteY4-40" fmla="*/ 21265 h 2941835"/>
              <a:gd name="connsiteX0-41" fmla="*/ 457200 w 8963246"/>
              <a:gd name="connsiteY0-42" fmla="*/ 21265 h 2931203"/>
              <a:gd name="connsiteX1-43" fmla="*/ 8963246 w 8963246"/>
              <a:gd name="connsiteY1-44" fmla="*/ 0 h 2931203"/>
              <a:gd name="connsiteX2-45" fmla="*/ 7527851 w 8963246"/>
              <a:gd name="connsiteY2-46" fmla="*/ 2824877 h 2931203"/>
              <a:gd name="connsiteX3-47" fmla="*/ 0 w 8963246"/>
              <a:gd name="connsiteY3-48" fmla="*/ 2931203 h 2931203"/>
              <a:gd name="connsiteX4-49" fmla="*/ 457200 w 8963246"/>
              <a:gd name="connsiteY4-50" fmla="*/ 21265 h 2931203"/>
              <a:gd name="connsiteX0-51" fmla="*/ 457200 w 8963246"/>
              <a:gd name="connsiteY0-52" fmla="*/ 21265 h 2931203"/>
              <a:gd name="connsiteX1-53" fmla="*/ 8963246 w 8963246"/>
              <a:gd name="connsiteY1-54" fmla="*/ 0 h 2931203"/>
              <a:gd name="connsiteX2-55" fmla="*/ 7527851 w 8963246"/>
              <a:gd name="connsiteY2-56" fmla="*/ 2824877 h 2931203"/>
              <a:gd name="connsiteX3-57" fmla="*/ 0 w 8963246"/>
              <a:gd name="connsiteY3-58" fmla="*/ 2931203 h 2931203"/>
              <a:gd name="connsiteX4-59" fmla="*/ 457200 w 8963246"/>
              <a:gd name="connsiteY4-60" fmla="*/ 21265 h 2931203"/>
              <a:gd name="connsiteX0-61" fmla="*/ 457200 w 8963246"/>
              <a:gd name="connsiteY0-62" fmla="*/ 21265 h 2941835"/>
              <a:gd name="connsiteX1-63" fmla="*/ 8963246 w 8963246"/>
              <a:gd name="connsiteY1-64" fmla="*/ 0 h 2941835"/>
              <a:gd name="connsiteX2-65" fmla="*/ 7538483 w 8963246"/>
              <a:gd name="connsiteY2-66" fmla="*/ 2941835 h 2941835"/>
              <a:gd name="connsiteX3-67" fmla="*/ 0 w 8963246"/>
              <a:gd name="connsiteY3-68" fmla="*/ 2931203 h 2941835"/>
              <a:gd name="connsiteX4-69" fmla="*/ 457200 w 8963246"/>
              <a:gd name="connsiteY4-70" fmla="*/ 21265 h 2941835"/>
              <a:gd name="connsiteX0-71" fmla="*/ 457200 w 8995143"/>
              <a:gd name="connsiteY0-72" fmla="*/ 0 h 2920570"/>
              <a:gd name="connsiteX1-73" fmla="*/ 8995143 w 8995143"/>
              <a:gd name="connsiteY1-74" fmla="*/ 276447 h 2920570"/>
              <a:gd name="connsiteX2-75" fmla="*/ 7538483 w 8995143"/>
              <a:gd name="connsiteY2-76" fmla="*/ 2920570 h 2920570"/>
              <a:gd name="connsiteX3-77" fmla="*/ 0 w 8995143"/>
              <a:gd name="connsiteY3-78" fmla="*/ 2909938 h 2920570"/>
              <a:gd name="connsiteX4-79" fmla="*/ 457200 w 8995143"/>
              <a:gd name="connsiteY4-80" fmla="*/ 0 h 2920570"/>
              <a:gd name="connsiteX0-81" fmla="*/ 457200 w 9016408"/>
              <a:gd name="connsiteY0-82" fmla="*/ 0 h 2920570"/>
              <a:gd name="connsiteX1-83" fmla="*/ 9016408 w 9016408"/>
              <a:gd name="connsiteY1-84" fmla="*/ 10633 h 2920570"/>
              <a:gd name="connsiteX2-85" fmla="*/ 7538483 w 9016408"/>
              <a:gd name="connsiteY2-86" fmla="*/ 2920570 h 2920570"/>
              <a:gd name="connsiteX3-87" fmla="*/ 0 w 9016408"/>
              <a:gd name="connsiteY3-88" fmla="*/ 2909938 h 2920570"/>
              <a:gd name="connsiteX4-89" fmla="*/ 457200 w 9016408"/>
              <a:gd name="connsiteY4-90" fmla="*/ 0 h 2920570"/>
              <a:gd name="connsiteX0-91" fmla="*/ 457200 w 8995143"/>
              <a:gd name="connsiteY0-92" fmla="*/ 10632 h 2931202"/>
              <a:gd name="connsiteX1-93" fmla="*/ 8995143 w 8995143"/>
              <a:gd name="connsiteY1-94" fmla="*/ 0 h 2931202"/>
              <a:gd name="connsiteX2-95" fmla="*/ 7538483 w 8995143"/>
              <a:gd name="connsiteY2-96" fmla="*/ 2931202 h 2931202"/>
              <a:gd name="connsiteX3-97" fmla="*/ 0 w 8995143"/>
              <a:gd name="connsiteY3-98" fmla="*/ 2920570 h 2931202"/>
              <a:gd name="connsiteX4-99" fmla="*/ 457200 w 8995143"/>
              <a:gd name="connsiteY4-100" fmla="*/ 10632 h 2931202"/>
            </a:gdLst>
            <a:ahLst/>
            <a:cxnLst>
              <a:cxn ang="0">
                <a:pos x="connsiteX0-91" y="connsiteY0-92"/>
              </a:cxn>
              <a:cxn ang="0">
                <a:pos x="connsiteX1-93" y="connsiteY1-94"/>
              </a:cxn>
              <a:cxn ang="0">
                <a:pos x="connsiteX2-95" y="connsiteY2-96"/>
              </a:cxn>
              <a:cxn ang="0">
                <a:pos x="connsiteX3-97" y="connsiteY3-98"/>
              </a:cxn>
              <a:cxn ang="0">
                <a:pos x="connsiteX4-99" y="connsiteY4-100"/>
              </a:cxn>
            </a:cxnLst>
            <a:rect l="l" t="t" r="r" b="b"/>
            <a:pathLst>
              <a:path w="8995143" h="2931202">
                <a:moveTo>
                  <a:pt x="457200" y="10632"/>
                </a:moveTo>
                <a:lnTo>
                  <a:pt x="8995143" y="0"/>
                </a:lnTo>
                <a:lnTo>
                  <a:pt x="7538483" y="2931202"/>
                </a:lnTo>
                <a:lnTo>
                  <a:pt x="0" y="2920570"/>
                </a:lnTo>
                <a:lnTo>
                  <a:pt x="457200" y="10632"/>
                </a:lnTo>
                <a:close/>
              </a:path>
            </a:pathLst>
          </a:custGeom>
          <a:blipFill>
            <a:blip r:embed="rId1"/>
            <a:srcRect/>
            <a:stretch>
              <a:fillRect l="-465" t="-7496" r="-739" b="-55320"/>
            </a:stretch>
          </a:blip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等腰三角形 11"/>
          <p:cNvSpPr/>
          <p:nvPr/>
        </p:nvSpPr>
        <p:spPr>
          <a:xfrm rot="13449263">
            <a:off x="388385" y="348629"/>
            <a:ext cx="436583" cy="296046"/>
          </a:xfrm>
          <a:prstGeom prst="triangle">
            <a:avLst/>
          </a:prstGeom>
          <a:solidFill>
            <a:srgbClr val="00B050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等腰三角形 12"/>
          <p:cNvSpPr/>
          <p:nvPr/>
        </p:nvSpPr>
        <p:spPr>
          <a:xfrm rot="19012586">
            <a:off x="437380" y="677873"/>
            <a:ext cx="938165" cy="636168"/>
          </a:xfrm>
          <a:prstGeom prst="triangle">
            <a:avLst/>
          </a:prstGeom>
          <a:solidFill>
            <a:srgbClr val="005426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等腰三角形 14"/>
          <p:cNvSpPr/>
          <p:nvPr/>
        </p:nvSpPr>
        <p:spPr>
          <a:xfrm rot="16398661">
            <a:off x="8286760" y="2961390"/>
            <a:ext cx="820160" cy="553286"/>
          </a:xfrm>
          <a:prstGeom prst="triangle">
            <a:avLst/>
          </a:prstGeom>
          <a:solidFill>
            <a:srgbClr val="005426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31897" y="1082426"/>
            <a:ext cx="3578519" cy="3446726"/>
            <a:chOff x="-31898" y="1446028"/>
            <a:chExt cx="4781218" cy="4593265"/>
          </a:xfrm>
        </p:grpSpPr>
        <p:sp>
          <p:nvSpPr>
            <p:cNvPr id="18" name="矩形 7"/>
            <p:cNvSpPr/>
            <p:nvPr/>
          </p:nvSpPr>
          <p:spPr>
            <a:xfrm>
              <a:off x="-31898" y="1446028"/>
              <a:ext cx="4603898" cy="4593265"/>
            </a:xfrm>
            <a:custGeom>
              <a:avLst/>
              <a:gdLst>
                <a:gd name="connsiteX0" fmla="*/ 0 w 1403498"/>
                <a:gd name="connsiteY0" fmla="*/ 0 h 1105593"/>
                <a:gd name="connsiteX1" fmla="*/ 1403498 w 1403498"/>
                <a:gd name="connsiteY1" fmla="*/ 0 h 1105593"/>
                <a:gd name="connsiteX2" fmla="*/ 1403498 w 1403498"/>
                <a:gd name="connsiteY2" fmla="*/ 1105593 h 1105593"/>
                <a:gd name="connsiteX3" fmla="*/ 0 w 1403498"/>
                <a:gd name="connsiteY3" fmla="*/ 1105593 h 1105593"/>
                <a:gd name="connsiteX4" fmla="*/ 0 w 1403498"/>
                <a:gd name="connsiteY4" fmla="*/ 0 h 1105593"/>
                <a:gd name="connsiteX0-1" fmla="*/ 0 w 2126512"/>
                <a:gd name="connsiteY0-2" fmla="*/ 489097 h 1105593"/>
                <a:gd name="connsiteX1-3" fmla="*/ 2126512 w 2126512"/>
                <a:gd name="connsiteY1-4" fmla="*/ 0 h 1105593"/>
                <a:gd name="connsiteX2-5" fmla="*/ 2126512 w 2126512"/>
                <a:gd name="connsiteY2-6" fmla="*/ 1105593 h 1105593"/>
                <a:gd name="connsiteX3-7" fmla="*/ 723014 w 2126512"/>
                <a:gd name="connsiteY3-8" fmla="*/ 1105593 h 1105593"/>
                <a:gd name="connsiteX4-9" fmla="*/ 0 w 2126512"/>
                <a:gd name="connsiteY4-10" fmla="*/ 489097 h 1105593"/>
                <a:gd name="connsiteX0-11" fmla="*/ 0 w 2126512"/>
                <a:gd name="connsiteY0-12" fmla="*/ 2009553 h 2626049"/>
                <a:gd name="connsiteX1-13" fmla="*/ 2094614 w 2126512"/>
                <a:gd name="connsiteY1-14" fmla="*/ 0 h 2626049"/>
                <a:gd name="connsiteX2-15" fmla="*/ 2126512 w 2126512"/>
                <a:gd name="connsiteY2-16" fmla="*/ 2626049 h 2626049"/>
                <a:gd name="connsiteX3-17" fmla="*/ 723014 w 2126512"/>
                <a:gd name="connsiteY3-18" fmla="*/ 2626049 h 2626049"/>
                <a:gd name="connsiteX4-19" fmla="*/ 0 w 2126512"/>
                <a:gd name="connsiteY4-20" fmla="*/ 2009553 h 2626049"/>
                <a:gd name="connsiteX0-21" fmla="*/ 0 w 2126512"/>
                <a:gd name="connsiteY0-22" fmla="*/ 2062716 h 2679212"/>
                <a:gd name="connsiteX1-23" fmla="*/ 2126512 w 2126512"/>
                <a:gd name="connsiteY1-24" fmla="*/ 0 h 2679212"/>
                <a:gd name="connsiteX2-25" fmla="*/ 2126512 w 2126512"/>
                <a:gd name="connsiteY2-26" fmla="*/ 2679212 h 2679212"/>
                <a:gd name="connsiteX3-27" fmla="*/ 723014 w 2126512"/>
                <a:gd name="connsiteY3-28" fmla="*/ 2679212 h 2679212"/>
                <a:gd name="connsiteX4-29" fmla="*/ 0 w 2126512"/>
                <a:gd name="connsiteY4-30" fmla="*/ 2062716 h 2679212"/>
                <a:gd name="connsiteX0-31" fmla="*/ 0 w 2126512"/>
                <a:gd name="connsiteY0-32" fmla="*/ 2062716 h 4529277"/>
                <a:gd name="connsiteX1-33" fmla="*/ 2126512 w 2126512"/>
                <a:gd name="connsiteY1-34" fmla="*/ 0 h 4529277"/>
                <a:gd name="connsiteX2-35" fmla="*/ 2126512 w 2126512"/>
                <a:gd name="connsiteY2-36" fmla="*/ 2679212 h 4529277"/>
                <a:gd name="connsiteX3-37" fmla="*/ 31897 w 2126512"/>
                <a:gd name="connsiteY3-38" fmla="*/ 4529277 h 4529277"/>
                <a:gd name="connsiteX4-39" fmla="*/ 0 w 2126512"/>
                <a:gd name="connsiteY4-40" fmla="*/ 2062716 h 4529277"/>
                <a:gd name="connsiteX0-41" fmla="*/ 0 w 4603898"/>
                <a:gd name="connsiteY0-42" fmla="*/ 2105439 h 4572000"/>
                <a:gd name="connsiteX1-43" fmla="*/ 2126512 w 4603898"/>
                <a:gd name="connsiteY1-44" fmla="*/ 42723 h 4572000"/>
                <a:gd name="connsiteX2-45" fmla="*/ 4603898 w 4603898"/>
                <a:gd name="connsiteY2-46" fmla="*/ 0 h 4572000"/>
                <a:gd name="connsiteX3-47" fmla="*/ 31897 w 4603898"/>
                <a:gd name="connsiteY3-48" fmla="*/ 4572000 h 4572000"/>
                <a:gd name="connsiteX4-49" fmla="*/ 0 w 4603898"/>
                <a:gd name="connsiteY4-50" fmla="*/ 2105439 h 4572000"/>
                <a:gd name="connsiteX0-51" fmla="*/ 0 w 4603898"/>
                <a:gd name="connsiteY0-52" fmla="*/ 2105439 h 4593265"/>
                <a:gd name="connsiteX1-53" fmla="*/ 2126512 w 4603898"/>
                <a:gd name="connsiteY1-54" fmla="*/ 42723 h 4593265"/>
                <a:gd name="connsiteX2-55" fmla="*/ 4603898 w 4603898"/>
                <a:gd name="connsiteY2-56" fmla="*/ 0 h 4593265"/>
                <a:gd name="connsiteX3-57" fmla="*/ 10632 w 4603898"/>
                <a:gd name="connsiteY3-58" fmla="*/ 4593265 h 4593265"/>
                <a:gd name="connsiteX4-59" fmla="*/ 0 w 4603898"/>
                <a:gd name="connsiteY4-60" fmla="*/ 2105439 h 4593265"/>
              </a:gdLst>
              <a:ahLst/>
              <a:cxnLst>
                <a:cxn ang="0">
                  <a:pos x="connsiteX0-51" y="connsiteY0-52"/>
                </a:cxn>
                <a:cxn ang="0">
                  <a:pos x="connsiteX1-53" y="connsiteY1-54"/>
                </a:cxn>
                <a:cxn ang="0">
                  <a:pos x="connsiteX2-55" y="connsiteY2-56"/>
                </a:cxn>
                <a:cxn ang="0">
                  <a:pos x="connsiteX3-57" y="connsiteY3-58"/>
                </a:cxn>
                <a:cxn ang="0">
                  <a:pos x="connsiteX4-59" y="connsiteY4-60"/>
                </a:cxn>
              </a:cxnLst>
              <a:rect l="l" t="t" r="r" b="b"/>
              <a:pathLst>
                <a:path w="4603898" h="4593265">
                  <a:moveTo>
                    <a:pt x="0" y="2105439"/>
                  </a:moveTo>
                  <a:lnTo>
                    <a:pt x="2126512" y="42723"/>
                  </a:lnTo>
                  <a:lnTo>
                    <a:pt x="4603898" y="0"/>
                  </a:lnTo>
                  <a:lnTo>
                    <a:pt x="10632" y="4593265"/>
                  </a:lnTo>
                  <a:lnTo>
                    <a:pt x="0" y="2105439"/>
                  </a:lnTo>
                  <a:close/>
                </a:path>
              </a:pathLst>
            </a:custGeom>
            <a:solidFill>
              <a:srgbClr val="00B050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等腰三角形 8"/>
            <p:cNvSpPr/>
            <p:nvPr/>
          </p:nvSpPr>
          <p:spPr>
            <a:xfrm>
              <a:off x="4387085" y="1446941"/>
              <a:ext cx="362235" cy="188876"/>
            </a:xfrm>
            <a:custGeom>
              <a:avLst/>
              <a:gdLst>
                <a:gd name="connsiteX0" fmla="*/ 0 w 314527"/>
                <a:gd name="connsiteY0" fmla="*/ 212730 h 212730"/>
                <a:gd name="connsiteX1" fmla="*/ 157264 w 314527"/>
                <a:gd name="connsiteY1" fmla="*/ 0 h 212730"/>
                <a:gd name="connsiteX2" fmla="*/ 314527 w 314527"/>
                <a:gd name="connsiteY2" fmla="*/ 212730 h 212730"/>
                <a:gd name="connsiteX3" fmla="*/ 0 w 314527"/>
                <a:gd name="connsiteY3" fmla="*/ 212730 h 212730"/>
                <a:gd name="connsiteX0-1" fmla="*/ 0 w 314527"/>
                <a:gd name="connsiteY0-2" fmla="*/ 212730 h 212730"/>
                <a:gd name="connsiteX1-3" fmla="*/ 228826 w 314527"/>
                <a:gd name="connsiteY1-4" fmla="*/ 0 h 212730"/>
                <a:gd name="connsiteX2-5" fmla="*/ 314527 w 314527"/>
                <a:gd name="connsiteY2-6" fmla="*/ 212730 h 212730"/>
                <a:gd name="connsiteX3-7" fmla="*/ 0 w 314527"/>
                <a:gd name="connsiteY3-8" fmla="*/ 212730 h 212730"/>
                <a:gd name="connsiteX0-9" fmla="*/ 0 w 314527"/>
                <a:gd name="connsiteY0-10" fmla="*/ 204779 h 204779"/>
                <a:gd name="connsiteX1-11" fmla="*/ 181118 w 314527"/>
                <a:gd name="connsiteY1-12" fmla="*/ 0 h 204779"/>
                <a:gd name="connsiteX2-13" fmla="*/ 314527 w 314527"/>
                <a:gd name="connsiteY2-14" fmla="*/ 204779 h 204779"/>
                <a:gd name="connsiteX3-15" fmla="*/ 0 w 314527"/>
                <a:gd name="connsiteY3-16" fmla="*/ 204779 h 204779"/>
                <a:gd name="connsiteX0-17" fmla="*/ 0 w 394040"/>
                <a:gd name="connsiteY0-18" fmla="*/ 204779 h 228633"/>
                <a:gd name="connsiteX1-19" fmla="*/ 181118 w 394040"/>
                <a:gd name="connsiteY1-20" fmla="*/ 0 h 228633"/>
                <a:gd name="connsiteX2-21" fmla="*/ 394040 w 394040"/>
                <a:gd name="connsiteY2-22" fmla="*/ 228633 h 228633"/>
                <a:gd name="connsiteX3-23" fmla="*/ 0 w 394040"/>
                <a:gd name="connsiteY3-24" fmla="*/ 204779 h 228633"/>
                <a:gd name="connsiteX0-25" fmla="*/ 0 w 370186"/>
                <a:gd name="connsiteY0-26" fmla="*/ 204779 h 228633"/>
                <a:gd name="connsiteX1-27" fmla="*/ 181118 w 370186"/>
                <a:gd name="connsiteY1-28" fmla="*/ 0 h 228633"/>
                <a:gd name="connsiteX2-29" fmla="*/ 370186 w 370186"/>
                <a:gd name="connsiteY2-30" fmla="*/ 228633 h 228633"/>
                <a:gd name="connsiteX3-31" fmla="*/ 0 w 370186"/>
                <a:gd name="connsiteY3-32" fmla="*/ 204779 h 228633"/>
                <a:gd name="connsiteX0-33" fmla="*/ 0 w 362235"/>
                <a:gd name="connsiteY0-34" fmla="*/ 204779 h 204779"/>
                <a:gd name="connsiteX1-35" fmla="*/ 181118 w 362235"/>
                <a:gd name="connsiteY1-36" fmla="*/ 0 h 204779"/>
                <a:gd name="connsiteX2-37" fmla="*/ 362235 w 362235"/>
                <a:gd name="connsiteY2-38" fmla="*/ 204779 h 204779"/>
                <a:gd name="connsiteX3-39" fmla="*/ 0 w 362235"/>
                <a:gd name="connsiteY3-40" fmla="*/ 204779 h 204779"/>
                <a:gd name="connsiteX0-41" fmla="*/ 0 w 362235"/>
                <a:gd name="connsiteY0-42" fmla="*/ 188876 h 188876"/>
                <a:gd name="connsiteX1-43" fmla="*/ 173167 w 362235"/>
                <a:gd name="connsiteY1-44" fmla="*/ 0 h 188876"/>
                <a:gd name="connsiteX2-45" fmla="*/ 362235 w 362235"/>
                <a:gd name="connsiteY2-46" fmla="*/ 188876 h 188876"/>
                <a:gd name="connsiteX3-47" fmla="*/ 0 w 362235"/>
                <a:gd name="connsiteY3-48" fmla="*/ 188876 h 188876"/>
              </a:gdLst>
              <a:ahLst/>
              <a:cxnLst>
                <a:cxn ang="0">
                  <a:pos x="connsiteX0-41" y="connsiteY0-42"/>
                </a:cxn>
                <a:cxn ang="0">
                  <a:pos x="connsiteX1-43" y="connsiteY1-44"/>
                </a:cxn>
                <a:cxn ang="0">
                  <a:pos x="connsiteX2-45" y="connsiteY2-46"/>
                </a:cxn>
                <a:cxn ang="0">
                  <a:pos x="connsiteX3-47" y="connsiteY3-48"/>
                </a:cxn>
              </a:cxnLst>
              <a:rect l="l" t="t" r="r" b="b"/>
              <a:pathLst>
                <a:path w="362235" h="188876">
                  <a:moveTo>
                    <a:pt x="0" y="188876"/>
                  </a:moveTo>
                  <a:lnTo>
                    <a:pt x="173167" y="0"/>
                  </a:lnTo>
                  <a:lnTo>
                    <a:pt x="362235" y="188876"/>
                  </a:lnTo>
                  <a:lnTo>
                    <a:pt x="0" y="188876"/>
                  </a:lnTo>
                  <a:close/>
                </a:path>
              </a:pathLst>
            </a:custGeom>
            <a:solidFill>
              <a:srgbClr val="005426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50334" y="-10633"/>
            <a:ext cx="4893665" cy="3654169"/>
            <a:chOff x="5689544" y="-10633"/>
            <a:chExt cx="6538371" cy="4869713"/>
          </a:xfrm>
          <a:solidFill>
            <a:srgbClr val="00B050"/>
          </a:solidFill>
        </p:grpSpPr>
        <p:sp>
          <p:nvSpPr>
            <p:cNvPr id="22" name="矩形 10"/>
            <p:cNvSpPr/>
            <p:nvPr/>
          </p:nvSpPr>
          <p:spPr>
            <a:xfrm>
              <a:off x="5689544" y="4538436"/>
              <a:ext cx="1831653" cy="306265"/>
            </a:xfrm>
            <a:custGeom>
              <a:avLst/>
              <a:gdLst>
                <a:gd name="connsiteX0" fmla="*/ 0 w 2530548"/>
                <a:gd name="connsiteY0" fmla="*/ 0 h 348794"/>
                <a:gd name="connsiteX1" fmla="*/ 2530548 w 2530548"/>
                <a:gd name="connsiteY1" fmla="*/ 0 h 348794"/>
                <a:gd name="connsiteX2" fmla="*/ 2530548 w 2530548"/>
                <a:gd name="connsiteY2" fmla="*/ 348794 h 348794"/>
                <a:gd name="connsiteX3" fmla="*/ 0 w 2530548"/>
                <a:gd name="connsiteY3" fmla="*/ 348794 h 348794"/>
                <a:gd name="connsiteX4" fmla="*/ 0 w 2530548"/>
                <a:gd name="connsiteY4" fmla="*/ 0 h 348794"/>
                <a:gd name="connsiteX0-1" fmla="*/ 0 w 2977116"/>
                <a:gd name="connsiteY0-2" fmla="*/ 31898 h 348794"/>
                <a:gd name="connsiteX1-3" fmla="*/ 2977116 w 2977116"/>
                <a:gd name="connsiteY1-4" fmla="*/ 0 h 348794"/>
                <a:gd name="connsiteX2-5" fmla="*/ 2977116 w 2977116"/>
                <a:gd name="connsiteY2-6" fmla="*/ 348794 h 348794"/>
                <a:gd name="connsiteX3-7" fmla="*/ 446568 w 2977116"/>
                <a:gd name="connsiteY3-8" fmla="*/ 348794 h 348794"/>
                <a:gd name="connsiteX4-9" fmla="*/ 0 w 2977116"/>
                <a:gd name="connsiteY4-10" fmla="*/ 31898 h 348794"/>
                <a:gd name="connsiteX0-11" fmla="*/ 0 w 2977116"/>
                <a:gd name="connsiteY0-12" fmla="*/ 31898 h 348794"/>
                <a:gd name="connsiteX1-13" fmla="*/ 2977116 w 2977116"/>
                <a:gd name="connsiteY1-14" fmla="*/ 0 h 348794"/>
                <a:gd name="connsiteX2-15" fmla="*/ 2977116 w 2977116"/>
                <a:gd name="connsiteY2-16" fmla="*/ 348794 h 348794"/>
                <a:gd name="connsiteX3-17" fmla="*/ 425303 w 2977116"/>
                <a:gd name="connsiteY3-18" fmla="*/ 242468 h 348794"/>
                <a:gd name="connsiteX4-19" fmla="*/ 0 w 2977116"/>
                <a:gd name="connsiteY4-20" fmla="*/ 31898 h 348794"/>
                <a:gd name="connsiteX0-21" fmla="*/ 0 w 2977116"/>
                <a:gd name="connsiteY0-22" fmla="*/ 31898 h 348794"/>
                <a:gd name="connsiteX1-23" fmla="*/ 2977116 w 2977116"/>
                <a:gd name="connsiteY1-24" fmla="*/ 0 h 348794"/>
                <a:gd name="connsiteX2-25" fmla="*/ 2977116 w 2977116"/>
                <a:gd name="connsiteY2-26" fmla="*/ 348794 h 348794"/>
                <a:gd name="connsiteX3-27" fmla="*/ 425303 w 2977116"/>
                <a:gd name="connsiteY3-28" fmla="*/ 338162 h 348794"/>
                <a:gd name="connsiteX4-29" fmla="*/ 0 w 2977116"/>
                <a:gd name="connsiteY4-30" fmla="*/ 31898 h 348794"/>
                <a:gd name="connsiteX0-31" fmla="*/ 0 w 2977116"/>
                <a:gd name="connsiteY0-32" fmla="*/ 21265 h 338161"/>
                <a:gd name="connsiteX1-33" fmla="*/ 1616148 w 2977116"/>
                <a:gd name="connsiteY1-34" fmla="*/ 0 h 338161"/>
                <a:gd name="connsiteX2-35" fmla="*/ 2977116 w 2977116"/>
                <a:gd name="connsiteY2-36" fmla="*/ 338161 h 338161"/>
                <a:gd name="connsiteX3-37" fmla="*/ 425303 w 2977116"/>
                <a:gd name="connsiteY3-38" fmla="*/ 327529 h 338161"/>
                <a:gd name="connsiteX4-39" fmla="*/ 0 w 2977116"/>
                <a:gd name="connsiteY4-40" fmla="*/ 21265 h 338161"/>
                <a:gd name="connsiteX0-41" fmla="*/ 0 w 1616148"/>
                <a:gd name="connsiteY0-42" fmla="*/ 21265 h 338161"/>
                <a:gd name="connsiteX1-43" fmla="*/ 1616148 w 1616148"/>
                <a:gd name="connsiteY1-44" fmla="*/ 0 h 338161"/>
                <a:gd name="connsiteX2-45" fmla="*/ 1488558 w 1616148"/>
                <a:gd name="connsiteY2-46" fmla="*/ 338161 h 338161"/>
                <a:gd name="connsiteX3-47" fmla="*/ 425303 w 1616148"/>
                <a:gd name="connsiteY3-48" fmla="*/ 327529 h 338161"/>
                <a:gd name="connsiteX4-49" fmla="*/ 0 w 1616148"/>
                <a:gd name="connsiteY4-50" fmla="*/ 21265 h 338161"/>
                <a:gd name="connsiteX0-51" fmla="*/ 0 w 1616148"/>
                <a:gd name="connsiteY0-52" fmla="*/ 21265 h 327529"/>
                <a:gd name="connsiteX1-53" fmla="*/ 1616148 w 1616148"/>
                <a:gd name="connsiteY1-54" fmla="*/ 0 h 327529"/>
                <a:gd name="connsiteX2-55" fmla="*/ 1212112 w 1616148"/>
                <a:gd name="connsiteY2-56" fmla="*/ 306263 h 327529"/>
                <a:gd name="connsiteX3-57" fmla="*/ 425303 w 1616148"/>
                <a:gd name="connsiteY3-58" fmla="*/ 327529 h 327529"/>
                <a:gd name="connsiteX4-59" fmla="*/ 0 w 1616148"/>
                <a:gd name="connsiteY4-60" fmla="*/ 21265 h 327529"/>
                <a:gd name="connsiteX0-61" fmla="*/ 0 w 1616148"/>
                <a:gd name="connsiteY0-62" fmla="*/ 21265 h 327529"/>
                <a:gd name="connsiteX1-63" fmla="*/ 1616148 w 1616148"/>
                <a:gd name="connsiteY1-64" fmla="*/ 0 h 327529"/>
                <a:gd name="connsiteX2-65" fmla="*/ 1477926 w 1616148"/>
                <a:gd name="connsiteY2-66" fmla="*/ 327529 h 327529"/>
                <a:gd name="connsiteX3-67" fmla="*/ 425303 w 1616148"/>
                <a:gd name="connsiteY3-68" fmla="*/ 327529 h 327529"/>
                <a:gd name="connsiteX4-69" fmla="*/ 0 w 1616148"/>
                <a:gd name="connsiteY4-70" fmla="*/ 21265 h 327529"/>
                <a:gd name="connsiteX0-71" fmla="*/ 0 w 1722473"/>
                <a:gd name="connsiteY0-72" fmla="*/ 0 h 306264"/>
                <a:gd name="connsiteX1-73" fmla="*/ 1722473 w 1722473"/>
                <a:gd name="connsiteY1-74" fmla="*/ 0 h 306264"/>
                <a:gd name="connsiteX2-75" fmla="*/ 1477926 w 1722473"/>
                <a:gd name="connsiteY2-76" fmla="*/ 306264 h 306264"/>
                <a:gd name="connsiteX3-77" fmla="*/ 425303 w 1722473"/>
                <a:gd name="connsiteY3-78" fmla="*/ 306264 h 306264"/>
                <a:gd name="connsiteX4-79" fmla="*/ 0 w 1722473"/>
                <a:gd name="connsiteY4-80" fmla="*/ 0 h 306264"/>
                <a:gd name="connsiteX0-81" fmla="*/ 0 w 1763416"/>
                <a:gd name="connsiteY0-82" fmla="*/ 0 h 306264"/>
                <a:gd name="connsiteX1-83" fmla="*/ 1763416 w 1763416"/>
                <a:gd name="connsiteY1-84" fmla="*/ 13648 h 306264"/>
                <a:gd name="connsiteX2-85" fmla="*/ 1477926 w 1763416"/>
                <a:gd name="connsiteY2-86" fmla="*/ 306264 h 306264"/>
                <a:gd name="connsiteX3-87" fmla="*/ 425303 w 1763416"/>
                <a:gd name="connsiteY3-88" fmla="*/ 306264 h 306264"/>
                <a:gd name="connsiteX4-89" fmla="*/ 0 w 1763416"/>
                <a:gd name="connsiteY4-90" fmla="*/ 0 h 306264"/>
                <a:gd name="connsiteX0-91" fmla="*/ 0 w 1831654"/>
                <a:gd name="connsiteY0-92" fmla="*/ 0 h 306264"/>
                <a:gd name="connsiteX1-93" fmla="*/ 1831654 w 1831654"/>
                <a:gd name="connsiteY1-94" fmla="*/ 0 h 306264"/>
                <a:gd name="connsiteX2-95" fmla="*/ 1477926 w 1831654"/>
                <a:gd name="connsiteY2-96" fmla="*/ 306264 h 306264"/>
                <a:gd name="connsiteX3-97" fmla="*/ 425303 w 1831654"/>
                <a:gd name="connsiteY3-98" fmla="*/ 306264 h 306264"/>
                <a:gd name="connsiteX4-99" fmla="*/ 0 w 1831654"/>
                <a:gd name="connsiteY4-100" fmla="*/ 0 h 306264"/>
                <a:gd name="connsiteX0-101" fmla="*/ 0 w 1831654"/>
                <a:gd name="connsiteY0-102" fmla="*/ 0 h 306264"/>
                <a:gd name="connsiteX1-103" fmla="*/ 1831654 w 1831654"/>
                <a:gd name="connsiteY1-104" fmla="*/ 0 h 306264"/>
                <a:gd name="connsiteX2-105" fmla="*/ 1517021 w 1831654"/>
                <a:gd name="connsiteY2-106" fmla="*/ 306264 h 306264"/>
                <a:gd name="connsiteX3-107" fmla="*/ 425303 w 1831654"/>
                <a:gd name="connsiteY3-108" fmla="*/ 306264 h 306264"/>
                <a:gd name="connsiteX4-109" fmla="*/ 0 w 1831654"/>
                <a:gd name="connsiteY4-110" fmla="*/ 0 h 306264"/>
              </a:gdLst>
              <a:ahLst/>
              <a:cxnLst>
                <a:cxn ang="0">
                  <a:pos x="connsiteX0-101" y="connsiteY0-102"/>
                </a:cxn>
                <a:cxn ang="0">
                  <a:pos x="connsiteX1-103" y="connsiteY1-104"/>
                </a:cxn>
                <a:cxn ang="0">
                  <a:pos x="connsiteX2-105" y="connsiteY2-106"/>
                </a:cxn>
                <a:cxn ang="0">
                  <a:pos x="connsiteX3-107" y="connsiteY3-108"/>
                </a:cxn>
                <a:cxn ang="0">
                  <a:pos x="connsiteX4-109" y="connsiteY4-110"/>
                </a:cxn>
              </a:cxnLst>
              <a:rect l="l" t="t" r="r" b="b"/>
              <a:pathLst>
                <a:path w="1831654" h="306264">
                  <a:moveTo>
                    <a:pt x="0" y="0"/>
                  </a:moveTo>
                  <a:lnTo>
                    <a:pt x="1831654" y="0"/>
                  </a:lnTo>
                  <a:lnTo>
                    <a:pt x="1517021" y="306264"/>
                  </a:lnTo>
                  <a:lnTo>
                    <a:pt x="425303" y="306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426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矩形 9"/>
            <p:cNvSpPr/>
            <p:nvPr/>
          </p:nvSpPr>
          <p:spPr>
            <a:xfrm>
              <a:off x="7176979" y="-10633"/>
              <a:ext cx="5050936" cy="4869713"/>
            </a:xfrm>
            <a:custGeom>
              <a:avLst/>
              <a:gdLst>
                <a:gd name="connsiteX0" fmla="*/ 0 w 1180214"/>
                <a:gd name="connsiteY0" fmla="*/ 0 h 808075"/>
                <a:gd name="connsiteX1" fmla="*/ 1180214 w 1180214"/>
                <a:gd name="connsiteY1" fmla="*/ 0 h 808075"/>
                <a:gd name="connsiteX2" fmla="*/ 1180214 w 1180214"/>
                <a:gd name="connsiteY2" fmla="*/ 808075 h 808075"/>
                <a:gd name="connsiteX3" fmla="*/ 0 w 1180214"/>
                <a:gd name="connsiteY3" fmla="*/ 808075 h 808075"/>
                <a:gd name="connsiteX4" fmla="*/ 0 w 1180214"/>
                <a:gd name="connsiteY4" fmla="*/ 0 h 808075"/>
                <a:gd name="connsiteX0-1" fmla="*/ 0 w 4997303"/>
                <a:gd name="connsiteY0-2" fmla="*/ 1956390 h 2764465"/>
                <a:gd name="connsiteX1-3" fmla="*/ 4997303 w 4997303"/>
                <a:gd name="connsiteY1-4" fmla="*/ 0 h 2764465"/>
                <a:gd name="connsiteX2-5" fmla="*/ 1180214 w 4997303"/>
                <a:gd name="connsiteY2-6" fmla="*/ 2764465 h 2764465"/>
                <a:gd name="connsiteX3-7" fmla="*/ 0 w 4997303"/>
                <a:gd name="connsiteY3-8" fmla="*/ 2764465 h 2764465"/>
                <a:gd name="connsiteX4-9" fmla="*/ 0 w 4997303"/>
                <a:gd name="connsiteY4-10" fmla="*/ 1956390 h 2764465"/>
                <a:gd name="connsiteX0-11" fmla="*/ 4869711 w 4997303"/>
                <a:gd name="connsiteY0-12" fmla="*/ 0 h 5103629"/>
                <a:gd name="connsiteX1-13" fmla="*/ 4997303 w 4997303"/>
                <a:gd name="connsiteY1-14" fmla="*/ 2339164 h 5103629"/>
                <a:gd name="connsiteX2-15" fmla="*/ 1180214 w 4997303"/>
                <a:gd name="connsiteY2-16" fmla="*/ 5103629 h 5103629"/>
                <a:gd name="connsiteX3-17" fmla="*/ 0 w 4997303"/>
                <a:gd name="connsiteY3-18" fmla="*/ 5103629 h 5103629"/>
                <a:gd name="connsiteX4-19" fmla="*/ 4869711 w 4997303"/>
                <a:gd name="connsiteY4-20" fmla="*/ 0 h 5103629"/>
                <a:gd name="connsiteX0-21" fmla="*/ 4912241 w 5039833"/>
                <a:gd name="connsiteY0-22" fmla="*/ 0 h 5103629"/>
                <a:gd name="connsiteX1-23" fmla="*/ 5039833 w 5039833"/>
                <a:gd name="connsiteY1-24" fmla="*/ 2339164 h 5103629"/>
                <a:gd name="connsiteX2-25" fmla="*/ 1222744 w 5039833"/>
                <a:gd name="connsiteY2-26" fmla="*/ 5103629 h 5103629"/>
                <a:gd name="connsiteX3-27" fmla="*/ 0 w 5039833"/>
                <a:gd name="connsiteY3-28" fmla="*/ 4901611 h 5103629"/>
                <a:gd name="connsiteX4-29" fmla="*/ 4912241 w 5039833"/>
                <a:gd name="connsiteY4-30" fmla="*/ 0 h 5103629"/>
                <a:gd name="connsiteX0-31" fmla="*/ 4912241 w 5039833"/>
                <a:gd name="connsiteY0-32" fmla="*/ 0 h 4901611"/>
                <a:gd name="connsiteX1-33" fmla="*/ 5039833 w 5039833"/>
                <a:gd name="connsiteY1-34" fmla="*/ 2339164 h 4901611"/>
                <a:gd name="connsiteX2-35" fmla="*/ 2551813 w 5039833"/>
                <a:gd name="connsiteY2-36" fmla="*/ 4890978 h 4901611"/>
                <a:gd name="connsiteX3-37" fmla="*/ 0 w 5039833"/>
                <a:gd name="connsiteY3-38" fmla="*/ 4901611 h 4901611"/>
                <a:gd name="connsiteX4-39" fmla="*/ 4912241 w 5039833"/>
                <a:gd name="connsiteY4-40" fmla="*/ 0 h 4901611"/>
                <a:gd name="connsiteX0-41" fmla="*/ 4912241 w 5039833"/>
                <a:gd name="connsiteY0-42" fmla="*/ 0 h 4901611"/>
                <a:gd name="connsiteX1-43" fmla="*/ 4944139 w 5039833"/>
                <a:gd name="connsiteY1-44" fmla="*/ 404038 h 4901611"/>
                <a:gd name="connsiteX2-45" fmla="*/ 5039833 w 5039833"/>
                <a:gd name="connsiteY2-46" fmla="*/ 2339164 h 4901611"/>
                <a:gd name="connsiteX3-47" fmla="*/ 2551813 w 5039833"/>
                <a:gd name="connsiteY3-48" fmla="*/ 4890978 h 4901611"/>
                <a:gd name="connsiteX4-49" fmla="*/ 0 w 5039833"/>
                <a:gd name="connsiteY4-50" fmla="*/ 4901611 h 4901611"/>
                <a:gd name="connsiteX5" fmla="*/ 4912241 w 5039833"/>
                <a:gd name="connsiteY5" fmla="*/ 0 h 4901611"/>
                <a:gd name="connsiteX0-51" fmla="*/ 4912241 w 5039833"/>
                <a:gd name="connsiteY0-52" fmla="*/ 0 h 4901611"/>
                <a:gd name="connsiteX1-53" fmla="*/ 5029200 w 5039833"/>
                <a:gd name="connsiteY1-54" fmla="*/ 53164 h 4901611"/>
                <a:gd name="connsiteX2-55" fmla="*/ 5039833 w 5039833"/>
                <a:gd name="connsiteY2-56" fmla="*/ 2339164 h 4901611"/>
                <a:gd name="connsiteX3-57" fmla="*/ 2551813 w 5039833"/>
                <a:gd name="connsiteY3-58" fmla="*/ 4890978 h 4901611"/>
                <a:gd name="connsiteX4-59" fmla="*/ 0 w 5039833"/>
                <a:gd name="connsiteY4-60" fmla="*/ 4901611 h 4901611"/>
                <a:gd name="connsiteX5-61" fmla="*/ 4912241 w 5039833"/>
                <a:gd name="connsiteY5-62" fmla="*/ 0 h 4901611"/>
                <a:gd name="connsiteX0-63" fmla="*/ 4901608 w 5039833"/>
                <a:gd name="connsiteY0-64" fmla="*/ 0 h 4859081"/>
                <a:gd name="connsiteX1-65" fmla="*/ 5029200 w 5039833"/>
                <a:gd name="connsiteY1-66" fmla="*/ 10634 h 4859081"/>
                <a:gd name="connsiteX2-67" fmla="*/ 5039833 w 5039833"/>
                <a:gd name="connsiteY2-68" fmla="*/ 2296634 h 4859081"/>
                <a:gd name="connsiteX3-69" fmla="*/ 2551813 w 5039833"/>
                <a:gd name="connsiteY3-70" fmla="*/ 4848448 h 4859081"/>
                <a:gd name="connsiteX4-71" fmla="*/ 0 w 5039833"/>
                <a:gd name="connsiteY4-72" fmla="*/ 4859081 h 4859081"/>
                <a:gd name="connsiteX5-73" fmla="*/ 4901608 w 5039833"/>
                <a:gd name="connsiteY5-74" fmla="*/ 0 h 4859081"/>
                <a:gd name="connsiteX0-75" fmla="*/ 4901608 w 5039833"/>
                <a:gd name="connsiteY0-76" fmla="*/ 10632 h 4869713"/>
                <a:gd name="connsiteX1-77" fmla="*/ 5029200 w 5039833"/>
                <a:gd name="connsiteY1-78" fmla="*/ 0 h 4869713"/>
                <a:gd name="connsiteX2-79" fmla="*/ 5039833 w 5039833"/>
                <a:gd name="connsiteY2-80" fmla="*/ 2307266 h 4869713"/>
                <a:gd name="connsiteX3-81" fmla="*/ 2551813 w 5039833"/>
                <a:gd name="connsiteY3-82" fmla="*/ 4859080 h 4869713"/>
                <a:gd name="connsiteX4-83" fmla="*/ 0 w 5039833"/>
                <a:gd name="connsiteY4-84" fmla="*/ 4869713 h 4869713"/>
                <a:gd name="connsiteX5-85" fmla="*/ 4901608 w 5039833"/>
                <a:gd name="connsiteY5-86" fmla="*/ 10632 h 4869713"/>
                <a:gd name="connsiteX0-87" fmla="*/ 4848446 w 5039833"/>
                <a:gd name="connsiteY0-88" fmla="*/ 10632 h 4869713"/>
                <a:gd name="connsiteX1-89" fmla="*/ 5029200 w 5039833"/>
                <a:gd name="connsiteY1-90" fmla="*/ 0 h 4869713"/>
                <a:gd name="connsiteX2-91" fmla="*/ 5039833 w 5039833"/>
                <a:gd name="connsiteY2-92" fmla="*/ 2307266 h 4869713"/>
                <a:gd name="connsiteX3-93" fmla="*/ 2551813 w 5039833"/>
                <a:gd name="connsiteY3-94" fmla="*/ 4859080 h 4869713"/>
                <a:gd name="connsiteX4-95" fmla="*/ 0 w 5039833"/>
                <a:gd name="connsiteY4-96" fmla="*/ 4869713 h 4869713"/>
                <a:gd name="connsiteX5-97" fmla="*/ 4848446 w 5039833"/>
                <a:gd name="connsiteY5-98" fmla="*/ 10632 h 4869713"/>
                <a:gd name="connsiteX0-99" fmla="*/ 4848446 w 5050936"/>
                <a:gd name="connsiteY0-100" fmla="*/ 10632 h 4869713"/>
                <a:gd name="connsiteX1-101" fmla="*/ 5050465 w 5050936"/>
                <a:gd name="connsiteY1-102" fmla="*/ 0 h 4869713"/>
                <a:gd name="connsiteX2-103" fmla="*/ 5039833 w 5050936"/>
                <a:gd name="connsiteY2-104" fmla="*/ 2307266 h 4869713"/>
                <a:gd name="connsiteX3-105" fmla="*/ 2551813 w 5050936"/>
                <a:gd name="connsiteY3-106" fmla="*/ 4859080 h 4869713"/>
                <a:gd name="connsiteX4-107" fmla="*/ 0 w 5050936"/>
                <a:gd name="connsiteY4-108" fmla="*/ 4869713 h 4869713"/>
                <a:gd name="connsiteX5-109" fmla="*/ 4848446 w 5050936"/>
                <a:gd name="connsiteY5-110" fmla="*/ 10632 h 4869713"/>
              </a:gdLst>
              <a:ahLst/>
              <a:cxnLst>
                <a:cxn ang="0">
                  <a:pos x="connsiteX0-99" y="connsiteY0-100"/>
                </a:cxn>
                <a:cxn ang="0">
                  <a:pos x="connsiteX1-101" y="connsiteY1-102"/>
                </a:cxn>
                <a:cxn ang="0">
                  <a:pos x="connsiteX2-103" y="connsiteY2-104"/>
                </a:cxn>
                <a:cxn ang="0">
                  <a:pos x="connsiteX3-105" y="connsiteY3-106"/>
                </a:cxn>
                <a:cxn ang="0">
                  <a:pos x="connsiteX4-107" y="connsiteY4-108"/>
                </a:cxn>
                <a:cxn ang="0">
                  <a:pos x="connsiteX5-109" y="connsiteY5-110"/>
                </a:cxn>
              </a:cxnLst>
              <a:rect l="l" t="t" r="r" b="b"/>
              <a:pathLst>
                <a:path w="5050936" h="4869713">
                  <a:moveTo>
                    <a:pt x="4848446" y="10632"/>
                  </a:moveTo>
                  <a:lnTo>
                    <a:pt x="5050465" y="0"/>
                  </a:lnTo>
                  <a:cubicBezTo>
                    <a:pt x="5054009" y="762000"/>
                    <a:pt x="5036289" y="1545266"/>
                    <a:pt x="5039833" y="2307266"/>
                  </a:cubicBezTo>
                  <a:lnTo>
                    <a:pt x="2551813" y="4859080"/>
                  </a:lnTo>
                  <a:lnTo>
                    <a:pt x="0" y="4869713"/>
                  </a:lnTo>
                  <a:lnTo>
                    <a:pt x="4848446" y="10632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61" name="Rectangle 1"/>
          <p:cNvSpPr/>
          <p:nvPr/>
        </p:nvSpPr>
        <p:spPr bwMode="auto">
          <a:xfrm>
            <a:off x="1782389" y="3842329"/>
            <a:ext cx="4333875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zh-CN" altLang="zh-CN" sz="4400" dirty="0"/>
              <a:t>文本的处理</a:t>
            </a:r>
            <a:endParaRPr lang="en-US" sz="4400" dirty="0">
              <a:solidFill>
                <a:srgbClr val="00B050"/>
              </a:solidFill>
              <a:latin typeface="Open Sans Light" charset="0"/>
              <a:cs typeface="Open Sans Light" charset="0"/>
              <a:sym typeface="Open Sans Light" charset="0"/>
            </a:endParaRPr>
          </a:p>
        </p:txBody>
      </p:sp>
      <p:sp>
        <p:nvSpPr>
          <p:cNvPr id="15362" name="Rectangle 2"/>
          <p:cNvSpPr/>
          <p:nvPr/>
        </p:nvSpPr>
        <p:spPr bwMode="auto">
          <a:xfrm>
            <a:off x="1869937" y="4514697"/>
            <a:ext cx="2687352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1200" dirty="0">
                <a:solidFill>
                  <a:srgbClr val="4D4D4D"/>
                </a:solidFill>
                <a:latin typeface="Open Sans" charset="0"/>
                <a:cs typeface="Open Sans" charset="0"/>
                <a:sym typeface="Open Sans" charset="0"/>
              </a:rPr>
              <a:t>Modern Style Presentation Template</a:t>
            </a:r>
            <a:endParaRPr lang="en-US" sz="1200" dirty="0">
              <a:solidFill>
                <a:srgbClr val="4D4D4D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5363" name="Rectangle 3"/>
          <p:cNvSpPr/>
          <p:nvPr/>
        </p:nvSpPr>
        <p:spPr bwMode="auto">
          <a:xfrm rot="-2700000">
            <a:off x="1010346" y="4133979"/>
            <a:ext cx="256274" cy="260151"/>
          </a:xfrm>
          <a:prstGeom prst="rect">
            <a:avLst/>
          </a:prstGeom>
          <a:solidFill>
            <a:srgbClr val="AFDC7E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Rectangle 4"/>
          <p:cNvSpPr/>
          <p:nvPr/>
        </p:nvSpPr>
        <p:spPr bwMode="auto">
          <a:xfrm rot="-2700000">
            <a:off x="1193817" y="3953033"/>
            <a:ext cx="259556" cy="259556"/>
          </a:xfrm>
          <a:prstGeom prst="rect">
            <a:avLst/>
          </a:prstGeom>
          <a:solidFill>
            <a:srgbClr val="005426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5" name="Rectangle 5"/>
          <p:cNvSpPr/>
          <p:nvPr/>
        </p:nvSpPr>
        <p:spPr bwMode="auto">
          <a:xfrm rot="-2700000">
            <a:off x="1193817" y="4316768"/>
            <a:ext cx="259556" cy="259556"/>
          </a:xfrm>
          <a:prstGeom prst="rect">
            <a:avLst/>
          </a:prstGeom>
          <a:solidFill>
            <a:srgbClr val="92D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15366" name="Rectangle 6"/>
          <p:cNvSpPr/>
          <p:nvPr/>
        </p:nvSpPr>
        <p:spPr bwMode="auto">
          <a:xfrm rot="-2700000">
            <a:off x="1377173" y="4132819"/>
            <a:ext cx="259556" cy="260151"/>
          </a:xfrm>
          <a:prstGeom prst="rect">
            <a:avLst/>
          </a:prstGeom>
          <a:solidFill>
            <a:srgbClr val="00B050"/>
          </a:solidFill>
          <a:ln w="25400">
            <a:solidFill>
              <a:srgbClr val="FFEBAB">
                <a:alpha val="0"/>
              </a:srgb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6" name="等腰三角形 35"/>
          <p:cNvSpPr/>
          <p:nvPr/>
        </p:nvSpPr>
        <p:spPr>
          <a:xfrm rot="13449263">
            <a:off x="7703331" y="3708889"/>
            <a:ext cx="436583" cy="296046"/>
          </a:xfrm>
          <a:prstGeom prst="triangle">
            <a:avLst/>
          </a:prstGeom>
          <a:solidFill>
            <a:srgbClr val="00B050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等腰三角形 36"/>
          <p:cNvSpPr/>
          <p:nvPr/>
        </p:nvSpPr>
        <p:spPr>
          <a:xfrm rot="19012586">
            <a:off x="7752326" y="4038133"/>
            <a:ext cx="938165" cy="636168"/>
          </a:xfrm>
          <a:prstGeom prst="triangle">
            <a:avLst/>
          </a:prstGeom>
          <a:solidFill>
            <a:srgbClr val="92D050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24745 L 0.00104 0.00255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36 0.00185 L 0.00033 0.00185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7 0.25162 L 0.00097 0.00162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824 0.00185 L 0.00182 0.0018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5361" grpId="0"/>
      <p:bldP spid="15362" grpId="0"/>
      <p:bldP spid="15363" grpId="0" animBg="1"/>
      <p:bldP spid="15364" grpId="0" animBg="1"/>
      <p:bldP spid="15365" grpId="0" animBg="1"/>
      <p:bldP spid="15366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zh-CN" altLang="zh-CN" sz="2400" b="1" dirty="0"/>
              <a:t>任务</a:t>
            </a:r>
            <a:r>
              <a:rPr lang="en-US" altLang="zh-CN" sz="2400" b="1" dirty="0">
                <a:latin typeface="Times New Roman" charset="0"/>
              </a:rPr>
              <a:t>1</a:t>
            </a:r>
            <a:r>
              <a:rPr lang="en-US" altLang="zh-CN" sz="2400" b="1" dirty="0"/>
              <a:t>  </a:t>
            </a:r>
            <a:r>
              <a:rPr lang="zh-CN" altLang="zh-CN" sz="2400" b="1" dirty="0"/>
              <a:t>快速录入文字</a:t>
            </a:r>
            <a:endParaRPr lang="zh-CN" altLang="zh-CN" sz="2400" b="1" dirty="0"/>
          </a:p>
        </p:txBody>
      </p:sp>
      <p:pic>
        <p:nvPicPr>
          <p:cNvPr id="1026" name="Picture 2" descr="4-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599" y="1074222"/>
            <a:ext cx="4405025" cy="3237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Rectangle 3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03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7414" name="Rectangle 6"/>
          <p:cNvSpPr/>
          <p:nvPr/>
        </p:nvSpPr>
        <p:spPr bwMode="auto">
          <a:xfrm>
            <a:off x="5172077" y="2255046"/>
            <a:ext cx="157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2800" dirty="0">
                <a:solidFill>
                  <a:srgbClr val="FFFFFF"/>
                </a:solidFill>
                <a:latin typeface="Open Sans Light" charset="0"/>
                <a:cs typeface="Open Sans Light" charset="0"/>
                <a:sym typeface="Open Sans Light" charset="0"/>
              </a:rPr>
              <a:t>History</a:t>
            </a:r>
            <a:endParaRPr lang="en-US" sz="2800" dirty="0">
              <a:solidFill>
                <a:srgbClr val="FFFFFF"/>
              </a:solidFill>
              <a:latin typeface="Open Sans Light" charset="0"/>
              <a:cs typeface="Open Sans Light" charset="0"/>
              <a:sym typeface="Open Sans Light" charset="0"/>
            </a:endParaRPr>
          </a:p>
        </p:txBody>
      </p:sp>
      <p:sp>
        <p:nvSpPr>
          <p:cNvPr id="17415" name="Rectangle 7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altLang="zh-CN" sz="2400" u="sng" dirty="0"/>
              <a:t>4.1.2  </a:t>
            </a:r>
            <a:r>
              <a:rPr lang="zh-CN" altLang="zh-CN" sz="2400" dirty="0"/>
              <a:t>谷歌拼音</a:t>
            </a:r>
            <a:r>
              <a:rPr lang="zh-CN" altLang="zh-CN" sz="2400" dirty="0" smtClean="0"/>
              <a:t>语音识别</a:t>
            </a:r>
            <a:endParaRPr lang="en-US" altLang="zh-CN" sz="2400" dirty="0" smtClean="0"/>
          </a:p>
          <a:p>
            <a:r>
              <a:rPr lang="en-US" altLang="zh-CN" sz="2400" dirty="0"/>
              <a:t>      4.1.3  </a:t>
            </a:r>
            <a:r>
              <a:rPr lang="zh-CN" altLang="zh-CN" sz="2400" dirty="0"/>
              <a:t>腾讯</a:t>
            </a:r>
            <a:r>
              <a:rPr lang="en-US" altLang="zh-CN" sz="2400" dirty="0"/>
              <a:t>QQ</a:t>
            </a:r>
            <a:r>
              <a:rPr lang="zh-CN" altLang="zh-CN" sz="2400" dirty="0"/>
              <a:t>自带语音输入 </a:t>
            </a:r>
            <a:endParaRPr lang="zh-CN" altLang="zh-CN" sz="2400" dirty="0"/>
          </a:p>
          <a:p>
            <a:r>
              <a:rPr lang="zh-CN" altLang="zh-CN" sz="2400" dirty="0" smtClean="0"/>
              <a:t> </a:t>
            </a:r>
            <a:endParaRPr lang="zh-CN" altLang="zh-CN" sz="2400" dirty="0"/>
          </a:p>
        </p:txBody>
      </p:sp>
      <p:pic>
        <p:nvPicPr>
          <p:cNvPr id="2050" name="Picture 9" descr="怎样使用语音输入文字？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682" y="2647950"/>
            <a:ext cx="3709988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132" y="1802608"/>
            <a:ext cx="291465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87" name="Rectangle 2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01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6389" name="Rectangle 4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90" name="Rectangle 5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04</a:t>
            </a:r>
            <a:endParaRPr lang="en-US" sz="700" dirty="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8438" name="Rectangle 6"/>
          <p:cNvSpPr/>
          <p:nvPr/>
        </p:nvSpPr>
        <p:spPr bwMode="auto">
          <a:xfrm>
            <a:off x="962025" y="359410"/>
            <a:ext cx="5215890" cy="46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zh-CN" altLang="zh-CN" sz="2400" b="1" dirty="0"/>
              <a:t>任务</a:t>
            </a:r>
            <a:r>
              <a:rPr lang="en-US" altLang="zh-CN" sz="2400" b="1" dirty="0"/>
              <a:t>2  </a:t>
            </a:r>
            <a:r>
              <a:rPr lang="en-US" altLang="zh-CN" sz="2400" dirty="0" smtClean="0">
                <a:sym typeface="+mn-ea"/>
              </a:rPr>
              <a:t>ABBYY </a:t>
            </a:r>
            <a:r>
              <a:rPr lang="en-US" altLang="zh-CN" sz="2400" dirty="0" err="1">
                <a:sym typeface="+mn-ea"/>
              </a:rPr>
              <a:t>FineReader</a:t>
            </a:r>
            <a:r>
              <a:rPr lang="zh-CN" altLang="zh-CN" sz="2400" b="1" dirty="0"/>
              <a:t>软件介绍</a:t>
            </a:r>
            <a:endParaRPr lang="zh-CN" altLang="zh-CN" sz="2400" b="1" dirty="0"/>
          </a:p>
        </p:txBody>
      </p:sp>
      <p:grpSp>
        <p:nvGrpSpPr>
          <p:cNvPr id="18445" name="Group 13"/>
          <p:cNvGrpSpPr/>
          <p:nvPr/>
        </p:nvGrpSpPr>
        <p:grpSpPr bwMode="auto">
          <a:xfrm>
            <a:off x="1242420" y="3679031"/>
            <a:ext cx="1949053" cy="691158"/>
            <a:chOff x="0" y="0"/>
            <a:chExt cx="3273" cy="1160"/>
          </a:xfrm>
        </p:grpSpPr>
        <p:sp>
          <p:nvSpPr>
            <p:cNvPr id="16403" name="Rectangle 11"/>
            <p:cNvSpPr/>
            <p:nvPr/>
          </p:nvSpPr>
          <p:spPr bwMode="auto">
            <a:xfrm>
              <a:off x="730" y="0"/>
              <a:ext cx="2543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en-US" sz="1400" dirty="0">
                  <a:solidFill>
                    <a:srgbClr val="FFFFFF"/>
                  </a:solidFill>
                  <a:latin typeface="Open Sans Light" charset="0"/>
                  <a:cs typeface="Open Sans Light" charset="0"/>
                  <a:sym typeface="Open Sans Light" charset="0"/>
                </a:rPr>
                <a:t>Respect for the Natural Environment</a:t>
              </a:r>
              <a:endParaRPr lang="en-US" sz="1400" dirty="0">
                <a:solidFill>
                  <a:srgbClr val="FFFFFF"/>
                </a:solidFill>
                <a:latin typeface="Open Sans Light" charset="0"/>
                <a:cs typeface="Open Sans Light" charset="0"/>
                <a:sym typeface="Open Sans Light" charset="0"/>
              </a:endParaRPr>
            </a:p>
          </p:txBody>
        </p:sp>
        <p:sp>
          <p:nvSpPr>
            <p:cNvPr id="16404" name="AutoShape 12"/>
            <p:cNvSpPr/>
            <p:nvPr/>
          </p:nvSpPr>
          <p:spPr bwMode="auto">
            <a:xfrm>
              <a:off x="0" y="60"/>
              <a:ext cx="530" cy="338"/>
            </a:xfrm>
            <a:custGeom>
              <a:avLst/>
              <a:gdLst>
                <a:gd name="T0" fmla="*/ 433 w 21600"/>
                <a:gd name="T1" fmla="*/ 142 h 21600"/>
                <a:gd name="T2" fmla="*/ 433 w 21600"/>
                <a:gd name="T3" fmla="*/ 138 h 21600"/>
                <a:gd name="T4" fmla="*/ 296 w 21600"/>
                <a:gd name="T5" fmla="*/ 0 h 21600"/>
                <a:gd name="T6" fmla="*/ 173 w 21600"/>
                <a:gd name="T7" fmla="*/ 79 h 21600"/>
                <a:gd name="T8" fmla="*/ 141 w 21600"/>
                <a:gd name="T9" fmla="*/ 71 h 21600"/>
                <a:gd name="T10" fmla="*/ 72 w 21600"/>
                <a:gd name="T11" fmla="*/ 130 h 21600"/>
                <a:gd name="T12" fmla="*/ 0 w 21600"/>
                <a:gd name="T13" fmla="*/ 231 h 21600"/>
                <a:gd name="T14" fmla="*/ 106 w 21600"/>
                <a:gd name="T15" fmla="*/ 338 h 21600"/>
                <a:gd name="T16" fmla="*/ 433 w 21600"/>
                <a:gd name="T17" fmla="*/ 338 h 21600"/>
                <a:gd name="T18" fmla="*/ 433 w 21600"/>
                <a:gd name="T19" fmla="*/ 338 h 21600"/>
                <a:gd name="T20" fmla="*/ 530 w 21600"/>
                <a:gd name="T21" fmla="*/ 240 h 21600"/>
                <a:gd name="T22" fmla="*/ 433 w 21600"/>
                <a:gd name="T23" fmla="*/ 142 h 21600"/>
                <a:gd name="T24" fmla="*/ 433 w 21600"/>
                <a:gd name="T25" fmla="*/ 142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17652" y="9088"/>
                  </a:moveTo>
                  <a:cubicBezTo>
                    <a:pt x="17653" y="8997"/>
                    <a:pt x="17660" y="8909"/>
                    <a:pt x="17660" y="8818"/>
                  </a:cubicBezTo>
                  <a:cubicBezTo>
                    <a:pt x="17660" y="3949"/>
                    <a:pt x="15161" y="0"/>
                    <a:pt x="12079" y="0"/>
                  </a:cubicBezTo>
                  <a:cubicBezTo>
                    <a:pt x="9858" y="0"/>
                    <a:pt x="7946" y="2055"/>
                    <a:pt x="7047" y="5022"/>
                  </a:cubicBezTo>
                  <a:cubicBezTo>
                    <a:pt x="6658" y="4713"/>
                    <a:pt x="6221" y="4536"/>
                    <a:pt x="5757" y="4536"/>
                  </a:cubicBezTo>
                  <a:cubicBezTo>
                    <a:pt x="4331" y="4536"/>
                    <a:pt x="3151" y="6174"/>
                    <a:pt x="2920" y="8323"/>
                  </a:cubicBezTo>
                  <a:cubicBezTo>
                    <a:pt x="1223" y="9242"/>
                    <a:pt x="0" y="11780"/>
                    <a:pt x="0" y="14774"/>
                  </a:cubicBezTo>
                  <a:cubicBezTo>
                    <a:pt x="0" y="18542"/>
                    <a:pt x="1933" y="21595"/>
                    <a:pt x="4317" y="21600"/>
                  </a:cubicBezTo>
                  <a:lnTo>
                    <a:pt x="17660" y="21600"/>
                  </a:lnTo>
                  <a:lnTo>
                    <a:pt x="17660" y="21598"/>
                  </a:lnTo>
                  <a:cubicBezTo>
                    <a:pt x="19838" y="21580"/>
                    <a:pt x="21600" y="18788"/>
                    <a:pt x="21600" y="15343"/>
                  </a:cubicBezTo>
                  <a:cubicBezTo>
                    <a:pt x="21600" y="11894"/>
                    <a:pt x="19833" y="9098"/>
                    <a:pt x="17652" y="9088"/>
                  </a:cubicBezTo>
                  <a:close/>
                  <a:moveTo>
                    <a:pt x="17652" y="908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18448" name="Group 16"/>
          <p:cNvGrpSpPr/>
          <p:nvPr/>
        </p:nvGrpSpPr>
        <p:grpSpPr bwMode="auto">
          <a:xfrm>
            <a:off x="3660578" y="3679031"/>
            <a:ext cx="1967508" cy="691158"/>
            <a:chOff x="0" y="0"/>
            <a:chExt cx="3305" cy="1160"/>
          </a:xfrm>
        </p:grpSpPr>
        <p:sp>
          <p:nvSpPr>
            <p:cNvPr id="16401" name="Rectangle 14"/>
            <p:cNvSpPr/>
            <p:nvPr/>
          </p:nvSpPr>
          <p:spPr bwMode="auto">
            <a:xfrm>
              <a:off x="655" y="0"/>
              <a:ext cx="2650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en-US" sz="1400" dirty="0">
                  <a:solidFill>
                    <a:srgbClr val="FFFFFF"/>
                  </a:solidFill>
                  <a:latin typeface="Open Sans Light" charset="0"/>
                  <a:cs typeface="Open Sans Light" charset="0"/>
                  <a:sym typeface="Open Sans Light" charset="0"/>
                </a:rPr>
                <a:t>Respect &amp; Best Service for our Customers</a:t>
              </a:r>
              <a:endParaRPr lang="en-US" sz="1400" dirty="0">
                <a:solidFill>
                  <a:srgbClr val="FFFFFF"/>
                </a:solidFill>
                <a:latin typeface="Open Sans Light" charset="0"/>
                <a:cs typeface="Open Sans Light" charset="0"/>
                <a:sym typeface="Open Sans Light" charset="0"/>
              </a:endParaRPr>
            </a:p>
          </p:txBody>
        </p:sp>
        <p:sp>
          <p:nvSpPr>
            <p:cNvPr id="16402" name="AutoShape 15"/>
            <p:cNvSpPr/>
            <p:nvPr/>
          </p:nvSpPr>
          <p:spPr bwMode="auto">
            <a:xfrm>
              <a:off x="0" y="60"/>
              <a:ext cx="461" cy="415"/>
            </a:xfrm>
            <a:custGeom>
              <a:avLst/>
              <a:gdLst>
                <a:gd name="T0" fmla="*/ 332 w 21600"/>
                <a:gd name="T1" fmla="*/ 0 h 21600"/>
                <a:gd name="T2" fmla="*/ 231 w 21600"/>
                <a:gd name="T3" fmla="*/ 50 h 21600"/>
                <a:gd name="T4" fmla="*/ 129 w 21600"/>
                <a:gd name="T5" fmla="*/ 0 h 21600"/>
                <a:gd name="T6" fmla="*/ 0 w 21600"/>
                <a:gd name="T7" fmla="*/ 129 h 21600"/>
                <a:gd name="T8" fmla="*/ 36 w 21600"/>
                <a:gd name="T9" fmla="*/ 219 h 21600"/>
                <a:gd name="T10" fmla="*/ 217 w 21600"/>
                <a:gd name="T11" fmla="*/ 402 h 21600"/>
                <a:gd name="T12" fmla="*/ 231 w 21600"/>
                <a:gd name="T13" fmla="*/ 415 h 21600"/>
                <a:gd name="T14" fmla="*/ 244 w 21600"/>
                <a:gd name="T15" fmla="*/ 402 h 21600"/>
                <a:gd name="T16" fmla="*/ 422 w 21600"/>
                <a:gd name="T17" fmla="*/ 222 h 21600"/>
                <a:gd name="T18" fmla="*/ 461 w 21600"/>
                <a:gd name="T19" fmla="*/ 129 h 21600"/>
                <a:gd name="T20" fmla="*/ 332 w 21600"/>
                <a:gd name="T21" fmla="*/ 0 h 21600"/>
                <a:gd name="T22" fmla="*/ 332 w 21600"/>
                <a:gd name="T23" fmla="*/ 0 h 216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600" h="21600">
                  <a:moveTo>
                    <a:pt x="15569" y="0"/>
                  </a:moveTo>
                  <a:cubicBezTo>
                    <a:pt x="13669" y="0"/>
                    <a:pt x="11923" y="984"/>
                    <a:pt x="10800" y="2607"/>
                  </a:cubicBezTo>
                  <a:cubicBezTo>
                    <a:pt x="9676" y="984"/>
                    <a:pt x="7932" y="0"/>
                    <a:pt x="6031" y="0"/>
                  </a:cubicBezTo>
                  <a:cubicBezTo>
                    <a:pt x="2706" y="0"/>
                    <a:pt x="0" y="3017"/>
                    <a:pt x="0" y="6725"/>
                  </a:cubicBezTo>
                  <a:cubicBezTo>
                    <a:pt x="0" y="8467"/>
                    <a:pt x="598" y="10122"/>
                    <a:pt x="1682" y="11380"/>
                  </a:cubicBezTo>
                  <a:lnTo>
                    <a:pt x="10188" y="20915"/>
                  </a:lnTo>
                  <a:lnTo>
                    <a:pt x="10800" y="21600"/>
                  </a:lnTo>
                  <a:lnTo>
                    <a:pt x="11412" y="20915"/>
                  </a:lnTo>
                  <a:lnTo>
                    <a:pt x="19757" y="11562"/>
                  </a:lnTo>
                  <a:cubicBezTo>
                    <a:pt x="20940" y="10296"/>
                    <a:pt x="21600" y="8573"/>
                    <a:pt x="21600" y="6725"/>
                  </a:cubicBezTo>
                  <a:cubicBezTo>
                    <a:pt x="21600" y="3017"/>
                    <a:pt x="18895" y="0"/>
                    <a:pt x="15569" y="0"/>
                  </a:cubicBezTo>
                  <a:close/>
                  <a:moveTo>
                    <a:pt x="15569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18451" name="Group 19"/>
          <p:cNvGrpSpPr/>
          <p:nvPr/>
        </p:nvGrpSpPr>
        <p:grpSpPr bwMode="auto">
          <a:xfrm>
            <a:off x="6138865" y="3679031"/>
            <a:ext cx="1931789" cy="691158"/>
            <a:chOff x="0" y="0"/>
            <a:chExt cx="3245" cy="1160"/>
          </a:xfrm>
        </p:grpSpPr>
        <p:sp>
          <p:nvSpPr>
            <p:cNvPr id="16399" name="Rectangle 17"/>
            <p:cNvSpPr/>
            <p:nvPr/>
          </p:nvSpPr>
          <p:spPr bwMode="auto">
            <a:xfrm>
              <a:off x="703" y="0"/>
              <a:ext cx="2542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en-US" sz="1400">
                  <a:solidFill>
                    <a:srgbClr val="FFFFFF"/>
                  </a:solidFill>
                  <a:latin typeface="Open Sans Light" charset="0"/>
                  <a:cs typeface="Open Sans Light" charset="0"/>
                  <a:sym typeface="Open Sans Light" charset="0"/>
                </a:rPr>
                <a:t>Respect &amp; Insurance for all Employees</a:t>
              </a:r>
              <a:endParaRPr lang="en-US" sz="1400">
                <a:solidFill>
                  <a:srgbClr val="FFFFFF"/>
                </a:solidFill>
                <a:latin typeface="Open Sans Light" charset="0"/>
                <a:cs typeface="Open Sans Light" charset="0"/>
                <a:sym typeface="Open Sans Light" charset="0"/>
              </a:endParaRPr>
            </a:p>
          </p:txBody>
        </p:sp>
        <p:sp>
          <p:nvSpPr>
            <p:cNvPr id="16400" name="AutoShape 18"/>
            <p:cNvSpPr/>
            <p:nvPr/>
          </p:nvSpPr>
          <p:spPr bwMode="auto">
            <a:xfrm>
              <a:off x="0" y="12"/>
              <a:ext cx="469" cy="469"/>
            </a:xfrm>
            <a:custGeom>
              <a:avLst/>
              <a:gdLst>
                <a:gd name="T0" fmla="*/ 400 w 21600"/>
                <a:gd name="T1" fmla="*/ 372 h 21600"/>
                <a:gd name="T2" fmla="*/ 296 w 21600"/>
                <a:gd name="T3" fmla="*/ 336 h 21600"/>
                <a:gd name="T4" fmla="*/ 293 w 21600"/>
                <a:gd name="T5" fmla="*/ 324 h 21600"/>
                <a:gd name="T6" fmla="*/ 301 w 21600"/>
                <a:gd name="T7" fmla="*/ 298 h 21600"/>
                <a:gd name="T8" fmla="*/ 311 w 21600"/>
                <a:gd name="T9" fmla="*/ 262 h 21600"/>
                <a:gd name="T10" fmla="*/ 327 w 21600"/>
                <a:gd name="T11" fmla="*/ 225 h 21600"/>
                <a:gd name="T12" fmla="*/ 326 w 21600"/>
                <a:gd name="T13" fmla="*/ 194 h 21600"/>
                <a:gd name="T14" fmla="*/ 325 w 21600"/>
                <a:gd name="T15" fmla="*/ 192 h 21600"/>
                <a:gd name="T16" fmla="*/ 329 w 21600"/>
                <a:gd name="T17" fmla="*/ 148 h 21600"/>
                <a:gd name="T18" fmla="*/ 312 w 21600"/>
                <a:gd name="T19" fmla="*/ 90 h 21600"/>
                <a:gd name="T20" fmla="*/ 246 w 21600"/>
                <a:gd name="T21" fmla="*/ 58 h 21600"/>
                <a:gd name="T22" fmla="*/ 226 w 21600"/>
                <a:gd name="T23" fmla="*/ 58 h 21600"/>
                <a:gd name="T24" fmla="*/ 161 w 21600"/>
                <a:gd name="T25" fmla="*/ 90 h 21600"/>
                <a:gd name="T26" fmla="*/ 144 w 21600"/>
                <a:gd name="T27" fmla="*/ 148 h 21600"/>
                <a:gd name="T28" fmla="*/ 147 w 21600"/>
                <a:gd name="T29" fmla="*/ 192 h 21600"/>
                <a:gd name="T30" fmla="*/ 147 w 21600"/>
                <a:gd name="T31" fmla="*/ 194 h 21600"/>
                <a:gd name="T32" fmla="*/ 146 w 21600"/>
                <a:gd name="T33" fmla="*/ 225 h 21600"/>
                <a:gd name="T34" fmla="*/ 162 w 21600"/>
                <a:gd name="T35" fmla="*/ 262 h 21600"/>
                <a:gd name="T36" fmla="*/ 172 w 21600"/>
                <a:gd name="T37" fmla="*/ 298 h 21600"/>
                <a:gd name="T38" fmla="*/ 176 w 21600"/>
                <a:gd name="T39" fmla="*/ 324 h 21600"/>
                <a:gd name="T40" fmla="*/ 173 w 21600"/>
                <a:gd name="T41" fmla="*/ 336 h 21600"/>
                <a:gd name="T42" fmla="*/ 70 w 21600"/>
                <a:gd name="T43" fmla="*/ 373 h 21600"/>
                <a:gd name="T44" fmla="*/ 20 w 21600"/>
                <a:gd name="T45" fmla="*/ 234 h 21600"/>
                <a:gd name="T46" fmla="*/ 235 w 21600"/>
                <a:gd name="T47" fmla="*/ 20 h 21600"/>
                <a:gd name="T48" fmla="*/ 449 w 21600"/>
                <a:gd name="T49" fmla="*/ 234 h 21600"/>
                <a:gd name="T50" fmla="*/ 400 w 21600"/>
                <a:gd name="T51" fmla="*/ 372 h 21600"/>
                <a:gd name="T52" fmla="*/ 235 w 21600"/>
                <a:gd name="T53" fmla="*/ 0 h 21600"/>
                <a:gd name="T54" fmla="*/ 0 w 21600"/>
                <a:gd name="T55" fmla="*/ 234 h 21600"/>
                <a:gd name="T56" fmla="*/ 235 w 21600"/>
                <a:gd name="T57" fmla="*/ 469 h 21600"/>
                <a:gd name="T58" fmla="*/ 469 w 21600"/>
                <a:gd name="T59" fmla="*/ 234 h 21600"/>
                <a:gd name="T60" fmla="*/ 235 w 21600"/>
                <a:gd name="T61" fmla="*/ 0 h 21600"/>
                <a:gd name="T62" fmla="*/ 235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18412" y="17122"/>
                  </a:moveTo>
                  <a:cubicBezTo>
                    <a:pt x="17424" y="16710"/>
                    <a:pt x="15094" y="15902"/>
                    <a:pt x="13653" y="15476"/>
                  </a:cubicBezTo>
                  <a:cubicBezTo>
                    <a:pt x="13529" y="15436"/>
                    <a:pt x="13510" y="15429"/>
                    <a:pt x="13510" y="14918"/>
                  </a:cubicBezTo>
                  <a:cubicBezTo>
                    <a:pt x="13510" y="14494"/>
                    <a:pt x="13683" y="14070"/>
                    <a:pt x="13853" y="13710"/>
                  </a:cubicBezTo>
                  <a:cubicBezTo>
                    <a:pt x="14037" y="13318"/>
                    <a:pt x="14255" y="12659"/>
                    <a:pt x="14333" y="12069"/>
                  </a:cubicBezTo>
                  <a:cubicBezTo>
                    <a:pt x="14553" y="11815"/>
                    <a:pt x="14849" y="11314"/>
                    <a:pt x="15042" y="10359"/>
                  </a:cubicBezTo>
                  <a:cubicBezTo>
                    <a:pt x="15209" y="9518"/>
                    <a:pt x="15131" y="9211"/>
                    <a:pt x="15020" y="8924"/>
                  </a:cubicBezTo>
                  <a:cubicBezTo>
                    <a:pt x="15008" y="8893"/>
                    <a:pt x="14996" y="8863"/>
                    <a:pt x="14987" y="8835"/>
                  </a:cubicBezTo>
                  <a:cubicBezTo>
                    <a:pt x="14944" y="8636"/>
                    <a:pt x="15003" y="7611"/>
                    <a:pt x="15147" y="6815"/>
                  </a:cubicBezTo>
                  <a:cubicBezTo>
                    <a:pt x="15247" y="6270"/>
                    <a:pt x="15121" y="5108"/>
                    <a:pt x="14371" y="4149"/>
                  </a:cubicBezTo>
                  <a:cubicBezTo>
                    <a:pt x="13895" y="3542"/>
                    <a:pt x="12987" y="2798"/>
                    <a:pt x="11329" y="2694"/>
                  </a:cubicBezTo>
                  <a:lnTo>
                    <a:pt x="10419" y="2694"/>
                  </a:lnTo>
                  <a:cubicBezTo>
                    <a:pt x="8789" y="2798"/>
                    <a:pt x="7881" y="3542"/>
                    <a:pt x="7405" y="4149"/>
                  </a:cubicBezTo>
                  <a:cubicBezTo>
                    <a:pt x="6654" y="5108"/>
                    <a:pt x="6531" y="6270"/>
                    <a:pt x="6629" y="6815"/>
                  </a:cubicBezTo>
                  <a:cubicBezTo>
                    <a:pt x="6774" y="7611"/>
                    <a:pt x="6831" y="8636"/>
                    <a:pt x="6790" y="8829"/>
                  </a:cubicBezTo>
                  <a:cubicBezTo>
                    <a:pt x="6781" y="8863"/>
                    <a:pt x="6768" y="8893"/>
                    <a:pt x="6757" y="8924"/>
                  </a:cubicBezTo>
                  <a:cubicBezTo>
                    <a:pt x="6646" y="9211"/>
                    <a:pt x="6567" y="9518"/>
                    <a:pt x="6735" y="10359"/>
                  </a:cubicBezTo>
                  <a:cubicBezTo>
                    <a:pt x="6927" y="11314"/>
                    <a:pt x="7224" y="11815"/>
                    <a:pt x="7443" y="12069"/>
                  </a:cubicBezTo>
                  <a:cubicBezTo>
                    <a:pt x="7521" y="12659"/>
                    <a:pt x="7740" y="13318"/>
                    <a:pt x="7924" y="13710"/>
                  </a:cubicBezTo>
                  <a:cubicBezTo>
                    <a:pt x="8058" y="13997"/>
                    <a:pt x="8121" y="14386"/>
                    <a:pt x="8121" y="14937"/>
                  </a:cubicBezTo>
                  <a:cubicBezTo>
                    <a:pt x="8121" y="15448"/>
                    <a:pt x="8103" y="15456"/>
                    <a:pt x="7987" y="15491"/>
                  </a:cubicBezTo>
                  <a:cubicBezTo>
                    <a:pt x="6496" y="15931"/>
                    <a:pt x="4121" y="16789"/>
                    <a:pt x="3237" y="17178"/>
                  </a:cubicBezTo>
                  <a:cubicBezTo>
                    <a:pt x="1781" y="15453"/>
                    <a:pt x="901" y="13227"/>
                    <a:pt x="901" y="10799"/>
                  </a:cubicBezTo>
                  <a:cubicBezTo>
                    <a:pt x="901" y="5341"/>
                    <a:pt x="5341" y="900"/>
                    <a:pt x="10800" y="900"/>
                  </a:cubicBezTo>
                  <a:cubicBezTo>
                    <a:pt x="16258" y="900"/>
                    <a:pt x="20699" y="5341"/>
                    <a:pt x="20699" y="10799"/>
                  </a:cubicBezTo>
                  <a:cubicBezTo>
                    <a:pt x="20699" y="13201"/>
                    <a:pt x="19839" y="15405"/>
                    <a:pt x="18412" y="17122"/>
                  </a:cubicBezTo>
                  <a:close/>
                  <a:moveTo>
                    <a:pt x="10800" y="0"/>
                  </a:moveTo>
                  <a:cubicBezTo>
                    <a:pt x="4836" y="0"/>
                    <a:pt x="0" y="4834"/>
                    <a:pt x="0" y="10799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5" y="21600"/>
                    <a:pt x="21600" y="16765"/>
                    <a:pt x="21600" y="10799"/>
                  </a:cubicBezTo>
                  <a:cubicBezTo>
                    <a:pt x="21600" y="4834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055192" y="1733550"/>
            <a:ext cx="6858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ABBYY </a:t>
            </a:r>
            <a:r>
              <a:rPr lang="en-US" altLang="zh-CN" dirty="0" err="1"/>
              <a:t>FineReader</a:t>
            </a:r>
            <a:r>
              <a:rPr lang="zh-CN" altLang="zh-CN" dirty="0"/>
              <a:t>将</a:t>
            </a:r>
            <a:r>
              <a:rPr lang="en-US" altLang="zh-CN" dirty="0"/>
              <a:t>PDF</a:t>
            </a:r>
            <a:r>
              <a:rPr lang="zh-CN" altLang="zh-CN" dirty="0"/>
              <a:t>文件转换为</a:t>
            </a:r>
            <a:r>
              <a:rPr lang="en-US" altLang="zh-CN" dirty="0"/>
              <a:t>Office</a:t>
            </a:r>
            <a:r>
              <a:rPr lang="zh-CN" altLang="zh-CN" dirty="0"/>
              <a:t>文件</a:t>
            </a:r>
            <a:endParaRPr lang="zh-CN" altLang="zh-CN" dirty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ABBYY </a:t>
            </a:r>
            <a:r>
              <a:rPr lang="en-US" altLang="zh-CN" dirty="0" err="1"/>
              <a:t>FineReader</a:t>
            </a:r>
            <a:r>
              <a:rPr lang="zh-CN" altLang="zh-CN" dirty="0"/>
              <a:t>将图像、照片文件转换为</a:t>
            </a:r>
            <a:r>
              <a:rPr lang="en-US" altLang="zh-CN" dirty="0"/>
              <a:t>Office</a:t>
            </a:r>
            <a:r>
              <a:rPr lang="zh-CN" altLang="zh-CN" dirty="0"/>
              <a:t>文件</a:t>
            </a:r>
            <a:endParaRPr lang="zh-CN" altLang="zh-CN" dirty="0"/>
          </a:p>
          <a:p>
            <a:pPr algn="l"/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en-US" altLang="zh-CN" dirty="0" smtClean="0"/>
              <a:t>ABBYY </a:t>
            </a:r>
            <a:r>
              <a:rPr lang="en-US" altLang="zh-CN" dirty="0" err="1"/>
              <a:t>FineReader</a:t>
            </a:r>
            <a:r>
              <a:rPr lang="zh-CN" altLang="zh-CN" dirty="0"/>
              <a:t>进行文档以及表格的扫描</a:t>
            </a:r>
            <a:endParaRPr lang="zh-CN" altLang="zh-CN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412" name="Rectangle 5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01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7413" name="Rectangle 6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414" name="Rectangle 7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05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9464" name="Rectangle 8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zh-CN" altLang="zh-CN" sz="2400" b="1" dirty="0"/>
              <a:t>任务</a:t>
            </a:r>
            <a:r>
              <a:rPr lang="en-US" altLang="zh-CN" sz="2400" b="1" dirty="0"/>
              <a:t>3  </a:t>
            </a:r>
            <a:r>
              <a:rPr lang="zh-CN" altLang="zh-CN" sz="2400" b="1" dirty="0"/>
              <a:t>艺术类文本设计</a:t>
            </a:r>
            <a:endParaRPr lang="zh-CN" altLang="zh-CN" sz="2400" b="1" dirty="0"/>
          </a:p>
        </p:txBody>
      </p:sp>
      <p:sp>
        <p:nvSpPr>
          <p:cNvPr id="19465" name="Rectangle 9"/>
          <p:cNvSpPr/>
          <p:nvPr/>
        </p:nvSpPr>
        <p:spPr bwMode="auto">
          <a:xfrm>
            <a:off x="1000127" y="778669"/>
            <a:ext cx="63150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1000" dirty="0">
                <a:solidFill>
                  <a:srgbClr val="4D4D4D"/>
                </a:solidFill>
                <a:latin typeface="Open Sans" charset="0"/>
                <a:cs typeface="Open Sans" charset="0"/>
                <a:sym typeface="Open Sans" charset="0"/>
              </a:rPr>
              <a:t>Write your subtitle in this line</a:t>
            </a:r>
            <a:endParaRPr lang="en-US" sz="1000" dirty="0">
              <a:solidFill>
                <a:srgbClr val="4D4D4D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9476" name="Rectangle 20"/>
          <p:cNvSpPr/>
          <p:nvPr/>
        </p:nvSpPr>
        <p:spPr bwMode="auto">
          <a:xfrm>
            <a:off x="5929313" y="1981201"/>
            <a:ext cx="2019300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marL="228600" algn="l">
              <a:lnSpc>
                <a:spcPct val="150000"/>
              </a:lnSpc>
            </a:pPr>
            <a:r>
              <a:rPr lang="en-US" sz="700" dirty="0" err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Lorem</a:t>
            </a:r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 </a:t>
            </a:r>
            <a:r>
              <a:rPr lang="en-US" sz="700" dirty="0" err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Ipsum</a:t>
            </a:r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 is simply dummy text of the printing and typesetting industry. </a:t>
            </a:r>
            <a:r>
              <a:rPr lang="en-US" sz="700" dirty="0" err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Lorem</a:t>
            </a:r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 </a:t>
            </a:r>
            <a:r>
              <a:rPr lang="en-US" sz="700" dirty="0" err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Ipsum</a:t>
            </a:r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 has been the industry's standard dummy text ever since the 1500s, </a:t>
            </a:r>
            <a:endParaRPr lang="en-US" sz="700" dirty="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  <a:p>
            <a:pPr marL="228600" algn="l">
              <a:lnSpc>
                <a:spcPct val="150000"/>
              </a:lnSpc>
            </a:pPr>
            <a:endParaRPr lang="en-US" sz="700" dirty="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  <a:p>
            <a:pPr marL="228600" algn="l">
              <a:lnSpc>
                <a:spcPct val="150000"/>
              </a:lnSpc>
            </a:pPr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700" dirty="0" err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popularised</a:t>
            </a:r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 in the 1960s with the release of </a:t>
            </a:r>
            <a:r>
              <a:rPr lang="en-US" sz="700" dirty="0" err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Letraset</a:t>
            </a:r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 sheets containing </a:t>
            </a:r>
            <a:r>
              <a:rPr lang="en-US" sz="700" dirty="0" err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Lorem</a:t>
            </a:r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 </a:t>
            </a:r>
            <a:r>
              <a:rPr lang="en-US" sz="700" dirty="0" err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Ipsum</a:t>
            </a:r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 passages, and more recently with desktop</a:t>
            </a:r>
            <a:endParaRPr lang="en-US" sz="700" dirty="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22389" y="1276350"/>
            <a:ext cx="3646170" cy="411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4.3  </a:t>
            </a:r>
            <a:r>
              <a:rPr lang="zh-CN" altLang="zh-CN" b="1" dirty="0"/>
              <a:t>字体在界面设计中的作用</a:t>
            </a:r>
            <a:endParaRPr lang="zh-CN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2133600" y="1978552"/>
            <a:ext cx="4572000" cy="1371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zh-CN" dirty="0"/>
              <a:t>4.3.1  </a:t>
            </a:r>
            <a:r>
              <a:rPr lang="zh-CN" altLang="zh-CN" dirty="0"/>
              <a:t>语言信息的载体</a:t>
            </a:r>
            <a:endParaRPr lang="zh-CN" altLang="zh-CN" dirty="0"/>
          </a:p>
          <a:p>
            <a:pPr algn="l"/>
            <a:r>
              <a:rPr lang="en-US" altLang="zh-CN" dirty="0">
                <a:sym typeface="+mn-ea"/>
              </a:rPr>
              <a:t>4.3.2  </a:t>
            </a:r>
            <a:r>
              <a:rPr lang="zh-CN" altLang="zh-CN" dirty="0">
                <a:sym typeface="+mn-ea"/>
              </a:rPr>
              <a:t>具有视觉识别特征的符号</a:t>
            </a:r>
            <a:endParaRPr lang="zh-CN" altLang="zh-CN" dirty="0"/>
          </a:p>
          <a:p>
            <a:pPr algn="l"/>
            <a:r>
              <a:rPr lang="en-US" altLang="zh-CN" dirty="0"/>
              <a:t>4.3.3  </a:t>
            </a:r>
            <a:r>
              <a:rPr lang="zh-CN" altLang="zh-CN" dirty="0"/>
              <a:t>文字的特性体现</a:t>
            </a:r>
            <a:endParaRPr lang="zh-CN" altLang="zh-CN" dirty="0"/>
          </a:p>
          <a:p>
            <a:pPr algn="l"/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49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/>
      <p:bldP spid="194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altLang="zh-CN" sz="2400" b="1" dirty="0"/>
              <a:t>4.4  </a:t>
            </a:r>
            <a:r>
              <a:rPr lang="zh-CN" altLang="zh-CN" sz="2400" b="1" dirty="0"/>
              <a:t>计算机字库</a:t>
            </a:r>
            <a:endParaRPr lang="zh-CN" altLang="zh-CN" sz="2400" b="1" dirty="0"/>
          </a:p>
        </p:txBody>
      </p:sp>
      <p:sp>
        <p:nvSpPr>
          <p:cNvPr id="18435" name="Rectangle 2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AFB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36" name="Rectangle 3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01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8437" name="Rectangle 4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38" name="Rectangle 5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06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6000" y="909757"/>
            <a:ext cx="4572000" cy="32918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zh-CN" dirty="0"/>
              <a:t>4.4.1  </a:t>
            </a:r>
            <a:r>
              <a:rPr lang="zh-CN" altLang="en-US" dirty="0"/>
              <a:t>按字符集</a:t>
            </a:r>
            <a:endParaRPr lang="zh-CN" altLang="en-US" dirty="0"/>
          </a:p>
          <a:p>
            <a:pPr algn="l"/>
            <a:r>
              <a:rPr lang="en-US" altLang="zh-CN" dirty="0"/>
              <a:t>4.4.2  </a:t>
            </a:r>
            <a:r>
              <a:rPr lang="zh-CN" altLang="en-US" dirty="0"/>
              <a:t>按语言</a:t>
            </a:r>
            <a:endParaRPr lang="zh-CN" altLang="en-US" dirty="0"/>
          </a:p>
          <a:p>
            <a:pPr algn="l"/>
            <a:r>
              <a:rPr lang="en-US" altLang="zh-CN" dirty="0"/>
              <a:t>4.4.3  </a:t>
            </a:r>
            <a:r>
              <a:rPr lang="zh-CN" altLang="en-US" dirty="0"/>
              <a:t>按编码</a:t>
            </a:r>
            <a:endParaRPr lang="zh-CN" altLang="en-US" dirty="0"/>
          </a:p>
          <a:p>
            <a:pPr algn="l"/>
            <a:r>
              <a:rPr lang="en-US" altLang="zh-CN" dirty="0"/>
              <a:t>4.4.4  </a:t>
            </a:r>
            <a:r>
              <a:rPr lang="zh-CN" altLang="en-US" dirty="0"/>
              <a:t>按品牌</a:t>
            </a:r>
            <a:endParaRPr lang="zh-CN" altLang="en-US" dirty="0"/>
          </a:p>
          <a:p>
            <a:pPr algn="l"/>
            <a:r>
              <a:rPr lang="en-US" altLang="zh-CN" dirty="0"/>
              <a:t>4.4.5  </a:t>
            </a:r>
            <a:r>
              <a:rPr lang="zh-CN" altLang="en-US" dirty="0"/>
              <a:t>按风格</a:t>
            </a:r>
            <a:endParaRPr lang="zh-CN" altLang="en-US" dirty="0"/>
          </a:p>
          <a:p>
            <a:pPr algn="l"/>
            <a:r>
              <a:rPr lang="en-US" altLang="zh-CN" dirty="0"/>
              <a:t>4.4.6  </a:t>
            </a:r>
            <a:r>
              <a:rPr lang="zh-CN" altLang="en-US" dirty="0"/>
              <a:t>名人字体</a:t>
            </a:r>
            <a:endParaRPr lang="zh-CN" altLang="en-US" dirty="0"/>
          </a:p>
          <a:p>
            <a:pPr algn="l"/>
            <a:r>
              <a:rPr lang="en-US" altLang="zh-CN" dirty="0"/>
              <a:t>4.4.7   GB</a:t>
            </a:r>
            <a:r>
              <a:rPr lang="zh-CN" altLang="en-US" dirty="0"/>
              <a:t>字库</a:t>
            </a:r>
            <a:endParaRPr lang="zh-CN" altLang="en-US" dirty="0"/>
          </a:p>
          <a:p>
            <a:pPr algn="l"/>
            <a:r>
              <a:rPr lang="en-US" altLang="zh-CN" dirty="0"/>
              <a:t>4.4.8   GBK</a:t>
            </a:r>
            <a:r>
              <a:rPr lang="zh-CN" altLang="en-US" dirty="0"/>
              <a:t>字库</a:t>
            </a:r>
            <a:endParaRPr lang="zh-CN" altLang="en-US" dirty="0"/>
          </a:p>
          <a:p>
            <a:pPr algn="l"/>
            <a:r>
              <a:rPr lang="en-US" altLang="zh-CN" dirty="0"/>
              <a:t>4.4.9   748</a:t>
            </a:r>
            <a:r>
              <a:rPr lang="zh-CN" altLang="en-US" dirty="0"/>
              <a:t>字库</a:t>
            </a:r>
            <a:endParaRPr lang="zh-CN" altLang="en-US" dirty="0"/>
          </a:p>
          <a:p>
            <a:pPr algn="l"/>
            <a:r>
              <a:rPr lang="en-US" altLang="zh-CN" dirty="0"/>
              <a:t>4.4.10  </a:t>
            </a:r>
            <a:r>
              <a:rPr lang="zh-CN" altLang="en-US" dirty="0"/>
              <a:t>手写体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window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Rectangle 8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altLang="zh-CN" sz="2400" b="1" dirty="0"/>
              <a:t>4.5 </a:t>
            </a:r>
            <a:r>
              <a:rPr lang="en-US" altLang="zh-CN" sz="2400" b="1" dirty="0" err="1"/>
              <a:t>Ulead</a:t>
            </a:r>
            <a:r>
              <a:rPr lang="en-US" altLang="zh-CN" sz="2400" b="1" dirty="0"/>
              <a:t> COOL 3D</a:t>
            </a:r>
            <a:endParaRPr lang="zh-CN" altLang="zh-CN" sz="2400" b="1" dirty="0"/>
          </a:p>
        </p:txBody>
      </p:sp>
      <p:sp>
        <p:nvSpPr>
          <p:cNvPr id="20484" name="Rectangle 9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AFB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485" name="Rectangle 10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01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20486" name="Rectangle 11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487" name="Rectangle 12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08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pic>
        <p:nvPicPr>
          <p:cNvPr id="3074" name="Picture 40" descr="图5-2-2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885597"/>
            <a:ext cx="5178426" cy="2896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/>
          <p:nvPr/>
        </p:nvSpPr>
        <p:spPr bwMode="auto">
          <a:xfrm>
            <a:off x="3033715" y="1947863"/>
            <a:ext cx="4333875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5400" dirty="0">
                <a:solidFill>
                  <a:srgbClr val="00B050"/>
                </a:solidFill>
                <a:latin typeface="Open Sans Light" charset="0"/>
                <a:cs typeface="Open Sans Light" charset="0"/>
                <a:sym typeface="Open Sans Light" charset="0"/>
              </a:rPr>
              <a:t>Good Bye</a:t>
            </a:r>
            <a:endParaRPr lang="en-US" sz="5400" dirty="0">
              <a:solidFill>
                <a:srgbClr val="00B050"/>
              </a:solidFill>
              <a:latin typeface="Open Sans Light" charset="0"/>
              <a:cs typeface="Open Sans Light" charset="0"/>
              <a:sym typeface="Open Sans Light" charset="0"/>
            </a:endParaRPr>
          </a:p>
        </p:txBody>
      </p:sp>
      <p:sp>
        <p:nvSpPr>
          <p:cNvPr id="9" name="Rectangle 2"/>
          <p:cNvSpPr/>
          <p:nvPr/>
        </p:nvSpPr>
        <p:spPr bwMode="auto">
          <a:xfrm>
            <a:off x="3086101" y="2762250"/>
            <a:ext cx="2490788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1000" dirty="0">
                <a:solidFill>
                  <a:srgbClr val="4D4D4D"/>
                </a:solidFill>
                <a:latin typeface="Open Sans" charset="0"/>
                <a:cs typeface="Open Sans" charset="0"/>
                <a:sym typeface="Open Sans" charset="0"/>
              </a:rPr>
              <a:t>See you next time, have a nice day!</a:t>
            </a:r>
            <a:endParaRPr lang="en-US" sz="1000" dirty="0">
              <a:solidFill>
                <a:srgbClr val="4D4D4D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0" name="Rectangle 3"/>
          <p:cNvSpPr/>
          <p:nvPr/>
        </p:nvSpPr>
        <p:spPr bwMode="auto">
          <a:xfrm rot="-2700000">
            <a:off x="2243733" y="2371923"/>
            <a:ext cx="259556" cy="260151"/>
          </a:xfrm>
          <a:prstGeom prst="rect">
            <a:avLst/>
          </a:prstGeom>
          <a:solidFill>
            <a:srgbClr val="AFDC7E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Rectangle 4"/>
          <p:cNvSpPr/>
          <p:nvPr/>
        </p:nvSpPr>
        <p:spPr bwMode="auto">
          <a:xfrm rot="-2700000">
            <a:off x="2427685" y="2188564"/>
            <a:ext cx="259556" cy="259556"/>
          </a:xfrm>
          <a:prstGeom prst="rect">
            <a:avLst/>
          </a:prstGeom>
          <a:solidFill>
            <a:srgbClr val="005426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Rectangle 5"/>
          <p:cNvSpPr/>
          <p:nvPr/>
        </p:nvSpPr>
        <p:spPr bwMode="auto">
          <a:xfrm rot="-2700000">
            <a:off x="2427685" y="2555872"/>
            <a:ext cx="259556" cy="259556"/>
          </a:xfrm>
          <a:prstGeom prst="rect">
            <a:avLst/>
          </a:prstGeom>
          <a:solidFill>
            <a:srgbClr val="92D050"/>
          </a:solidFill>
          <a:ln w="25400">
            <a:solidFill>
              <a:schemeClr val="accent1">
                <a:lumMod val="60000"/>
                <a:lumOff val="40000"/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13" name="Rectangle 6"/>
          <p:cNvSpPr/>
          <p:nvPr/>
        </p:nvSpPr>
        <p:spPr bwMode="auto">
          <a:xfrm rot="-2700000">
            <a:off x="2611041" y="2371923"/>
            <a:ext cx="259556" cy="260151"/>
          </a:xfrm>
          <a:prstGeom prst="rect">
            <a:avLst/>
          </a:prstGeom>
          <a:solidFill>
            <a:srgbClr val="009E47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4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4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6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DA531"/>
      </a:accent1>
      <a:accent2>
        <a:srgbClr val="333399"/>
      </a:accent2>
      <a:accent3>
        <a:srgbClr val="FFFFFF"/>
      </a:accent3>
      <a:accent4>
        <a:srgbClr val="000000"/>
      </a:accent4>
      <a:accent5>
        <a:srgbClr val="FECFAD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itle &amp; Bullets - Left">
  <a:themeElements>
    <a:clrScheme name="Title &amp; Bullets - Lef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itle &amp; Bullets - 2 Column">
  <a:themeElements>
    <a:clrScheme name="Title &amp; Bullets - 2 Colum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Title &amp; Bullets - Right">
  <a:themeElements>
    <a:clrScheme name="Title &amp; Bullets - Righ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Title, Bullets &amp; Photo">
  <a:themeElements>
    <a:clrScheme name="Title, Bullets &amp; Ph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E00F0"/>
      </a:accent1>
      <a:accent2>
        <a:srgbClr val="333399"/>
      </a:accent2>
      <a:accent3>
        <a:srgbClr val="FFFFFF"/>
      </a:accent3>
      <a:accent4>
        <a:srgbClr val="000000"/>
      </a:accent4>
      <a:accent5>
        <a:srgbClr val="D3AAF6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itle - Center">
  <a:themeElements>
    <a:clrScheme name="Title - Cen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ullets">
  <a:themeElements>
    <a:clrScheme name="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Photo - Horizontal">
  <a:themeElements>
    <a:clrScheme name="Photo - Horizont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hoto - Horizontal Reflection">
  <a:themeElements>
    <a:clrScheme name="Photo - Horizont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Photo - Vertical">
  <a:themeElements>
    <a:clrScheme name="Photo - Vertic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Photo - Vertical Reflection">
  <a:themeElements>
    <a:clrScheme name="Photo - Vertic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itle - Top">
  <a:themeElements>
    <a:clrScheme name="Title - To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1138</Words>
  <Application>WPS 演示</Application>
  <PresentationFormat>全屏显示(16:9)</PresentationFormat>
  <Paragraphs>76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14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Title &amp; Bullets</vt:lpstr>
      <vt:lpstr>Title &amp; Subtitle</vt:lpstr>
      <vt:lpstr>Title - Center</vt:lpstr>
      <vt:lpstr>Bullets</vt:lpstr>
      <vt:lpstr>Photo - Horizontal</vt:lpstr>
      <vt:lpstr>Photo - Horizontal Reflection</vt:lpstr>
      <vt:lpstr>Photo - Vertical</vt:lpstr>
      <vt:lpstr>Photo - Vertical Reflection</vt:lpstr>
      <vt:lpstr>Title - Top</vt:lpstr>
      <vt:lpstr>Blank</vt:lpstr>
      <vt:lpstr>Title &amp; Bullets - Left</vt:lpstr>
      <vt:lpstr>Title &amp; Bullets - 2 Column</vt:lpstr>
      <vt:lpstr>Title &amp; Bullets - Right</vt:lpstr>
      <vt:lpstr>Title, Bullets &amp; Photo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metro style powerpoint light</dc:title>
  <dc:creator>Muda</dc:creator>
  <cp:lastModifiedBy>fy</cp:lastModifiedBy>
  <cp:revision>195</cp:revision>
  <dcterms:created xsi:type="dcterms:W3CDTF">2016-05-05T01:12:36Z</dcterms:created>
  <dcterms:modified xsi:type="dcterms:W3CDTF">2016-05-05T01:19:59Z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