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66" r:id="rId2"/>
    <p:sldId id="263" r:id="rId3"/>
    <p:sldId id="265" r:id="rId4"/>
    <p:sldId id="260" r:id="rId5"/>
    <p:sldId id="261" r:id="rId6"/>
    <p:sldId id="262" r:id="rId7"/>
  </p:sldIdLst>
  <p:sldSz cx="9144000" cy="6858000" type="screen4x3"/>
  <p:notesSz cx="6858000" cy="9144000"/>
  <p:defaultTextStyle>
    <a:lvl1pPr marL="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521" autoAdjust="0"/>
    <p:restoredTop sz="94660"/>
  </p:normalViewPr>
  <p:slideViewPr>
    <p:cSldViewPr>
      <p:cViewPr varScale="1">
        <p:scale>
          <a:sx n="76" d="100"/>
          <a:sy n="76" d="100"/>
        </p:scale>
        <p:origin x="-102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zh-CN" sz="1200"/>
            </a:lvl1pPr>
            <a:extLst/>
          </a:lstStyle>
          <a:p>
            <a:endParaRPr lang="zh-CN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zh-CN" sz="1200"/>
            </a:lvl1pPr>
            <a:extLst/>
          </a:lstStyle>
          <a:p>
            <a:fld id="{6E7D018D-748F-47BF-843A-40349A141CAC}" type="datetimeFigureOut">
              <a:rPr lang="en-US" altLang="zh-CN" smtClean="0"/>
              <a:pPr/>
              <a:t>2008-8-15</a:t>
            </a:fld>
            <a:endParaRPr lang="zh-CN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zh-CN" sz="1200"/>
            </a:lvl1pPr>
            <a:extLst/>
          </a:lstStyle>
          <a:p>
            <a:endParaRPr lang="zh-CN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zh-CN" sz="1200"/>
            </a:lvl1pPr>
            <a:extLst/>
          </a:lstStyle>
          <a:p>
            <a:fld id="{04AC5213-BACC-41AB-9B61-B40CF6C5296E}" type="slidenum">
              <a:rPr lang="zh-CN" smtClean="0"/>
              <a:pPr/>
              <a:t>‹#›</a:t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zh-CN" sz="1200"/>
            </a:lvl1pPr>
            <a:extLst/>
          </a:lstStyle>
          <a:p>
            <a:endParaRPr lang="zh-CN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zh-CN" sz="1200"/>
            </a:lvl1pPr>
            <a:extLst/>
          </a:lstStyle>
          <a:p>
            <a:fld id="{23E9B8FB-2ABD-42C9-A6DA-A6789EAF441D}" type="datetimeFigureOut">
              <a:rPr/>
              <a:pPr/>
              <a:t>2006-6-30</a:t>
            </a:fld>
            <a:endParaRPr lang="zh-CN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zh-CN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zh-CN" sz="1200"/>
            </a:lvl1pPr>
            <a:extLst/>
          </a:lstStyle>
          <a:p>
            <a:endParaRPr lang="zh-CN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zh-CN" sz="1200"/>
            </a:lvl1pPr>
            <a:extLst/>
          </a:lstStyle>
          <a:p>
            <a:fld id="{BE2A7042-DEED-4AA1-9E89-4A16B2572577}" type="slidenum">
              <a:rPr/>
              <a:pPr/>
              <a:t>‹#›</a:t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zh-CN" smtClean="0"/>
              <a:pPr/>
              <a:t>1</a:t>
            </a:fld>
            <a:endParaRPr 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zh-CN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zh-CN" smtClean="0"/>
              <a:pPr/>
              <a:t>2</a:t>
            </a:fld>
            <a:endParaRPr 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zh-CN" smtClean="0"/>
              <a:pPr/>
              <a:t>3</a:t>
            </a:fld>
            <a:endParaRPr 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zh-CN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zh-CN" smtClean="0"/>
              <a:pPr/>
              <a:t>4</a:t>
            </a:fld>
            <a:endParaRPr 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zh-CN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zh-CN" smtClean="0"/>
              <a:pPr/>
              <a:t>5</a:t>
            </a:fld>
            <a:endParaRPr 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zh-CN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zh-CN" smtClean="0"/>
              <a:pPr/>
              <a:t>6</a:t>
            </a:fld>
            <a:endParaRPr 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相册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zh-CN"/>
          </a:p>
        </p:txBody>
      </p:sp>
      <p:sp>
        <p:nvSpPr>
          <p:cNvPr id="15" name="Rectangle 14"/>
          <p:cNvSpPr/>
          <p:nvPr userDrawn="1"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5467350"/>
            <a:ext cx="8672946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 eaLnBrk="1" latinLnBrk="0" hangingPunct="1">
              <a:buFontTx/>
              <a:buNone/>
              <a:defRPr kumimoji="0" lang="zh-CN" sz="48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zh-CN"/>
              <a:t>单击此处添加相册标题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52400"/>
            <a:ext cx="6858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en-US" altLang="zh-CN">
                <a:solidFill>
                  <a:schemeClr val="bg1"/>
                </a:solidFill>
              </a:rPr>
              <a:pPr algn="r"/>
              <a:t>2008-8-15</a:t>
            </a:fld>
            <a:endParaRPr kumimoji="0" lang="zh-CN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zh-CN">
                <a:solidFill>
                  <a:schemeClr val="bg1"/>
                </a:solidFill>
              </a:rPr>
              <a:pPr/>
              <a:t>‹#›</a:t>
            </a:fld>
            <a:endParaRPr kumimoji="0" lang="zh-CN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296150" y="3698878"/>
            <a:ext cx="2933700" cy="365125"/>
          </a:xfrm>
        </p:spPr>
        <p:txBody>
          <a:bodyPr/>
          <a:lstStyle>
            <a:extLst/>
          </a:lstStyle>
          <a:p>
            <a:endParaRPr kumimoji="0" lang="zh-CN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372100" y="2247900"/>
            <a:ext cx="5181600" cy="990600"/>
          </a:xfrm>
        </p:spPr>
        <p:txBody>
          <a:bodyPr/>
          <a:lstStyle>
            <a:lvl1pPr marL="0" indent="0" algn="r" eaLnBrk="1" latinLnBrk="0" hangingPunct="1">
              <a:buNone/>
              <a:defRPr kumimoji="0" lang="zh-CN" sz="2000">
                <a:solidFill>
                  <a:srgbClr val="FFFFFF"/>
                </a:solidFill>
              </a:defRPr>
            </a:lvl1pPr>
          </a:lstStyle>
          <a:p>
            <a:pPr lvl="0"/>
            <a:r>
              <a:rPr kumimoji="0" lang="zh-CN"/>
              <a:t>单击此处添加日期或详细信息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横栏(带标题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zh-CN" sz="200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en-US" altLang="zh-CN">
                <a:solidFill>
                  <a:schemeClr val="bg1"/>
                </a:solidFill>
              </a:rPr>
              <a:pPr algn="r"/>
              <a:t>2008-8-15</a:t>
            </a:fld>
            <a:endParaRPr kumimoji="0" lang="zh-CN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zh-CN">
                <a:solidFill>
                  <a:srgbClr val="FFFFFF"/>
                </a:solidFill>
              </a:rPr>
              <a:pPr/>
              <a:t>‹#›</a:t>
            </a:fld>
            <a:endParaRPr kumimoji="0" lang="zh-CN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混向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648200" y="3124962"/>
            <a:ext cx="3697224" cy="2772918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228600"/>
            <a:ext cx="4251960" cy="566928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228600"/>
            <a:ext cx="3672840" cy="275463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en-US" altLang="zh-CN">
                <a:solidFill>
                  <a:schemeClr val="bg1"/>
                </a:solidFill>
              </a:rPr>
              <a:pPr algn="r"/>
              <a:t>2008-8-15</a:t>
            </a:fld>
            <a:endParaRPr kumimoji="0" lang="zh-CN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zh-CN">
                <a:solidFill>
                  <a:srgbClr val="FFFFFF"/>
                </a:solidFill>
              </a:rPr>
              <a:pPr/>
              <a:t>‹#›</a:t>
            </a:fld>
            <a:endParaRPr kumimoji="0" lang="zh-CN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纵栏(带标题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8669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66900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3053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4306086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228600"/>
            <a:ext cx="1676400" cy="27432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zh-CN" sz="1600" baseline="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629400" y="2286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zh-CN" sz="1600" baseline="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152400" y="4724400"/>
            <a:ext cx="1676400" cy="190500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zh-CN" sz="1600" baseline="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6629400" y="4724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zh-CN" sz="1600" baseline="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en-US" altLang="zh-CN">
                <a:solidFill>
                  <a:schemeClr val="bg1"/>
                </a:solidFill>
              </a:rPr>
              <a:pPr algn="r"/>
              <a:t>2008-8-15</a:t>
            </a:fld>
            <a:endParaRPr kumimoji="0" lang="zh-CN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zh-CN">
                <a:solidFill>
                  <a:srgbClr val="FFFFFF"/>
                </a:solidFill>
              </a:rPr>
              <a:pPr/>
              <a:t>‹#›</a:t>
            </a:fld>
            <a:endParaRPr kumimoji="0" lang="zh-CN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横栏(带标题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533400" y="685800"/>
            <a:ext cx="3653297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zh-CN" sz="1600" baseline="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267200" y="6858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5334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2672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334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zh-CN" sz="1600" baseline="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2672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zh-CN" sz="1600" baseline="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42672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zh-CN" sz="1600" baseline="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en-US" altLang="zh-CN">
                <a:solidFill>
                  <a:schemeClr val="bg1"/>
                </a:solidFill>
              </a:rPr>
              <a:pPr algn="r"/>
              <a:t>2008-8-15</a:t>
            </a:fld>
            <a:endParaRPr kumimoji="0" lang="zh-CN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zh-CN">
                <a:solidFill>
                  <a:srgbClr val="FFFFFF"/>
                </a:solidFill>
              </a:rPr>
              <a:pPr/>
              <a:t>‹#›</a:t>
            </a:fld>
            <a:endParaRPr kumimoji="0" lang="zh-CN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纵栏(带大标题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 noChangeAspect="1"/>
          </p:cNvSpPr>
          <p:nvPr>
            <p:ph type="pic" sz="quarter" idx="14"/>
          </p:nvPr>
        </p:nvSpPr>
        <p:spPr>
          <a:xfrm>
            <a:off x="2286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28" name="Picture Placeholder 27"/>
          <p:cNvSpPr>
            <a:spLocks noGrp="1" noChangeAspect="1"/>
          </p:cNvSpPr>
          <p:nvPr>
            <p:ph type="pic" sz="quarter" idx="31"/>
          </p:nvPr>
        </p:nvSpPr>
        <p:spPr>
          <a:xfrm>
            <a:off x="43434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30"/>
          </p:nvPr>
        </p:nvSpPr>
        <p:spPr>
          <a:xfrm>
            <a:off x="22860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32"/>
          </p:nvPr>
        </p:nvSpPr>
        <p:spPr>
          <a:xfrm>
            <a:off x="64008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352800"/>
            <a:ext cx="8153400" cy="3048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zh-CN" sz="2800" baseline="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en-US" altLang="zh-CN">
                <a:solidFill>
                  <a:schemeClr val="bg1"/>
                </a:solidFill>
              </a:rPr>
              <a:pPr algn="r"/>
              <a:t>2008-8-15</a:t>
            </a:fld>
            <a:endParaRPr kumimoji="0" lang="zh-CN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zh-CN">
                <a:solidFill>
                  <a:srgbClr val="FFFFFF"/>
                </a:solidFill>
              </a:rPr>
              <a:pPr/>
              <a:t>‹#›</a:t>
            </a:fld>
            <a:endParaRPr kumimoji="0" lang="zh-CN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栏: 1 纵栏和 3 横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43292" y="257665"/>
            <a:ext cx="4764388" cy="63525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5446340" y="257665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446340" y="2432657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3"/>
          </p:nvPr>
        </p:nvSpPr>
        <p:spPr>
          <a:xfrm>
            <a:off x="5446340" y="4607649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6" name="Rectangle 5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en-US" altLang="zh-CN">
                <a:solidFill>
                  <a:schemeClr val="bg1"/>
                </a:solidFill>
              </a:rPr>
              <a:pPr algn="r"/>
              <a:t>2008-8-15</a:t>
            </a:fld>
            <a:endParaRPr kumimoji="0" lang="zh-CN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zh-CN">
                <a:solidFill>
                  <a:srgbClr val="FFFFFF"/>
                </a:solidFill>
              </a:rPr>
              <a:pPr/>
              <a:t>‹#›</a:t>
            </a:fld>
            <a:endParaRPr kumimoji="0" lang="zh-CN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栏: 3 横栏和 2 纵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228600" y="34290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en-US" altLang="zh-CN">
                <a:solidFill>
                  <a:schemeClr val="bg1"/>
                </a:solidFill>
              </a:rPr>
              <a:pPr algn="r"/>
              <a:t>2008-8-15</a:t>
            </a:fld>
            <a:endParaRPr kumimoji="0" lang="zh-CN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zh-CN">
                <a:solidFill>
                  <a:srgbClr val="FFFFFF"/>
                </a:solidFill>
              </a:rPr>
              <a:pPr/>
              <a:t>‹#›</a:t>
            </a:fld>
            <a:endParaRPr kumimoji="0" lang="zh-CN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栏: 2 横栏和 3 纵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228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30"/>
          </p:nvPr>
        </p:nvSpPr>
        <p:spPr>
          <a:xfrm>
            <a:off x="4419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30099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57912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en-US" altLang="zh-CN">
                <a:solidFill>
                  <a:schemeClr val="bg1"/>
                </a:solidFill>
              </a:rPr>
              <a:pPr algn="r"/>
              <a:t>2008-8-15</a:t>
            </a:fld>
            <a:endParaRPr kumimoji="0" lang="zh-CN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zh-CN">
                <a:solidFill>
                  <a:srgbClr val="FFFFFF"/>
                </a:solidFill>
              </a:rPr>
              <a:pPr/>
              <a:t>‹#›</a:t>
            </a:fld>
            <a:endParaRPr kumimoji="0" lang="zh-CN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正方形(带标题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2133600" y="762000"/>
            <a:ext cx="4873334" cy="4876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133600" y="5715000"/>
            <a:ext cx="4876800" cy="8382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zh-CN" sz="200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en-US" altLang="zh-CN">
                <a:solidFill>
                  <a:schemeClr val="bg1"/>
                </a:solidFill>
              </a:rPr>
              <a:pPr algn="r"/>
              <a:t>2008-8-15</a:t>
            </a:fld>
            <a:endParaRPr kumimoji="0" lang="zh-CN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zh-CN">
                <a:solidFill>
                  <a:srgbClr val="FFFFFF"/>
                </a:solidFill>
              </a:rPr>
              <a:pPr/>
              <a:t>‹#›</a:t>
            </a:fld>
            <a:endParaRPr kumimoji="0" lang="zh-CN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栏，正方形(带标题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95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zh-CN" sz="24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114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zh-CN" sz="200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zh-CN" sz="200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en-US" altLang="zh-CN">
                <a:solidFill>
                  <a:schemeClr val="bg1"/>
                </a:solidFill>
              </a:rPr>
              <a:pPr algn="r"/>
              <a:t>2008-8-15</a:t>
            </a:fld>
            <a:endParaRPr kumimoji="0" lang="zh-CN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zh-CN">
                <a:solidFill>
                  <a:srgbClr val="FFFFFF"/>
                </a:solidFill>
              </a:rPr>
              <a:pPr/>
              <a:t>‹#›</a:t>
            </a:fld>
            <a:endParaRPr kumimoji="0" lang="zh-CN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横栏(带标题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533400" y="218390"/>
            <a:ext cx="7467600" cy="56007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5943600"/>
            <a:ext cx="7467600" cy="762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zh-CN" sz="2400" baseline="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en-US" altLang="zh-CN">
                <a:solidFill>
                  <a:schemeClr val="bg1"/>
                </a:solidFill>
              </a:rPr>
              <a:pPr algn="r"/>
              <a:t>2008-8-15</a:t>
            </a:fld>
            <a:endParaRPr kumimoji="0" lang="zh-CN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zh-CN">
                <a:solidFill>
                  <a:srgbClr val="FFFFFF"/>
                </a:solidFill>
              </a:rPr>
              <a:pPr/>
              <a:t>‹#›</a:t>
            </a:fld>
            <a:endParaRPr kumimoji="0" lang="zh-CN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全景(带标题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>
          <a:xfrm>
            <a:off x="228600" y="1524000"/>
            <a:ext cx="8229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228600" y="4343400"/>
            <a:ext cx="8229600" cy="1676400"/>
          </a:xfrm>
        </p:spPr>
        <p:txBody>
          <a:bodyPr tIns="91440" rIns="9144" bIns="91440" anchor="t"/>
          <a:lstStyle>
            <a:lvl1pPr marL="0" marR="0" indent="0" algn="r" eaLnBrk="1" latinLnBrk="0" hangingPunct="1">
              <a:buFontTx/>
              <a:buNone/>
              <a:defRPr kumimoji="0" lang="zh-CN" sz="200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en-US" altLang="zh-CN">
                <a:solidFill>
                  <a:schemeClr val="bg1"/>
                </a:solidFill>
              </a:rPr>
              <a:pPr algn="r"/>
              <a:t>2008-8-15</a:t>
            </a:fld>
            <a:endParaRPr kumimoji="0" lang="zh-CN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zh-CN">
                <a:solidFill>
                  <a:srgbClr val="FFFFFF"/>
                </a:solidFill>
              </a:rPr>
              <a:pPr/>
              <a:t>‹#›</a:t>
            </a:fld>
            <a:endParaRPr kumimoji="0" lang="zh-CN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4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rPr/>
              <a:pPr/>
              <a:t>2006-6-30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/>
              <a:pPr/>
              <a:t>‹#›</a:t>
            </a:fld>
            <a:endParaRPr kumimoji="0" 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rPr/>
              <a:pPr/>
              <a:t>2006-6-30</a:t>
            </a:fld>
            <a:endParaRPr kumimoji="0" 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/>
              <a:pPr/>
              <a:t>‹#›</a:t>
            </a:fld>
            <a:endParaRPr kumimoji="0"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纵栏(带标题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304800" y="228600"/>
            <a:ext cx="4754880" cy="63246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105400" y="228600"/>
            <a:ext cx="3200400" cy="3810000"/>
          </a:xfrm>
        </p:spPr>
        <p:txBody>
          <a:bodyPr tIns="91440" bIns="91440" anchor="t"/>
          <a:lstStyle>
            <a:lvl1pPr marL="0" marR="0" indent="0" algn="l" eaLnBrk="1" latinLnBrk="0" hangingPunct="1">
              <a:buFontTx/>
              <a:buNone/>
              <a:defRPr kumimoji="0" lang="zh-CN" sz="200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en-US" altLang="zh-CN">
                <a:solidFill>
                  <a:schemeClr val="bg1"/>
                </a:solidFill>
              </a:rPr>
              <a:pPr algn="r"/>
              <a:t>2008-8-15</a:t>
            </a:fld>
            <a:endParaRPr kumimoji="0" lang="zh-CN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zh-CN">
                <a:solidFill>
                  <a:srgbClr val="FFFFFF"/>
                </a:solidFill>
              </a:rPr>
              <a:pPr/>
              <a:t>‹#›</a:t>
            </a:fld>
            <a:endParaRPr kumimoji="0" lang="zh-CN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横栏全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t"/>
          <a:lstStyle>
            <a:extLst/>
          </a:lstStyle>
          <a:p>
            <a:pPr marL="0" marR="0" indent="0" algn="ctr">
              <a:buFontTx/>
              <a:buNone/>
            </a:pPr>
            <a:r>
              <a:rPr kumimoji="0" lang="zh-CN"/>
              <a:t>单击图标添加全页图片</a:t>
            </a:r>
            <a:endParaRPr kumimoji="0" lang="zh-CN" i="0" baseline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en-US" altLang="zh-CN">
                <a:solidFill>
                  <a:schemeClr val="bg1"/>
                </a:solidFill>
              </a:rPr>
              <a:pPr algn="r"/>
              <a:t>2008-8-15</a:t>
            </a:fld>
            <a:endParaRPr kumimoji="0" lang="zh-CN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zh-CN">
                <a:solidFill>
                  <a:srgbClr val="FFFFFF"/>
                </a:solidFill>
              </a:rPr>
              <a:pPr/>
              <a:t>‹#›</a:t>
            </a:fld>
            <a:endParaRPr kumimoji="0" lang="zh-CN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相册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24" name="Rectangle 23"/>
          <p:cNvSpPr/>
          <p:nvPr userDrawn="1"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2146300"/>
            <a:ext cx="23622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435429" y="6172200"/>
            <a:ext cx="7086600" cy="6858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22" name="Rectangle 21"/>
          <p:cNvSpPr/>
          <p:nvPr userDrawn="1"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5791200"/>
            <a:ext cx="70866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zh-CN"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zh-CN"/>
              <a:t>单击此处添加副标题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4495800"/>
            <a:ext cx="70866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zh-CN"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zh-CN"/>
              <a:t>单击此处添加节标题</a:t>
            </a: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en-US" altLang="zh-CN">
                <a:solidFill>
                  <a:schemeClr val="bg1"/>
                </a:solidFill>
              </a:rPr>
              <a:pPr algn="r"/>
              <a:t>2008-8-15</a:t>
            </a:fld>
            <a:endParaRPr kumimoji="0" lang="zh-CN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zh-CN">
                <a:solidFill>
                  <a:srgbClr val="FFFFFF"/>
                </a:solidFill>
              </a:rPr>
              <a:pPr/>
              <a:t>‹#›</a:t>
            </a:fld>
            <a:endParaRPr kumimoji="0" lang="zh-CN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纵栏(带标题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 noChangeAspect="1"/>
          </p:cNvSpPr>
          <p:nvPr>
            <p:ph type="pic" sz="quarter" idx="10"/>
          </p:nvPr>
        </p:nvSpPr>
        <p:spPr>
          <a:xfrm>
            <a:off x="4341047" y="533400"/>
            <a:ext cx="3431353" cy="4575141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31" name="Picture Placeholder 30"/>
          <p:cNvSpPr>
            <a:spLocks noGrp="1" noChangeAspect="1"/>
          </p:cNvSpPr>
          <p:nvPr>
            <p:ph type="pic" sz="quarter" idx="11"/>
          </p:nvPr>
        </p:nvSpPr>
        <p:spPr>
          <a:xfrm>
            <a:off x="685800" y="533400"/>
            <a:ext cx="3429000" cy="45720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zh-CN" sz="1800" baseline="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434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zh-CN" sz="1800" baseline="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en-US" altLang="zh-CN">
                <a:solidFill>
                  <a:schemeClr val="bg1"/>
                </a:solidFill>
              </a:rPr>
              <a:pPr algn="r"/>
              <a:t>2008-8-15</a:t>
            </a:fld>
            <a:endParaRPr kumimoji="0" lang="zh-CN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zh-CN">
                <a:solidFill>
                  <a:srgbClr val="FFFFFF"/>
                </a:solidFill>
              </a:rPr>
              <a:pPr/>
              <a:t>‹#›</a:t>
            </a:fld>
            <a:endParaRPr kumimoji="0" lang="zh-CN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横栏(带标题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152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zh-CN" sz="1800" baseline="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4343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zh-CN" sz="1800" baseline="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en-US" altLang="zh-CN">
                <a:solidFill>
                  <a:schemeClr val="bg1"/>
                </a:solidFill>
              </a:rPr>
              <a:pPr algn="r"/>
              <a:t>2008-8-15</a:t>
            </a:fld>
            <a:endParaRPr kumimoji="0" lang="zh-CN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zh-CN">
                <a:solidFill>
                  <a:srgbClr val="FFFFFF"/>
                </a:solidFill>
              </a:rPr>
              <a:pPr/>
              <a:t>‹#›</a:t>
            </a:fld>
            <a:endParaRPr kumimoji="0" lang="zh-CN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混向栏(带标题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 noChangeAspect="1"/>
          </p:cNvSpPr>
          <p:nvPr>
            <p:ph type="pic" sz="quarter" idx="11"/>
          </p:nvPr>
        </p:nvSpPr>
        <p:spPr>
          <a:xfrm>
            <a:off x="4724401" y="225552"/>
            <a:ext cx="3694176" cy="2770632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21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152400" y="222504"/>
            <a:ext cx="4368557" cy="5824743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124200"/>
            <a:ext cx="3694177" cy="2983987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zh-CN" sz="200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en-US" altLang="zh-CN">
                <a:solidFill>
                  <a:schemeClr val="bg1"/>
                </a:solidFill>
              </a:rPr>
              <a:pPr algn="r"/>
              <a:t>2008-8-15</a:t>
            </a:fld>
            <a:endParaRPr kumimoji="0" lang="zh-CN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zh-CN">
                <a:solidFill>
                  <a:srgbClr val="FFFFFF"/>
                </a:solidFill>
              </a:rPr>
              <a:pPr/>
              <a:t>‹#›</a:t>
            </a:fld>
            <a:endParaRPr kumimoji="0" lang="zh-CN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纵栏(带标题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30480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8674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zh-CN" sz="2000" baseline="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zh-CN" sz="2000" baseline="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8674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zh-CN" sz="2000" baseline="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889273" y="0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en-US" altLang="zh-CN">
                <a:solidFill>
                  <a:schemeClr val="bg1"/>
                </a:solidFill>
              </a:rPr>
              <a:pPr algn="r"/>
              <a:t>2008-8-15</a:t>
            </a:fld>
            <a:endParaRPr kumimoji="0" lang="zh-CN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zh-CN">
                <a:solidFill>
                  <a:srgbClr val="FFFFFF"/>
                </a:solidFill>
              </a:rPr>
              <a:pPr/>
              <a:t>‹#›</a:t>
            </a:fld>
            <a:endParaRPr kumimoji="0" lang="zh-CN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8" name="Rectangle 7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extLst/>
          </a:lstStyle>
          <a:p>
            <a:pPr eaLnBrk="1" latinLnBrk="0" hangingPunct="1"/>
            <a:r>
              <a:rPr kumimoji="0" lang="zh-CN" altLang="en-US" smtClean="0"/>
              <a:t>单击此处编辑母版标题样式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7848600" cy="4525963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zh-CN" sz="1200">
                <a:solidFill>
                  <a:schemeClr val="bg1"/>
                </a:solidFill>
              </a:defRPr>
            </a:lvl1pPr>
            <a:extLst/>
          </a:lstStyle>
          <a:p>
            <a:pPr algn="r"/>
            <a:fld id="{9668B50E-0B48-4566-8609-C51CF752A7DF}" type="datetimeFigureOut">
              <a:rPr kumimoji="0" lang="en-US" altLang="zh-CN">
                <a:solidFill>
                  <a:schemeClr val="bg1"/>
                </a:solidFill>
              </a:rPr>
              <a:pPr algn="r"/>
              <a:t>2008-8-15</a:t>
            </a:fld>
            <a:endParaRPr kumimoji="0" lang="zh-CN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lang="zh-CN" sz="1200">
                <a:solidFill>
                  <a:schemeClr val="bg1"/>
                </a:solidFill>
              </a:defRPr>
            </a:lvl1pPr>
            <a:extLst/>
          </a:lstStyle>
          <a:p>
            <a:pPr algn="l"/>
            <a:endParaRPr kumimoji="0" lang="zh-CN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zh-CN" sz="1200">
                <a:solidFill>
                  <a:schemeClr val="bg1"/>
                </a:solidFill>
              </a:defRPr>
            </a:lvl1pPr>
            <a:extLst/>
          </a:lstStyle>
          <a:p>
            <a:fld id="{8A4431D5-1B33-458B-8AFD-CECCB0FA18CB}" type="slidenum">
              <a:rPr kumimoji="0" lang="zh-CN">
                <a:solidFill>
                  <a:schemeClr val="bg1"/>
                </a:solidFill>
              </a:rPr>
              <a:pPr/>
              <a:t>‹#›</a:t>
            </a:fld>
            <a:endParaRPr kumimoji="0" lang="zh-CN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lang="zh-CN"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kumimoji="0" lang="zh-CN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kumimoji="0" lang="zh-CN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kumimoji="0" lang="zh-CN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kumimoji="0" lang="zh-CN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kumimoji="0" lang="zh-CN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zh-CN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zh-CN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zh-CN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zh-CN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zh-CN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zh-CN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zh-CN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zh-CN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zh-CN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9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body" sz="quarter" idx="10"/>
          </p:nvPr>
        </p:nvSpPr>
        <p:spPr/>
        <p:txBody>
          <a:bodyPr/>
          <a:lstStyle>
            <a:extLst/>
          </a:lstStyle>
          <a:p>
            <a:r>
              <a:rPr altLang="en-US" dirty="0" smtClean="0"/>
              <a:t>产品介绍</a:t>
            </a:r>
            <a:endParaRPr lang="zh-CN" dirty="0"/>
          </a:p>
        </p:txBody>
      </p:sp>
      <p:pic>
        <p:nvPicPr>
          <p:cNvPr id="4" name="j0178459.jpg"/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 l="6255" r="6255"/>
          <a:stretch>
            <a:fillRect/>
          </a:stretch>
        </p:blipFill>
        <p:spPr/>
      </p:pic>
      <p:sp>
        <p:nvSpPr>
          <p:cNvPr id="7" name="Rectangle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zh-CN"/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j0321055.jpg"/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t="2556" b="2556"/>
          <a:stretch>
            <a:fillRect/>
          </a:stretch>
        </p:blipFill>
        <p:spPr>
          <a:xfrm>
            <a:off x="304800" y="228600"/>
            <a:ext cx="4754563" cy="63246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type="body" sz="quarter" idx="16"/>
          </p:nvPr>
        </p:nvSpPr>
        <p:spPr/>
        <p:txBody>
          <a:bodyPr/>
          <a:lstStyle>
            <a:extLst/>
          </a:lstStyle>
          <a:p>
            <a:r>
              <a:rPr lang="zh-CN"/>
              <a:t>…然后单击占位符以添加自己的图片和标题。</a:t>
            </a:r>
          </a:p>
        </p:txBody>
      </p:sp>
      <p:pic>
        <p:nvPicPr>
          <p:cNvPr id="10" name="j0341658.jpg"/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 t="16826" b="16826"/>
          <a:stretch>
            <a:fillRect/>
          </a:stretch>
        </p:blipFill>
        <p:spPr>
          <a:xfrm>
            <a:off x="434975" y="2146300"/>
            <a:ext cx="2362200" cy="21971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/>
        </p:spPr>
      </p:pic>
      <p:pic>
        <p:nvPicPr>
          <p:cNvPr id="18" name="crop_j0175548.png"/>
          <p:cNvPicPr>
            <a:picLocks noGrp="1" noChangeAspect="1"/>
          </p:cNvPicPr>
          <p:nvPr>
            <p:ph type="pic" sz="quarter" idx="18"/>
          </p:nvPr>
        </p:nvPicPr>
        <p:blipFill>
          <a:blip r:embed="rId4"/>
          <a:srcRect/>
          <a:stretch>
            <a:fillRect/>
          </a:stretch>
        </p:blipFill>
        <p:spPr>
          <a:xfrm>
            <a:off x="2949575" y="2133600"/>
            <a:ext cx="2209800" cy="22098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/>
        </p:spPr>
      </p:pic>
      <p:pic>
        <p:nvPicPr>
          <p:cNvPr id="9" name="j0321087.jpg"/>
          <p:cNvPicPr>
            <a:picLocks noGrp="1" noChangeAspect="1"/>
          </p:cNvPicPr>
          <p:nvPr>
            <p:ph type="pic" sz="quarter" idx="19"/>
          </p:nvPr>
        </p:nvPicPr>
        <p:blipFill>
          <a:blip r:embed="rId5"/>
          <a:srcRect l="14333" r="14333"/>
          <a:stretch>
            <a:fillRect/>
          </a:stretch>
        </p:blipFill>
        <p:spPr>
          <a:xfrm>
            <a:off x="5311775" y="2133600"/>
            <a:ext cx="2209800" cy="22098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/>
        </p:spPr>
      </p:pic>
      <p:sp>
        <p:nvSpPr>
          <p:cNvPr id="7" name="文本占位符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j0321055.jpg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duotone>
              <a:srgbClr val="000000"/>
              <a:schemeClr val="accent5"/>
            </a:duotone>
          </a:blip>
          <a:srcRect t="2556" b="2556"/>
          <a:stretch>
            <a:fillRect/>
          </a:stretch>
        </p:blipFill>
        <p:spPr>
          <a:xfrm>
            <a:off x="304800" y="228600"/>
            <a:ext cx="4754563" cy="63246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j0321055.jpg"/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t="2444" b="2444"/>
          <a:stretch>
            <a:fillRect/>
          </a:stretch>
        </p:blipFill>
        <p:spPr>
          <a:xfrm>
            <a:off x="228600" y="723900"/>
            <a:ext cx="2400300" cy="32004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balanced" dir="t"/>
          </a:scene3d>
          <a:sp3d prstMaterial="plastic">
            <a:bevelT w="0" h="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5" name="j0321101.jpg"/>
          <p:cNvPicPr>
            <a:picLocks noGrp="1" noChangeAspect="1"/>
          </p:cNvPicPr>
          <p:nvPr>
            <p:ph type="pic" sz="quarter" idx="11"/>
          </p:nvPr>
        </p:nvPicPr>
        <p:blipFill>
          <a:blip r:embed="rId4"/>
          <a:srcRect t="2444" b="2444"/>
          <a:stretch>
            <a:fillRect/>
          </a:stretch>
        </p:blipFill>
        <p:spPr>
          <a:xfrm>
            <a:off x="3162300" y="723900"/>
            <a:ext cx="2400300" cy="320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4" name="j0341706.jpg"/>
          <p:cNvPicPr>
            <a:picLocks noGrp="1" noChangeAspect="1"/>
          </p:cNvPicPr>
          <p:nvPr>
            <p:ph type="pic" sz="quarter" idx="12"/>
          </p:nvPr>
        </p:nvPicPr>
        <p:blipFill>
          <a:blip r:embed="rId5"/>
          <a:srcRect t="2444" b="2444"/>
          <a:stretch>
            <a:fillRect/>
          </a:stretch>
        </p:blipFill>
        <p:spPr>
          <a:xfrm>
            <a:off x="6096000" y="723900"/>
            <a:ext cx="2400300" cy="320040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6" name="文本占位符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/>
          <a:srcRect l="5333" r="5333"/>
          <a:stretch>
            <a:fillRect/>
          </a:stretch>
        </p:blipFill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6" name="j0321087.jpg"/>
          <p:cNvPicPr>
            <a:picLocks noGrp="1" noChangeAspect="1"/>
          </p:cNvPicPr>
          <p:nvPr>
            <p:ph type="pic" sz="quarter" idx="26"/>
          </p:nvPr>
        </p:nvPicPr>
        <p:blipFill>
          <a:blip r:embed="rId4"/>
          <a:srcRect l="26367" r="26367"/>
          <a:stretch>
            <a:fillRect/>
          </a:stretch>
        </p:blipFill>
        <p:spPr>
          <a:xfrm>
            <a:off x="228600" y="228600"/>
            <a:ext cx="20701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8" name="j0321101.jpg"/>
          <p:cNvPicPr>
            <a:picLocks noGrp="1" noChangeAspect="1"/>
          </p:cNvPicPr>
          <p:nvPr>
            <p:ph type="pic" sz="quarter" idx="14"/>
          </p:nvPr>
        </p:nvPicPr>
        <p:blipFill>
          <a:blip r:embed="rId5"/>
          <a:srcRect l="3556" r="3556"/>
          <a:stretch>
            <a:fillRect/>
          </a:stretch>
        </p:blipFill>
        <p:spPr>
          <a:xfrm>
            <a:off x="228600" y="3429000"/>
            <a:ext cx="20701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6"/>
          <a:srcRect l="2444" r="2444"/>
          <a:stretch>
            <a:fillRect/>
          </a:stretch>
        </p:blipFill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5" name="j0321089.jpg"/>
          <p:cNvPicPr>
            <a:picLocks noGrp="1" noChangeAspect="1"/>
          </p:cNvPicPr>
          <p:nvPr>
            <p:ph type="pic" sz="quarter" idx="27"/>
          </p:nvPr>
        </p:nvPicPr>
        <p:blipFill>
          <a:blip r:embed="rId7"/>
          <a:srcRect l="2444" r="2444"/>
          <a:stretch>
            <a:fillRect/>
          </a:stretch>
        </p:blipFill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ntemporaryPhotoAlbu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ContemporaryPhotoAlbum</Template>
  <TotalTime>0</TotalTime>
  <Words>21</Words>
  <PresentationFormat>全屏显示(4:3)</PresentationFormat>
  <Paragraphs>8</Paragraphs>
  <Slides>6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ContemporaryPhotoAlbum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2008-08-15T14:32:45Z</dcterms:created>
  <dcterms:modified xsi:type="dcterms:W3CDTF">2008-08-15T14:34:32Z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LCID">
    <vt:i4>2052</vt:i4>
  </property>
  <property fmtid="{D5CDD505-2E9C-101B-9397-08002B2CF9AE}" pid="3" name="_Version">
    <vt:lpwstr>12.0.4518</vt:lpwstr>
  </property>
</Properties>
</file>