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1"/>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0" d="100"/>
          <a:sy n="50" d="100"/>
        </p:scale>
        <p:origin x="-149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447E11-1B20-4A26-87AF-ECB5967495CA}" type="datetimeFigureOut">
              <a:rPr lang="zh-CN" altLang="en-US" smtClean="0"/>
              <a:t>2017/4/12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3B375C3-7AFF-4FDC-8ED0-917BF15682B3}" type="slidenum">
              <a:rPr lang="zh-CN" altLang="en-US" smtClean="0"/>
              <a:t>‹#›</a:t>
            </a:fld>
            <a:endParaRPr lang="zh-CN" altLang="en-US"/>
          </a:p>
        </p:txBody>
      </p:sp>
    </p:spTree>
    <p:extLst>
      <p:ext uri="{BB962C8B-B14F-4D97-AF65-F5344CB8AC3E}">
        <p14:creationId xmlns:p14="http://schemas.microsoft.com/office/powerpoint/2010/main" val="35830912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baike.baidu.com/view/76320.htm"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baike.baidu.com/view/1219.htm"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60D3A088-9D2A-4BB2-8F33-73B0696CF598}" type="slidenum">
              <a:rPr lang="zh-CN" altLang="en-US" sz="1200" b="0" smtClean="0">
                <a:solidFill>
                  <a:schemeClr val="tx1"/>
                </a:solidFill>
                <a:latin typeface="Times New Roman" pitchFamily="18" charset="0"/>
                <a:ea typeface="宋体" pitchFamily="2" charset="-122"/>
              </a:rPr>
              <a:pPr eaLnBrk="1" hangingPunct="1"/>
              <a:t>16</a:t>
            </a:fld>
            <a:endParaRPr lang="en-US" altLang="zh-CN" sz="1200" b="0" smtClean="0">
              <a:solidFill>
                <a:schemeClr val="tx1"/>
              </a:solidFill>
              <a:latin typeface="Times New Roman" pitchFamily="18" charset="0"/>
              <a:ea typeface="宋体" pitchFamily="2" charset="-122"/>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smtClean="0"/>
              <a:t>PHP</a:t>
            </a:r>
            <a:r>
              <a:rPr lang="zh-CN" altLang="en-US" smtClean="0"/>
              <a:t>，是英文超级文本预处理语言</a:t>
            </a:r>
            <a:r>
              <a:rPr lang="en-US" altLang="zh-CN" smtClean="0"/>
              <a:t>Hypertext Preprocessor</a:t>
            </a:r>
            <a:r>
              <a:rPr lang="zh-CN" altLang="en-US" smtClean="0"/>
              <a:t>的缩写。</a:t>
            </a:r>
            <a:r>
              <a:rPr lang="en-US" altLang="zh-CN" smtClean="0"/>
              <a:t>PHP </a:t>
            </a:r>
            <a:r>
              <a:rPr lang="zh-CN" altLang="en-US" smtClean="0"/>
              <a:t>是一种 </a:t>
            </a:r>
            <a:r>
              <a:rPr lang="en-US" altLang="zh-CN" smtClean="0"/>
              <a:t>HTML </a:t>
            </a:r>
            <a:r>
              <a:rPr lang="zh-CN" altLang="en-US" smtClean="0"/>
              <a:t>内嵌式的语言，是一种在服务器端执行的嵌入</a:t>
            </a:r>
            <a:r>
              <a:rPr lang="en-US" altLang="zh-CN" smtClean="0"/>
              <a:t>HTML</a:t>
            </a:r>
            <a:r>
              <a:rPr lang="zh-CN" altLang="en-US" smtClean="0"/>
              <a:t>文档的</a:t>
            </a:r>
            <a:r>
              <a:rPr lang="zh-CN" altLang="en-US" smtClean="0">
                <a:hlinkClick r:id="rId3"/>
              </a:rPr>
              <a:t>脚本语言</a:t>
            </a:r>
            <a:r>
              <a:rPr lang="zh-CN" altLang="en-US" smtClean="0"/>
              <a:t>，语言的风格有类似于</a:t>
            </a:r>
            <a:r>
              <a:rPr lang="en-US" altLang="zh-CN" smtClean="0">
                <a:hlinkClick r:id="rId4"/>
              </a:rPr>
              <a:t>C</a:t>
            </a:r>
            <a:r>
              <a:rPr lang="zh-CN" altLang="en-US" smtClean="0">
                <a:hlinkClick r:id="rId4"/>
              </a:rPr>
              <a:t>语言</a:t>
            </a:r>
            <a:r>
              <a:rPr lang="zh-CN" altLang="en-US" smtClean="0"/>
              <a:t>，被广泛的运用。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21363774-984B-4FDC-9D28-5E861C1D352F}" type="slidenum">
              <a:rPr lang="zh-CN" altLang="en-US" sz="1200" b="0" smtClean="0">
                <a:solidFill>
                  <a:schemeClr val="tx1"/>
                </a:solidFill>
                <a:latin typeface="Times New Roman" pitchFamily="18" charset="0"/>
                <a:ea typeface="宋体" pitchFamily="2" charset="-122"/>
              </a:rPr>
              <a:pPr eaLnBrk="1" hangingPunct="1"/>
              <a:t>27</a:t>
            </a:fld>
            <a:endParaRPr lang="en-US" altLang="zh-CN" sz="1200" b="0" smtClean="0">
              <a:solidFill>
                <a:schemeClr val="tx1"/>
              </a:solidFill>
              <a:latin typeface="Times New Roman" pitchFamily="18" charset="0"/>
              <a:ea typeface="宋体" pitchFamily="2" charset="-122"/>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smtClean="0"/>
              <a:t>LINQ</a:t>
            </a:r>
            <a:r>
              <a:rPr lang="zh-CN" altLang="en-US" smtClean="0"/>
              <a:t>，语言集成查询（</a:t>
            </a:r>
            <a:r>
              <a:rPr lang="en-US" altLang="zh-CN" smtClean="0"/>
              <a:t>Language INtegrated Query</a:t>
            </a:r>
            <a:r>
              <a:rPr lang="zh-CN" altLang="en-US" smtClean="0"/>
              <a:t>）是一组用于</a:t>
            </a:r>
            <a:r>
              <a:rPr lang="en-US" altLang="zh-CN" smtClean="0"/>
              <a:t>c#</a:t>
            </a:r>
            <a:r>
              <a:rPr lang="zh-CN" altLang="en-US" smtClean="0"/>
              <a:t>和</a:t>
            </a:r>
            <a:r>
              <a:rPr lang="en-US" altLang="zh-CN" smtClean="0"/>
              <a:t>Visual Basic</a:t>
            </a:r>
            <a:r>
              <a:rPr lang="zh-CN" altLang="en-US" smtClean="0"/>
              <a:t>语言的扩展。它允许编写</a:t>
            </a:r>
            <a:r>
              <a:rPr lang="en-US" altLang="zh-CN" smtClean="0"/>
              <a:t>C#</a:t>
            </a:r>
            <a:r>
              <a:rPr lang="zh-CN" altLang="en-US" smtClean="0"/>
              <a:t>或者</a:t>
            </a:r>
            <a:r>
              <a:rPr lang="en-US" altLang="zh-CN" smtClean="0"/>
              <a:t>Visual Basic</a:t>
            </a:r>
            <a:r>
              <a:rPr lang="zh-CN" altLang="en-US" smtClean="0"/>
              <a:t>代码以查询数据库相同的方式操作内存数据。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7D3F3C9A-1774-4666-BE7C-BB67B14A725D}" type="slidenum">
              <a:rPr lang="zh-CN" altLang="en-US" sz="1200" b="0" smtClean="0">
                <a:solidFill>
                  <a:schemeClr val="tx1"/>
                </a:solidFill>
                <a:latin typeface="Times New Roman" pitchFamily="18" charset="0"/>
                <a:ea typeface="宋体" pitchFamily="2" charset="-122"/>
              </a:rPr>
              <a:pPr eaLnBrk="1" hangingPunct="1"/>
              <a:t>34</a:t>
            </a:fld>
            <a:endParaRPr lang="en-US" altLang="zh-CN" sz="1200" b="0" smtClean="0">
              <a:solidFill>
                <a:schemeClr val="tx1"/>
              </a:solidFill>
              <a:latin typeface="Times New Roman" pitchFamily="18" charset="0"/>
              <a:ea typeface="宋体" pitchFamily="2" charset="-122"/>
            </a:endParaRP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smtClean="0"/>
              <a:t>读音：</a:t>
            </a:r>
            <a:r>
              <a:rPr lang="en-US" altLang="zh-CN" smtClean="0"/>
              <a:t>e:j^ks </a:t>
            </a:r>
            <a:r>
              <a:rPr lang="zh-CN" altLang="en-US" smtClean="0"/>
              <a:t>。</a:t>
            </a:r>
            <a:r>
              <a:rPr lang="en-US" altLang="zh-CN" smtClean="0"/>
              <a:t>AJAX</a:t>
            </a:r>
            <a:r>
              <a:rPr lang="zh-CN" altLang="en-US" smtClean="0"/>
              <a:t>即“</a:t>
            </a:r>
            <a:r>
              <a:rPr lang="en-US" altLang="zh-CN" smtClean="0"/>
              <a:t>Asynchronous JavaScript and XML”</a:t>
            </a:r>
            <a:r>
              <a:rPr lang="zh-CN" altLang="en-US" smtClean="0"/>
              <a:t>（异步</a:t>
            </a:r>
            <a:r>
              <a:rPr lang="en-US" altLang="zh-CN" smtClean="0"/>
              <a:t>JavaScript</a:t>
            </a:r>
            <a:r>
              <a:rPr lang="zh-CN" altLang="en-US" smtClean="0"/>
              <a:t>和</a:t>
            </a:r>
            <a:r>
              <a:rPr lang="en-US" altLang="zh-CN" smtClean="0"/>
              <a:t>XML)</a:t>
            </a:r>
            <a:r>
              <a:rPr lang="zh-CN" altLang="en-US" smtClean="0"/>
              <a:t>，</a:t>
            </a:r>
            <a:r>
              <a:rPr lang="en-US" altLang="zh-CN" smtClean="0"/>
              <a:t>AJAX</a:t>
            </a:r>
            <a:r>
              <a:rPr lang="zh-CN" altLang="en-US" smtClean="0"/>
              <a:t>并非缩写词，而是由</a:t>
            </a:r>
            <a:r>
              <a:rPr lang="en-US" altLang="zh-CN" smtClean="0"/>
              <a:t>Jesse James Gaiiett</a:t>
            </a:r>
            <a:r>
              <a:rPr lang="zh-CN" altLang="en-US" smtClean="0"/>
              <a:t>创造的名词，是指一种创建交互式网页应用的网页开发技术。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sp>
        <p:nvSpPr>
          <p:cNvPr id="8" name="标题 7"/>
          <p:cNvSpPr>
            <a:spLocks noGrp="1"/>
          </p:cNvSpPr>
          <p:nvPr>
            <p:ph type="ctrTitle"/>
          </p:nvPr>
        </p:nvSpPr>
        <p:spPr>
          <a:xfrm>
            <a:off x="2286000" y="312420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530820CF-B880-4189-942D-D702A7CBA730}" type="datetimeFigureOut">
              <a:rPr lang="zh-CN" altLang="en-US" smtClean="0"/>
              <a:t>2017/4/12</a:t>
            </a:fld>
            <a:endParaRPr lang="zh-CN" altLang="en-US"/>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灯片编号占位符 28"/>
          <p:cNvSpPr>
            <a:spLocks noGrp="1"/>
          </p:cNvSpPr>
          <p:nvPr>
            <p:ph type="sldNum" sz="quarter" idx="12"/>
          </p:nvPr>
        </p:nvSpPr>
        <p:spPr bwMode="auto">
          <a:xfrm>
            <a:off x="1325544" y="4928702"/>
            <a:ext cx="609600" cy="517524"/>
          </a:xfrm>
        </p:spPr>
        <p:txBody>
          <a:bodyPr/>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530820CF-B880-4189-942D-D702A7CBA730}" type="datetimeFigureOut">
              <a:rPr lang="zh-CN" altLang="en-US" smtClean="0"/>
              <a:t>2017/4/12</a:t>
            </a:fld>
            <a:endParaRPr lang="zh-CN" altLang="en-US"/>
          </a:p>
        </p:txBody>
      </p:sp>
      <p:sp>
        <p:nvSpPr>
          <p:cNvPr id="9" name="灯片编号占位符 8"/>
          <p:cNvSpPr>
            <a:spLocks noGrp="1"/>
          </p:cNvSpPr>
          <p:nvPr>
            <p:ph type="sldNum" sz="quarter" idx="15"/>
          </p:nvPr>
        </p:nvSpPr>
        <p:spPr/>
        <p:txBody>
          <a:bodyPr rtlCol="0"/>
          <a:lstStyle/>
          <a:p>
            <a:fld id="{0C913308-F349-4B6D-A68A-DD1791B4A57B}" type="slidenum">
              <a:rPr lang="zh-CN" altLang="en-US" smtClean="0"/>
              <a:t>‹#›</a:t>
            </a:fld>
            <a:endParaRPr lang="zh-CN" altLang="en-US"/>
          </a:p>
        </p:txBody>
      </p:sp>
      <p:sp>
        <p:nvSpPr>
          <p:cNvPr id="10" name="页脚占位符 9"/>
          <p:cNvSpPr>
            <a:spLocks noGrp="1"/>
          </p:cNvSpPr>
          <p:nvPr>
            <p:ph type="ftr" sz="quarter" idx="16"/>
          </p:nvPr>
        </p:nvSpPr>
        <p:spPr/>
        <p:txBody>
          <a:bodyPr rtlCol="0"/>
          <a:lstStyle/>
          <a:p>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530820CF-B880-4189-942D-D702A7CBA730}" type="datetimeFigureOut">
              <a:rPr lang="zh-CN" altLang="en-US" smtClean="0"/>
              <a:t>2017/4/12</a:t>
            </a:fld>
            <a:endParaRPr lang="zh-CN" altLang="en-US"/>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灯片编号占位符 5"/>
          <p:cNvSpPr>
            <a:spLocks noGrp="1"/>
          </p:cNvSpPr>
          <p:nvPr>
            <p:ph type="sldNum" sz="quarter" idx="12"/>
          </p:nvPr>
        </p:nvSpPr>
        <p:spPr bwMode="auto">
          <a:xfrm>
            <a:off x="1340616" y="4928702"/>
            <a:ext cx="609600" cy="517524"/>
          </a:xfrm>
        </p:spPr>
        <p:txBody>
          <a:bodyPr/>
          <a:lstStyle/>
          <a:p>
            <a:fld id="{0C913308-F349-4B6D-A68A-DD1791B4A57B}"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2017/4/12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2017/4/12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530820CF-B880-4189-942D-D702A7CBA730}" type="datetimeFigureOut">
              <a:rPr lang="zh-CN" altLang="en-US" smtClean="0"/>
              <a:t>2017/4/12</a:t>
            </a:fld>
            <a:endParaRPr lang="zh-CN" altLang="en-US"/>
          </a:p>
        </p:txBody>
      </p:sp>
      <p:sp>
        <p:nvSpPr>
          <p:cNvPr id="7" name="灯片编号占位符 6"/>
          <p:cNvSpPr>
            <a:spLocks noGrp="1"/>
          </p:cNvSpPr>
          <p:nvPr>
            <p:ph type="sldNum" sz="quarter" idx="11"/>
          </p:nvPr>
        </p:nvSpPr>
        <p:spPr/>
        <p:txBody>
          <a:bodyPr rtlCol="0"/>
          <a:lstStyle/>
          <a:p>
            <a:fld id="{0C913308-F349-4B6D-A68A-DD1791B4A57B}" type="slidenum">
              <a:rPr lang="zh-CN" altLang="en-US" smtClean="0"/>
              <a:t>‹#›</a:t>
            </a:fld>
            <a:endParaRPr lang="zh-CN" altLang="en-US"/>
          </a:p>
        </p:txBody>
      </p:sp>
      <p:sp>
        <p:nvSpPr>
          <p:cNvPr id="8" name="页脚占位符 7"/>
          <p:cNvSpPr>
            <a:spLocks noGrp="1"/>
          </p:cNvSpPr>
          <p:nvPr>
            <p:ph type="ftr" sz="quarter" idx="12"/>
          </p:nvPr>
        </p:nvSpPr>
        <p:spPr/>
        <p:txBody>
          <a:bodyPr rtlCol="0"/>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2017/4/12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530820CF-B880-4189-942D-D702A7CBA730}" type="datetimeFigureOut">
              <a:rPr lang="zh-CN" altLang="en-US" smtClean="0"/>
              <a:t>2017/4/12</a:t>
            </a:fld>
            <a:endParaRPr lang="zh-CN" altLang="en-US"/>
          </a:p>
        </p:txBody>
      </p:sp>
      <p:sp>
        <p:nvSpPr>
          <p:cNvPr id="22" name="灯片编号占位符 21"/>
          <p:cNvSpPr>
            <a:spLocks noGrp="1"/>
          </p:cNvSpPr>
          <p:nvPr>
            <p:ph type="sldNum" sz="quarter" idx="15"/>
          </p:nvPr>
        </p:nvSpPr>
        <p:spPr/>
        <p:txBody>
          <a:bodyPr rtlCol="0"/>
          <a:lstStyle/>
          <a:p>
            <a:fld id="{0C913308-F349-4B6D-A68A-DD1791B4A57B}" type="slidenum">
              <a:rPr lang="zh-CN" altLang="en-US" smtClean="0"/>
              <a:t>‹#›</a:t>
            </a:fld>
            <a:endParaRPr lang="zh-CN" altLang="en-US"/>
          </a:p>
        </p:txBody>
      </p:sp>
      <p:sp>
        <p:nvSpPr>
          <p:cNvPr id="23" name="页脚占位符 22"/>
          <p:cNvSpPr>
            <a:spLocks noGrp="1"/>
          </p:cNvSpPr>
          <p:nvPr>
            <p:ph type="ftr" sz="quarter" idx="16"/>
          </p:nvPr>
        </p:nvSpPr>
        <p:spPr/>
        <p:txBody>
          <a:bodyPr rtlCol="0"/>
          <a:lstStyle/>
          <a:p>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日期占位符 16"/>
          <p:cNvSpPr>
            <a:spLocks noGrp="1"/>
          </p:cNvSpPr>
          <p:nvPr>
            <p:ph type="dt" sz="half" idx="10"/>
          </p:nvPr>
        </p:nvSpPr>
        <p:spPr/>
        <p:txBody>
          <a:bodyPr rtlCol="0"/>
          <a:lstStyle/>
          <a:p>
            <a:fld id="{530820CF-B880-4189-942D-D702A7CBA730}" type="datetimeFigureOut">
              <a:rPr lang="zh-CN" altLang="en-US" smtClean="0"/>
              <a:t>2017/4/12</a:t>
            </a:fld>
            <a:endParaRPr lang="zh-CN" altLang="en-US"/>
          </a:p>
        </p:txBody>
      </p:sp>
      <p:sp>
        <p:nvSpPr>
          <p:cNvPr id="18" name="灯片编号占位符 17"/>
          <p:cNvSpPr>
            <a:spLocks noGrp="1"/>
          </p:cNvSpPr>
          <p:nvPr>
            <p:ph type="sldNum" sz="quarter" idx="11"/>
          </p:nvPr>
        </p:nvSpPr>
        <p:spPr/>
        <p:txBody>
          <a:bodyPr rtlCol="0"/>
          <a:lstStyle/>
          <a:p>
            <a:fld id="{0C913308-F349-4B6D-A68A-DD1791B4A57B}" type="slidenum">
              <a:rPr lang="zh-CN" altLang="en-US" smtClean="0"/>
              <a:t>‹#›</a:t>
            </a:fld>
            <a:endParaRPr lang="zh-CN" altLang="en-US"/>
          </a:p>
        </p:txBody>
      </p:sp>
      <p:sp>
        <p:nvSpPr>
          <p:cNvPr id="21" name="页脚占位符 20"/>
          <p:cNvSpPr>
            <a:spLocks noGrp="1"/>
          </p:cNvSpPr>
          <p:nvPr>
            <p:ph type="ftr" sz="quarter" idx="12"/>
          </p:nvPr>
        </p:nvSpPr>
        <p:spPr/>
        <p:txBody>
          <a:bodyPr rtlCol="0"/>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530820CF-B880-4189-942D-D702A7CBA730}" type="datetimeFigureOut">
              <a:rPr lang="zh-CN" altLang="en-US" smtClean="0"/>
              <a:t>2017/4/12</a:t>
            </a:fld>
            <a:endParaRPr lang="zh-CN" altLang="en-US"/>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7.xml"/><Relationship Id="rId1" Type="http://schemas.openxmlformats.org/officeDocument/2006/relationships/slideLayout" Target="../slideLayouts/slideLayout7.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_rels/slide7.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normAutofit fontScale="90000"/>
          </a:bodyPr>
          <a:lstStyle/>
          <a:p>
            <a:pPr algn="ctr" eaLnBrk="1" hangingPunct="1"/>
            <a:r>
              <a:rPr lang="en-US" altLang="zh-CN" sz="6600" smtClean="0">
                <a:ea typeface="宋体" pitchFamily="2" charset="-122"/>
              </a:rPr>
              <a:t>ASP.NET </a:t>
            </a:r>
            <a:br>
              <a:rPr lang="en-US" altLang="zh-CN" sz="6600" smtClean="0">
                <a:ea typeface="宋体" pitchFamily="2" charset="-122"/>
              </a:rPr>
            </a:br>
            <a:r>
              <a:rPr lang="en-US" altLang="zh-CN" sz="6600" smtClean="0">
                <a:ea typeface="宋体" pitchFamily="2" charset="-122"/>
              </a:rPr>
              <a:t>Web </a:t>
            </a:r>
            <a:r>
              <a:rPr lang="zh-CN" altLang="en-US" sz="6600" smtClean="0">
                <a:ea typeface="宋体" pitchFamily="2" charset="-122"/>
              </a:rPr>
              <a:t>程 序 设 计</a:t>
            </a:r>
            <a:endParaRPr lang="zh-CN" altLang="en-US" sz="3200" smtClean="0">
              <a:ea typeface="宋体" pitchFamily="2" charset="-122"/>
            </a:endParaRPr>
          </a:p>
        </p:txBody>
      </p:sp>
      <p:sp>
        <p:nvSpPr>
          <p:cNvPr id="5124" name="灯片编号占位符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4226E012-25EA-4BF5-8570-D3A9A4E3EA43}" type="slidenum">
              <a:rPr lang="zh-CN" altLang="en-US" sz="1000" smtClean="0"/>
              <a:pPr eaLnBrk="1" hangingPunct="1"/>
              <a:t>1</a:t>
            </a:fld>
            <a:endParaRPr lang="en-US" altLang="zh-CN" sz="1000" smtClean="0"/>
          </a:p>
        </p:txBody>
      </p:sp>
      <p:sp>
        <p:nvSpPr>
          <p:cNvPr id="2" name="副标题 1"/>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3109934520"/>
      </p:ext>
    </p:extLst>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ACAECAE7-F9C1-4D88-B0E9-4825E3F21729}" type="slidenum">
              <a:rPr lang="zh-CN" altLang="en-US" sz="1000" smtClean="0"/>
              <a:pPr eaLnBrk="1" hangingPunct="1"/>
              <a:t>10</a:t>
            </a:fld>
            <a:endParaRPr lang="en-US" altLang="zh-CN" sz="1000" smtClean="0"/>
          </a:p>
        </p:txBody>
      </p:sp>
      <p:sp>
        <p:nvSpPr>
          <p:cNvPr id="14339" name="Oval 19"/>
          <p:cNvSpPr>
            <a:spLocks noChangeArrowheads="1"/>
          </p:cNvSpPr>
          <p:nvPr/>
        </p:nvSpPr>
        <p:spPr bwMode="auto">
          <a:xfrm>
            <a:off x="611188" y="3789363"/>
            <a:ext cx="650875" cy="661987"/>
          </a:xfrm>
          <a:prstGeom prst="ellipse">
            <a:avLst/>
          </a:prstGeom>
          <a:solidFill>
            <a:srgbClr val="201053"/>
          </a:solidFill>
          <a:ln w="9525">
            <a:solidFill>
              <a:srgbClr val="000000"/>
            </a:solidFill>
            <a:round/>
            <a:headEnd/>
            <a:tailEnd/>
          </a:ln>
        </p:spPr>
        <p:txBody>
          <a:bodyPr wrap="none" anchor="ctr"/>
          <a:lstStyle/>
          <a:p>
            <a:endParaRPr lang="zh-CN" altLang="en-US" sz="1800" b="0">
              <a:solidFill>
                <a:schemeClr val="tx1"/>
              </a:solidFill>
              <a:ea typeface="宋体" pitchFamily="2" charset="-122"/>
            </a:endParaRPr>
          </a:p>
        </p:txBody>
      </p:sp>
      <p:sp>
        <p:nvSpPr>
          <p:cNvPr id="14340" name="Freeform 20"/>
          <p:cNvSpPr>
            <a:spLocks noChangeArrowheads="1"/>
          </p:cNvSpPr>
          <p:nvPr/>
        </p:nvSpPr>
        <p:spPr bwMode="auto">
          <a:xfrm>
            <a:off x="684213" y="3789363"/>
            <a:ext cx="501650" cy="247650"/>
          </a:xfrm>
          <a:custGeom>
            <a:avLst/>
            <a:gdLst>
              <a:gd name="T0" fmla="*/ 2147483647 w 1321"/>
              <a:gd name="T1" fmla="*/ 2147483647 h 712"/>
              <a:gd name="T2" fmla="*/ 2147483647 w 1321"/>
              <a:gd name="T3" fmla="*/ 2147483647 h 712"/>
              <a:gd name="T4" fmla="*/ 2147483647 w 1321"/>
              <a:gd name="T5" fmla="*/ 2147483647 h 712"/>
              <a:gd name="T6" fmla="*/ 2147483647 w 1321"/>
              <a:gd name="T7" fmla="*/ 2147483647 h 712"/>
              <a:gd name="T8" fmla="*/ 2147483647 w 1321"/>
              <a:gd name="T9" fmla="*/ 2147483647 h 712"/>
              <a:gd name="T10" fmla="*/ 2147483647 w 1321"/>
              <a:gd name="T11" fmla="*/ 2147483647 h 712"/>
              <a:gd name="T12" fmla="*/ 2147483647 w 1321"/>
              <a:gd name="T13" fmla="*/ 2147483647 h 712"/>
              <a:gd name="T14" fmla="*/ 2147483647 w 1321"/>
              <a:gd name="T15" fmla="*/ 2147483647 h 712"/>
              <a:gd name="T16" fmla="*/ 2147483647 w 1321"/>
              <a:gd name="T17" fmla="*/ 2147483647 h 712"/>
              <a:gd name="T18" fmla="*/ 2147483647 w 1321"/>
              <a:gd name="T19" fmla="*/ 2147483647 h 712"/>
              <a:gd name="T20" fmla="*/ 2147483647 w 1321"/>
              <a:gd name="T21" fmla="*/ 2147483647 h 712"/>
              <a:gd name="T22" fmla="*/ 2147483647 w 1321"/>
              <a:gd name="T23" fmla="*/ 2147483647 h 712"/>
              <a:gd name="T24" fmla="*/ 2147483647 w 1321"/>
              <a:gd name="T25" fmla="*/ 2147483647 h 712"/>
              <a:gd name="T26" fmla="*/ 2147483647 w 1321"/>
              <a:gd name="T27" fmla="*/ 2147483647 h 712"/>
              <a:gd name="T28" fmla="*/ 2147483647 w 1321"/>
              <a:gd name="T29" fmla="*/ 2147483647 h 712"/>
              <a:gd name="T30" fmla="*/ 2147483647 w 1321"/>
              <a:gd name="T31" fmla="*/ 2147483647 h 712"/>
              <a:gd name="T32" fmla="*/ 2147483647 w 1321"/>
              <a:gd name="T33" fmla="*/ 2147483647 h 712"/>
              <a:gd name="T34" fmla="*/ 2147483647 w 1321"/>
              <a:gd name="T35" fmla="*/ 2147483647 h 712"/>
              <a:gd name="T36" fmla="*/ 2147483647 w 1321"/>
              <a:gd name="T37" fmla="*/ 2147483647 h 712"/>
              <a:gd name="T38" fmla="*/ 2147483647 w 1321"/>
              <a:gd name="T39" fmla="*/ 2147483647 h 712"/>
              <a:gd name="T40" fmla="*/ 2147483647 w 1321"/>
              <a:gd name="T41" fmla="*/ 2147483647 h 712"/>
              <a:gd name="T42" fmla="*/ 2147483647 w 1321"/>
              <a:gd name="T43" fmla="*/ 2147483647 h 712"/>
              <a:gd name="T44" fmla="*/ 2147483647 w 1321"/>
              <a:gd name="T45" fmla="*/ 2147483647 h 712"/>
              <a:gd name="T46" fmla="*/ 2147483647 w 1321"/>
              <a:gd name="T47" fmla="*/ 2147483647 h 712"/>
              <a:gd name="T48" fmla="*/ 2147483647 w 1321"/>
              <a:gd name="T49" fmla="*/ 2147483647 h 712"/>
              <a:gd name="T50" fmla="*/ 2147483647 w 1321"/>
              <a:gd name="T51" fmla="*/ 2147483647 h 712"/>
              <a:gd name="T52" fmla="*/ 2147483647 w 1321"/>
              <a:gd name="T53" fmla="*/ 2147483647 h 712"/>
              <a:gd name="T54" fmla="*/ 2147483647 w 1321"/>
              <a:gd name="T55" fmla="*/ 2147483647 h 712"/>
              <a:gd name="T56" fmla="*/ 0 w 1321"/>
              <a:gd name="T57" fmla="*/ 2147483647 h 712"/>
              <a:gd name="T58" fmla="*/ 0 w 1321"/>
              <a:gd name="T59" fmla="*/ 2147483647 h 712"/>
              <a:gd name="T60" fmla="*/ 2147483647 w 1321"/>
              <a:gd name="T61" fmla="*/ 2147483647 h 712"/>
              <a:gd name="T62" fmla="*/ 2147483647 w 1321"/>
              <a:gd name="T63" fmla="*/ 2147483647 h 712"/>
              <a:gd name="T64" fmla="*/ 2147483647 w 1321"/>
              <a:gd name="T65" fmla="*/ 2147483647 h 712"/>
              <a:gd name="T66" fmla="*/ 2147483647 w 1321"/>
              <a:gd name="T67" fmla="*/ 2147483647 h 712"/>
              <a:gd name="T68" fmla="*/ 2147483647 w 1321"/>
              <a:gd name="T69" fmla="*/ 2147483647 h 712"/>
              <a:gd name="T70" fmla="*/ 2147483647 w 1321"/>
              <a:gd name="T71" fmla="*/ 2147483647 h 712"/>
              <a:gd name="T72" fmla="*/ 2147483647 w 1321"/>
              <a:gd name="T73" fmla="*/ 2147483647 h 712"/>
              <a:gd name="T74" fmla="*/ 2147483647 w 1321"/>
              <a:gd name="T75" fmla="*/ 2147483647 h 712"/>
              <a:gd name="T76" fmla="*/ 2147483647 w 1321"/>
              <a:gd name="T77" fmla="*/ 2147483647 h 712"/>
              <a:gd name="T78" fmla="*/ 2147483647 w 1321"/>
              <a:gd name="T79" fmla="*/ 2147483647 h 712"/>
              <a:gd name="T80" fmla="*/ 2147483647 w 1321"/>
              <a:gd name="T81" fmla="*/ 2147483647 h 712"/>
              <a:gd name="T82" fmla="*/ 2147483647 w 1321"/>
              <a:gd name="T83" fmla="*/ 0 h 712"/>
              <a:gd name="T84" fmla="*/ 2147483647 w 1321"/>
              <a:gd name="T85" fmla="*/ 0 h 712"/>
              <a:gd name="T86" fmla="*/ 2147483647 w 1321"/>
              <a:gd name="T87" fmla="*/ 2147483647 h 712"/>
              <a:gd name="T88" fmla="*/ 2147483647 w 1321"/>
              <a:gd name="T89" fmla="*/ 2147483647 h 712"/>
              <a:gd name="T90" fmla="*/ 2147483647 w 1321"/>
              <a:gd name="T91" fmla="*/ 2147483647 h 712"/>
              <a:gd name="T92" fmla="*/ 2147483647 w 1321"/>
              <a:gd name="T93" fmla="*/ 2147483647 h 712"/>
              <a:gd name="T94" fmla="*/ 2147483647 w 1321"/>
              <a:gd name="T95" fmla="*/ 2147483647 h 712"/>
              <a:gd name="T96" fmla="*/ 2147483647 w 1321"/>
              <a:gd name="T97" fmla="*/ 2147483647 h 712"/>
              <a:gd name="T98" fmla="*/ 2147483647 w 1321"/>
              <a:gd name="T99" fmla="*/ 2147483647 h 712"/>
              <a:gd name="T100" fmla="*/ 2147483647 w 1321"/>
              <a:gd name="T101" fmla="*/ 2147483647 h 712"/>
              <a:gd name="T102" fmla="*/ 2147483647 w 1321"/>
              <a:gd name="T103" fmla="*/ 2147483647 h 712"/>
              <a:gd name="T104" fmla="*/ 2147483647 w 1321"/>
              <a:gd name="T105" fmla="*/ 2147483647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0">
            <a:gsLst>
              <a:gs pos="0">
                <a:srgbClr val="03D4A8"/>
              </a:gs>
              <a:gs pos="25000">
                <a:srgbClr val="21D6E0"/>
              </a:gs>
              <a:gs pos="75000">
                <a:srgbClr val="0087E6"/>
              </a:gs>
              <a:gs pos="100000">
                <a:srgbClr val="005CBF"/>
              </a:gs>
            </a:gsLst>
            <a:lin ang="5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75492" name="Text Box 36"/>
          <p:cNvSpPr txBox="1">
            <a:spLocks noChangeArrowheads="1"/>
          </p:cNvSpPr>
          <p:nvPr/>
        </p:nvSpPr>
        <p:spPr bwMode="auto">
          <a:xfrm>
            <a:off x="684213" y="3933825"/>
            <a:ext cx="436562" cy="457200"/>
          </a:xfrm>
          <a:prstGeom prst="rect">
            <a:avLst/>
          </a:prstGeom>
          <a:noFill/>
          <a:ln w="9525">
            <a:noFill/>
            <a:miter lim="800000"/>
            <a:headEnd/>
            <a:tailEnd/>
          </a:ln>
        </p:spPr>
        <p:txBody>
          <a:bodyPr wrap="none">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ctr"/>
            <a:r>
              <a:rPr lang="en-US" altLang="zh-CN" sz="2400">
                <a:solidFill>
                  <a:srgbClr val="FFFFFF"/>
                </a:solidFill>
                <a:effectLst>
                  <a:outerShdw blurRad="38100" dist="38100" dir="2700000" algn="tl">
                    <a:srgbClr val="C0C0C0"/>
                  </a:outerShdw>
                </a:effectLst>
                <a:latin typeface="Verdana" pitchFamily="34" charset="0"/>
                <a:ea typeface="宋体" pitchFamily="2" charset="-122"/>
              </a:rPr>
              <a:t>D</a:t>
            </a:r>
          </a:p>
        </p:txBody>
      </p:sp>
      <p:sp>
        <p:nvSpPr>
          <p:cNvPr id="14342" name="Text Box 47"/>
          <p:cNvSpPr txBox="1">
            <a:spLocks noChangeArrowheads="1"/>
          </p:cNvSpPr>
          <p:nvPr/>
        </p:nvSpPr>
        <p:spPr bwMode="auto">
          <a:xfrm>
            <a:off x="1214438" y="1500188"/>
            <a:ext cx="20002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ctr"/>
            <a:r>
              <a:rPr lang="en-US" altLang="zh-CN">
                <a:solidFill>
                  <a:schemeClr val="tx2"/>
                </a:solidFill>
                <a:ea typeface="宋体" pitchFamily="2" charset="-122"/>
              </a:rPr>
              <a:t>IP</a:t>
            </a:r>
            <a:r>
              <a:rPr lang="zh-CN" altLang="en-US">
                <a:solidFill>
                  <a:schemeClr val="tx2"/>
                </a:solidFill>
                <a:ea typeface="宋体" pitchFamily="2" charset="-122"/>
              </a:rPr>
              <a:t>地址</a:t>
            </a:r>
          </a:p>
        </p:txBody>
      </p:sp>
      <p:sp>
        <p:nvSpPr>
          <p:cNvPr id="14343" name="Rectangle 3"/>
          <p:cNvSpPr txBox="1">
            <a:spLocks noChangeArrowheads="1"/>
          </p:cNvSpPr>
          <p:nvPr/>
        </p:nvSpPr>
        <p:spPr bwMode="auto">
          <a:xfrm>
            <a:off x="457200" y="2286000"/>
            <a:ext cx="782955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buFont typeface="Wingdings" pitchFamily="2" charset="2"/>
              <a:buChar char="Ø"/>
            </a:pPr>
            <a:endParaRPr lang="zh-CN" altLang="en-US" sz="2800" b="0">
              <a:solidFill>
                <a:schemeClr val="tx1"/>
              </a:solidFill>
              <a:ea typeface="宋体" pitchFamily="2" charset="-122"/>
            </a:endParaRPr>
          </a:p>
          <a:p>
            <a:pPr eaLnBrk="1" hangingPunct="1">
              <a:buFont typeface="Wingdings" pitchFamily="2" charset="2"/>
              <a:buChar char="Ø"/>
            </a:pPr>
            <a:endParaRPr lang="zh-CN" altLang="en-US" sz="2800" b="0">
              <a:solidFill>
                <a:schemeClr val="tx1"/>
              </a:solidFill>
              <a:ea typeface="宋体" pitchFamily="2" charset="-122"/>
            </a:endParaRPr>
          </a:p>
        </p:txBody>
      </p:sp>
      <p:sp>
        <p:nvSpPr>
          <p:cNvPr id="14344" name="Rectangle 3"/>
          <p:cNvSpPr txBox="1">
            <a:spLocks noChangeArrowheads="1"/>
          </p:cNvSpPr>
          <p:nvPr/>
        </p:nvSpPr>
        <p:spPr bwMode="auto">
          <a:xfrm>
            <a:off x="642938" y="2143125"/>
            <a:ext cx="7829550" cy="156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just" eaLnBrk="1" hangingPunct="1">
              <a:lnSpc>
                <a:spcPct val="110000"/>
              </a:lnSpc>
              <a:buFont typeface="Wingdings" pitchFamily="2" charset="2"/>
              <a:buChar char="Ø"/>
            </a:pPr>
            <a:r>
              <a:rPr lang="zh-CN" altLang="en-US" sz="2800">
                <a:solidFill>
                  <a:schemeClr val="tx1"/>
                </a:solidFill>
                <a:ea typeface="宋体" pitchFamily="2" charset="-122"/>
              </a:rPr>
              <a:t>网络上唯一标示一台机器的地址。进行通信必须获取目标机器的</a:t>
            </a:r>
            <a:r>
              <a:rPr lang="en-US" altLang="zh-CN" sz="2800">
                <a:solidFill>
                  <a:schemeClr val="tx1"/>
                </a:solidFill>
                <a:ea typeface="宋体" pitchFamily="2" charset="-122"/>
              </a:rPr>
              <a:t>IP</a:t>
            </a:r>
            <a:r>
              <a:rPr lang="zh-CN" altLang="en-US" sz="2800">
                <a:solidFill>
                  <a:schemeClr val="tx1"/>
                </a:solidFill>
                <a:ea typeface="宋体" pitchFamily="2" charset="-122"/>
              </a:rPr>
              <a:t>地址。</a:t>
            </a:r>
          </a:p>
          <a:p>
            <a:pPr algn="just" eaLnBrk="1" hangingPunct="1">
              <a:lnSpc>
                <a:spcPct val="110000"/>
              </a:lnSpc>
              <a:buFont typeface="Wingdings" pitchFamily="2" charset="2"/>
              <a:buChar char="Ø"/>
            </a:pPr>
            <a:r>
              <a:rPr lang="zh-CN" altLang="en-US" sz="2800">
                <a:solidFill>
                  <a:schemeClr val="tx1"/>
                </a:solidFill>
                <a:ea typeface="宋体" pitchFamily="2" charset="-122"/>
              </a:rPr>
              <a:t>采用点分十进制表示：</a:t>
            </a:r>
            <a:r>
              <a:rPr lang="en-US" altLang="zh-CN" sz="2800">
                <a:solidFill>
                  <a:schemeClr val="tx1"/>
                </a:solidFill>
                <a:ea typeface="宋体" pitchFamily="2" charset="-122"/>
              </a:rPr>
              <a:t>192.168.200.2</a:t>
            </a:r>
            <a:endParaRPr lang="zh-CN" altLang="en-US" sz="2800">
              <a:solidFill>
                <a:schemeClr val="tx1"/>
              </a:solidFill>
              <a:ea typeface="宋体" pitchFamily="2" charset="-122"/>
            </a:endParaRPr>
          </a:p>
        </p:txBody>
      </p:sp>
      <p:sp>
        <p:nvSpPr>
          <p:cNvPr id="14345" name="Rectangle 3"/>
          <p:cNvSpPr txBox="1">
            <a:spLocks noChangeArrowheads="1"/>
          </p:cNvSpPr>
          <p:nvPr/>
        </p:nvSpPr>
        <p:spPr bwMode="auto">
          <a:xfrm>
            <a:off x="611188" y="4581525"/>
            <a:ext cx="7829550" cy="156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just" eaLnBrk="1" hangingPunct="1">
              <a:lnSpc>
                <a:spcPct val="110000"/>
              </a:lnSpc>
              <a:buFont typeface="Wingdings" pitchFamily="2" charset="2"/>
              <a:buChar char="Ø"/>
            </a:pPr>
            <a:r>
              <a:rPr lang="zh-CN" altLang="en-US" sz="2800">
                <a:solidFill>
                  <a:schemeClr val="tx1"/>
                </a:solidFill>
                <a:ea typeface="宋体" pitchFamily="2" charset="-122"/>
              </a:rPr>
              <a:t>为方便记忆，可以为服务器注册域名，如</a:t>
            </a:r>
            <a:r>
              <a:rPr lang="en-US" altLang="zh-CN" sz="2000" u="sng">
                <a:solidFill>
                  <a:srgbClr val="D521BB"/>
                </a:solidFill>
                <a:ea typeface="宋体" pitchFamily="2" charset="-122"/>
              </a:rPr>
              <a:t>www.yangtzeu.edu.cn</a:t>
            </a:r>
          </a:p>
          <a:p>
            <a:pPr algn="just" eaLnBrk="1" hangingPunct="1">
              <a:lnSpc>
                <a:spcPct val="110000"/>
              </a:lnSpc>
              <a:buFont typeface="Wingdings" pitchFamily="2" charset="2"/>
              <a:buChar char="Ø"/>
            </a:pPr>
            <a:r>
              <a:rPr lang="en-US" altLang="zh-CN" sz="2800">
                <a:solidFill>
                  <a:schemeClr val="tx1"/>
                </a:solidFill>
                <a:ea typeface="宋体" pitchFamily="2" charset="-122"/>
              </a:rPr>
              <a:t>DNS</a:t>
            </a:r>
            <a:r>
              <a:rPr lang="zh-CN" altLang="en-US" sz="2800">
                <a:solidFill>
                  <a:schemeClr val="tx1"/>
                </a:solidFill>
                <a:ea typeface="宋体" pitchFamily="2" charset="-122"/>
              </a:rPr>
              <a:t>用于将域名解析成对应</a:t>
            </a:r>
            <a:r>
              <a:rPr lang="en-US" altLang="zh-CN" sz="2800">
                <a:solidFill>
                  <a:schemeClr val="tx1"/>
                </a:solidFill>
                <a:ea typeface="宋体" pitchFamily="2" charset="-122"/>
              </a:rPr>
              <a:t>IP</a:t>
            </a:r>
            <a:r>
              <a:rPr lang="zh-CN" altLang="en-US" sz="2800">
                <a:solidFill>
                  <a:schemeClr val="tx1"/>
                </a:solidFill>
                <a:ea typeface="宋体" pitchFamily="2" charset="-122"/>
              </a:rPr>
              <a:t>地址，供通信程序使用</a:t>
            </a:r>
          </a:p>
          <a:p>
            <a:pPr algn="just" eaLnBrk="1" hangingPunct="1">
              <a:lnSpc>
                <a:spcPct val="110000"/>
              </a:lnSpc>
              <a:buFont typeface="Wingdings" pitchFamily="2" charset="2"/>
              <a:buChar char="Ø"/>
            </a:pPr>
            <a:endParaRPr lang="zh-CN" altLang="en-US" sz="2800">
              <a:solidFill>
                <a:schemeClr val="tx1"/>
              </a:solidFill>
              <a:ea typeface="宋体" pitchFamily="2" charset="-122"/>
            </a:endParaRPr>
          </a:p>
        </p:txBody>
      </p:sp>
      <p:sp>
        <p:nvSpPr>
          <p:cNvPr id="14346" name="Oval 11"/>
          <p:cNvSpPr>
            <a:spLocks noChangeArrowheads="1"/>
          </p:cNvSpPr>
          <p:nvPr/>
        </p:nvSpPr>
        <p:spPr bwMode="auto">
          <a:xfrm>
            <a:off x="539750" y="1484313"/>
            <a:ext cx="646113" cy="631825"/>
          </a:xfrm>
          <a:prstGeom prst="ellipse">
            <a:avLst/>
          </a:prstGeom>
          <a:solidFill>
            <a:srgbClr val="FF0000"/>
          </a:solidFill>
          <a:ln w="9525">
            <a:solidFill>
              <a:srgbClr val="000000"/>
            </a:solidFill>
            <a:round/>
            <a:headEnd/>
            <a:tailEnd/>
          </a:ln>
        </p:spPr>
        <p:txBody>
          <a:bodyPr wrap="none" anchor="ctr"/>
          <a:lstStyle/>
          <a:p>
            <a:endParaRPr lang="zh-CN" altLang="en-US" sz="1800" b="0">
              <a:solidFill>
                <a:schemeClr val="tx1"/>
              </a:solidFill>
              <a:ea typeface="宋体" pitchFamily="2" charset="-122"/>
            </a:endParaRPr>
          </a:p>
        </p:txBody>
      </p:sp>
      <p:sp>
        <p:nvSpPr>
          <p:cNvPr id="14347" name="Freeform 12"/>
          <p:cNvSpPr>
            <a:spLocks noChangeArrowheads="1"/>
          </p:cNvSpPr>
          <p:nvPr/>
        </p:nvSpPr>
        <p:spPr bwMode="auto">
          <a:xfrm>
            <a:off x="611188" y="1484313"/>
            <a:ext cx="500062" cy="236537"/>
          </a:xfrm>
          <a:custGeom>
            <a:avLst/>
            <a:gdLst>
              <a:gd name="T0" fmla="*/ 2147483647 w 1321"/>
              <a:gd name="T1" fmla="*/ 2147483647 h 712"/>
              <a:gd name="T2" fmla="*/ 2147483647 w 1321"/>
              <a:gd name="T3" fmla="*/ 2147483647 h 712"/>
              <a:gd name="T4" fmla="*/ 2147483647 w 1321"/>
              <a:gd name="T5" fmla="*/ 2147483647 h 712"/>
              <a:gd name="T6" fmla="*/ 2147483647 w 1321"/>
              <a:gd name="T7" fmla="*/ 2147483647 h 712"/>
              <a:gd name="T8" fmla="*/ 2147483647 w 1321"/>
              <a:gd name="T9" fmla="*/ 2147483647 h 712"/>
              <a:gd name="T10" fmla="*/ 2147483647 w 1321"/>
              <a:gd name="T11" fmla="*/ 2147483647 h 712"/>
              <a:gd name="T12" fmla="*/ 2147483647 w 1321"/>
              <a:gd name="T13" fmla="*/ 2147483647 h 712"/>
              <a:gd name="T14" fmla="*/ 2147483647 w 1321"/>
              <a:gd name="T15" fmla="*/ 2147483647 h 712"/>
              <a:gd name="T16" fmla="*/ 2147483647 w 1321"/>
              <a:gd name="T17" fmla="*/ 2147483647 h 712"/>
              <a:gd name="T18" fmla="*/ 2147483647 w 1321"/>
              <a:gd name="T19" fmla="*/ 2147483647 h 712"/>
              <a:gd name="T20" fmla="*/ 2147483647 w 1321"/>
              <a:gd name="T21" fmla="*/ 2147483647 h 712"/>
              <a:gd name="T22" fmla="*/ 2147483647 w 1321"/>
              <a:gd name="T23" fmla="*/ 2147483647 h 712"/>
              <a:gd name="T24" fmla="*/ 2147483647 w 1321"/>
              <a:gd name="T25" fmla="*/ 2147483647 h 712"/>
              <a:gd name="T26" fmla="*/ 2147483647 w 1321"/>
              <a:gd name="T27" fmla="*/ 2147483647 h 712"/>
              <a:gd name="T28" fmla="*/ 2147483647 w 1321"/>
              <a:gd name="T29" fmla="*/ 2147483647 h 712"/>
              <a:gd name="T30" fmla="*/ 2147483647 w 1321"/>
              <a:gd name="T31" fmla="*/ 2147483647 h 712"/>
              <a:gd name="T32" fmla="*/ 2147483647 w 1321"/>
              <a:gd name="T33" fmla="*/ 2147483647 h 712"/>
              <a:gd name="T34" fmla="*/ 2147483647 w 1321"/>
              <a:gd name="T35" fmla="*/ 2147483647 h 712"/>
              <a:gd name="T36" fmla="*/ 2147483647 w 1321"/>
              <a:gd name="T37" fmla="*/ 2147483647 h 712"/>
              <a:gd name="T38" fmla="*/ 2147483647 w 1321"/>
              <a:gd name="T39" fmla="*/ 2147483647 h 712"/>
              <a:gd name="T40" fmla="*/ 2147483647 w 1321"/>
              <a:gd name="T41" fmla="*/ 2147483647 h 712"/>
              <a:gd name="T42" fmla="*/ 2147483647 w 1321"/>
              <a:gd name="T43" fmla="*/ 2147483647 h 712"/>
              <a:gd name="T44" fmla="*/ 2147483647 w 1321"/>
              <a:gd name="T45" fmla="*/ 2147483647 h 712"/>
              <a:gd name="T46" fmla="*/ 2147483647 w 1321"/>
              <a:gd name="T47" fmla="*/ 2147483647 h 712"/>
              <a:gd name="T48" fmla="*/ 2147483647 w 1321"/>
              <a:gd name="T49" fmla="*/ 2147483647 h 712"/>
              <a:gd name="T50" fmla="*/ 2147483647 w 1321"/>
              <a:gd name="T51" fmla="*/ 2147483647 h 712"/>
              <a:gd name="T52" fmla="*/ 2147483647 w 1321"/>
              <a:gd name="T53" fmla="*/ 2147483647 h 712"/>
              <a:gd name="T54" fmla="*/ 2147483647 w 1321"/>
              <a:gd name="T55" fmla="*/ 2147483647 h 712"/>
              <a:gd name="T56" fmla="*/ 0 w 1321"/>
              <a:gd name="T57" fmla="*/ 2147483647 h 712"/>
              <a:gd name="T58" fmla="*/ 0 w 1321"/>
              <a:gd name="T59" fmla="*/ 2147483647 h 712"/>
              <a:gd name="T60" fmla="*/ 2147483647 w 1321"/>
              <a:gd name="T61" fmla="*/ 2147483647 h 712"/>
              <a:gd name="T62" fmla="*/ 2147483647 w 1321"/>
              <a:gd name="T63" fmla="*/ 2147483647 h 712"/>
              <a:gd name="T64" fmla="*/ 2147483647 w 1321"/>
              <a:gd name="T65" fmla="*/ 2147483647 h 712"/>
              <a:gd name="T66" fmla="*/ 2147483647 w 1321"/>
              <a:gd name="T67" fmla="*/ 2147483647 h 712"/>
              <a:gd name="T68" fmla="*/ 2147483647 w 1321"/>
              <a:gd name="T69" fmla="*/ 2147483647 h 712"/>
              <a:gd name="T70" fmla="*/ 2147483647 w 1321"/>
              <a:gd name="T71" fmla="*/ 2147483647 h 712"/>
              <a:gd name="T72" fmla="*/ 2147483647 w 1321"/>
              <a:gd name="T73" fmla="*/ 2147483647 h 712"/>
              <a:gd name="T74" fmla="*/ 2147483647 w 1321"/>
              <a:gd name="T75" fmla="*/ 2147483647 h 712"/>
              <a:gd name="T76" fmla="*/ 2147483647 w 1321"/>
              <a:gd name="T77" fmla="*/ 2147483647 h 712"/>
              <a:gd name="T78" fmla="*/ 2147483647 w 1321"/>
              <a:gd name="T79" fmla="*/ 2147483647 h 712"/>
              <a:gd name="T80" fmla="*/ 2147483647 w 1321"/>
              <a:gd name="T81" fmla="*/ 2147483647 h 712"/>
              <a:gd name="T82" fmla="*/ 2147483647 w 1321"/>
              <a:gd name="T83" fmla="*/ 0 h 712"/>
              <a:gd name="T84" fmla="*/ 2147483647 w 1321"/>
              <a:gd name="T85" fmla="*/ 0 h 712"/>
              <a:gd name="T86" fmla="*/ 2147483647 w 1321"/>
              <a:gd name="T87" fmla="*/ 2147483647 h 712"/>
              <a:gd name="T88" fmla="*/ 2147483647 w 1321"/>
              <a:gd name="T89" fmla="*/ 2147483647 h 712"/>
              <a:gd name="T90" fmla="*/ 2147483647 w 1321"/>
              <a:gd name="T91" fmla="*/ 2147483647 h 712"/>
              <a:gd name="T92" fmla="*/ 2147483647 w 1321"/>
              <a:gd name="T93" fmla="*/ 2147483647 h 712"/>
              <a:gd name="T94" fmla="*/ 2147483647 w 1321"/>
              <a:gd name="T95" fmla="*/ 2147483647 h 712"/>
              <a:gd name="T96" fmla="*/ 2147483647 w 1321"/>
              <a:gd name="T97" fmla="*/ 2147483647 h 712"/>
              <a:gd name="T98" fmla="*/ 2147483647 w 1321"/>
              <a:gd name="T99" fmla="*/ 2147483647 h 712"/>
              <a:gd name="T100" fmla="*/ 2147483647 w 1321"/>
              <a:gd name="T101" fmla="*/ 2147483647 h 712"/>
              <a:gd name="T102" fmla="*/ 2147483647 w 1321"/>
              <a:gd name="T103" fmla="*/ 2147483647 h 712"/>
              <a:gd name="T104" fmla="*/ 2147483647 w 1321"/>
              <a:gd name="T105" fmla="*/ 2147483647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200"/>
              </a:gs>
              <a:gs pos="45000">
                <a:srgbClr val="FF7A00"/>
              </a:gs>
              <a:gs pos="70000">
                <a:srgbClr val="FF0300"/>
              </a:gs>
              <a:gs pos="100000">
                <a:srgbClr val="4D08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75500" name="Text Box 36"/>
          <p:cNvSpPr txBox="1">
            <a:spLocks noChangeArrowheads="1"/>
          </p:cNvSpPr>
          <p:nvPr/>
        </p:nvSpPr>
        <p:spPr bwMode="auto">
          <a:xfrm>
            <a:off x="652463" y="1547813"/>
            <a:ext cx="392112" cy="457200"/>
          </a:xfrm>
          <a:prstGeom prst="rect">
            <a:avLst/>
          </a:prstGeom>
          <a:noFill/>
          <a:ln w="9525">
            <a:noFill/>
            <a:miter lim="800000"/>
            <a:headEnd/>
            <a:tailEnd/>
          </a:ln>
        </p:spPr>
        <p:txBody>
          <a:bodyPr wrap="none">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ctr"/>
            <a:r>
              <a:rPr lang="en-US" altLang="zh-CN" sz="2400">
                <a:solidFill>
                  <a:srgbClr val="FFFFFF"/>
                </a:solidFill>
                <a:effectLst>
                  <a:outerShdw blurRad="38100" dist="38100" dir="2700000" algn="tl">
                    <a:srgbClr val="C0C0C0"/>
                  </a:outerShdw>
                </a:effectLst>
                <a:latin typeface="Verdana" pitchFamily="34" charset="0"/>
                <a:ea typeface="宋体" pitchFamily="2" charset="-122"/>
              </a:rPr>
              <a:t>E</a:t>
            </a:r>
          </a:p>
        </p:txBody>
      </p:sp>
      <p:sp>
        <p:nvSpPr>
          <p:cNvPr id="14349" name="Text Box 47"/>
          <p:cNvSpPr txBox="1">
            <a:spLocks noChangeArrowheads="1"/>
          </p:cNvSpPr>
          <p:nvPr/>
        </p:nvSpPr>
        <p:spPr bwMode="auto">
          <a:xfrm>
            <a:off x="1214438" y="3775075"/>
            <a:ext cx="3643312"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ctr"/>
            <a:r>
              <a:rPr lang="en-US" altLang="zh-CN">
                <a:solidFill>
                  <a:schemeClr val="tx2"/>
                </a:solidFill>
                <a:ea typeface="宋体" pitchFamily="2" charset="-122"/>
              </a:rPr>
              <a:t>DNS</a:t>
            </a:r>
            <a:r>
              <a:rPr lang="zh-CN" altLang="en-US">
                <a:solidFill>
                  <a:schemeClr val="tx2"/>
                </a:solidFill>
                <a:ea typeface="宋体" pitchFamily="2" charset="-122"/>
              </a:rPr>
              <a:t>域名解析</a:t>
            </a:r>
          </a:p>
        </p:txBody>
      </p:sp>
    </p:spTree>
    <p:extLst>
      <p:ext uri="{BB962C8B-B14F-4D97-AF65-F5344CB8AC3E}">
        <p14:creationId xmlns:p14="http://schemas.microsoft.com/office/powerpoint/2010/main" val="81180614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95BB61A1-82F0-4D31-8AFB-2B334E75F4E8}" type="slidenum">
              <a:rPr lang="zh-CN" altLang="en-US" sz="1000" smtClean="0"/>
              <a:pPr eaLnBrk="1" hangingPunct="1"/>
              <a:t>11</a:t>
            </a:fld>
            <a:endParaRPr lang="en-US" altLang="zh-CN" sz="1000" smtClean="0"/>
          </a:p>
        </p:txBody>
      </p:sp>
      <p:sp>
        <p:nvSpPr>
          <p:cNvPr id="15363" name="Oval 34"/>
          <p:cNvSpPr>
            <a:spLocks noChangeArrowheads="1"/>
          </p:cNvSpPr>
          <p:nvPr/>
        </p:nvSpPr>
        <p:spPr bwMode="auto">
          <a:xfrm>
            <a:off x="500063" y="1357313"/>
            <a:ext cx="646112" cy="655637"/>
          </a:xfrm>
          <a:prstGeom prst="ellipse">
            <a:avLst/>
          </a:prstGeom>
          <a:gradFill rotWithShape="1">
            <a:gsLst>
              <a:gs pos="0">
                <a:schemeClr val="accent1"/>
              </a:gs>
              <a:gs pos="100000">
                <a:srgbClr val="1F4141"/>
              </a:gs>
            </a:gsLst>
            <a:lin ang="5400000" scaled="1"/>
          </a:gradFill>
          <a:ln w="9525">
            <a:solidFill>
              <a:srgbClr val="000000"/>
            </a:solidFill>
            <a:round/>
            <a:headEnd/>
            <a:tailEnd/>
          </a:ln>
        </p:spPr>
        <p:txBody>
          <a:bodyPr wrap="none" anchor="ctr"/>
          <a:lstStyle/>
          <a:p>
            <a:endParaRPr lang="zh-CN" altLang="en-US" sz="1800" b="0">
              <a:solidFill>
                <a:schemeClr val="tx1"/>
              </a:solidFill>
              <a:ea typeface="宋体" pitchFamily="2" charset="-122"/>
            </a:endParaRPr>
          </a:p>
        </p:txBody>
      </p:sp>
      <p:sp>
        <p:nvSpPr>
          <p:cNvPr id="15364" name="Freeform 20"/>
          <p:cNvSpPr>
            <a:spLocks noChangeArrowheads="1"/>
          </p:cNvSpPr>
          <p:nvPr/>
        </p:nvSpPr>
        <p:spPr bwMode="auto">
          <a:xfrm>
            <a:off x="571500" y="1357313"/>
            <a:ext cx="500063" cy="247650"/>
          </a:xfrm>
          <a:custGeom>
            <a:avLst/>
            <a:gdLst>
              <a:gd name="T0" fmla="*/ 2147483647 w 1321"/>
              <a:gd name="T1" fmla="*/ 2147483647 h 712"/>
              <a:gd name="T2" fmla="*/ 2147483647 w 1321"/>
              <a:gd name="T3" fmla="*/ 2147483647 h 712"/>
              <a:gd name="T4" fmla="*/ 2147483647 w 1321"/>
              <a:gd name="T5" fmla="*/ 2147483647 h 712"/>
              <a:gd name="T6" fmla="*/ 2147483647 w 1321"/>
              <a:gd name="T7" fmla="*/ 2147483647 h 712"/>
              <a:gd name="T8" fmla="*/ 2147483647 w 1321"/>
              <a:gd name="T9" fmla="*/ 2147483647 h 712"/>
              <a:gd name="T10" fmla="*/ 2147483647 w 1321"/>
              <a:gd name="T11" fmla="*/ 2147483647 h 712"/>
              <a:gd name="T12" fmla="*/ 2147483647 w 1321"/>
              <a:gd name="T13" fmla="*/ 2147483647 h 712"/>
              <a:gd name="T14" fmla="*/ 2147483647 w 1321"/>
              <a:gd name="T15" fmla="*/ 2147483647 h 712"/>
              <a:gd name="T16" fmla="*/ 2147483647 w 1321"/>
              <a:gd name="T17" fmla="*/ 2147483647 h 712"/>
              <a:gd name="T18" fmla="*/ 2147483647 w 1321"/>
              <a:gd name="T19" fmla="*/ 2147483647 h 712"/>
              <a:gd name="T20" fmla="*/ 2147483647 w 1321"/>
              <a:gd name="T21" fmla="*/ 2147483647 h 712"/>
              <a:gd name="T22" fmla="*/ 2147483647 w 1321"/>
              <a:gd name="T23" fmla="*/ 2147483647 h 712"/>
              <a:gd name="T24" fmla="*/ 2147483647 w 1321"/>
              <a:gd name="T25" fmla="*/ 2147483647 h 712"/>
              <a:gd name="T26" fmla="*/ 2147483647 w 1321"/>
              <a:gd name="T27" fmla="*/ 2147483647 h 712"/>
              <a:gd name="T28" fmla="*/ 2147483647 w 1321"/>
              <a:gd name="T29" fmla="*/ 2147483647 h 712"/>
              <a:gd name="T30" fmla="*/ 2147483647 w 1321"/>
              <a:gd name="T31" fmla="*/ 2147483647 h 712"/>
              <a:gd name="T32" fmla="*/ 2147483647 w 1321"/>
              <a:gd name="T33" fmla="*/ 2147483647 h 712"/>
              <a:gd name="T34" fmla="*/ 2147483647 w 1321"/>
              <a:gd name="T35" fmla="*/ 2147483647 h 712"/>
              <a:gd name="T36" fmla="*/ 2147483647 w 1321"/>
              <a:gd name="T37" fmla="*/ 2147483647 h 712"/>
              <a:gd name="T38" fmla="*/ 2147483647 w 1321"/>
              <a:gd name="T39" fmla="*/ 2147483647 h 712"/>
              <a:gd name="T40" fmla="*/ 2147483647 w 1321"/>
              <a:gd name="T41" fmla="*/ 2147483647 h 712"/>
              <a:gd name="T42" fmla="*/ 2147483647 w 1321"/>
              <a:gd name="T43" fmla="*/ 2147483647 h 712"/>
              <a:gd name="T44" fmla="*/ 2147483647 w 1321"/>
              <a:gd name="T45" fmla="*/ 2147483647 h 712"/>
              <a:gd name="T46" fmla="*/ 2147483647 w 1321"/>
              <a:gd name="T47" fmla="*/ 2147483647 h 712"/>
              <a:gd name="T48" fmla="*/ 2147483647 w 1321"/>
              <a:gd name="T49" fmla="*/ 2147483647 h 712"/>
              <a:gd name="T50" fmla="*/ 2147483647 w 1321"/>
              <a:gd name="T51" fmla="*/ 2147483647 h 712"/>
              <a:gd name="T52" fmla="*/ 2147483647 w 1321"/>
              <a:gd name="T53" fmla="*/ 2147483647 h 712"/>
              <a:gd name="T54" fmla="*/ 2147483647 w 1321"/>
              <a:gd name="T55" fmla="*/ 2147483647 h 712"/>
              <a:gd name="T56" fmla="*/ 0 w 1321"/>
              <a:gd name="T57" fmla="*/ 2147483647 h 712"/>
              <a:gd name="T58" fmla="*/ 0 w 1321"/>
              <a:gd name="T59" fmla="*/ 2147483647 h 712"/>
              <a:gd name="T60" fmla="*/ 2147483647 w 1321"/>
              <a:gd name="T61" fmla="*/ 2147483647 h 712"/>
              <a:gd name="T62" fmla="*/ 2147483647 w 1321"/>
              <a:gd name="T63" fmla="*/ 2147483647 h 712"/>
              <a:gd name="T64" fmla="*/ 2147483647 w 1321"/>
              <a:gd name="T65" fmla="*/ 2147483647 h 712"/>
              <a:gd name="T66" fmla="*/ 2147483647 w 1321"/>
              <a:gd name="T67" fmla="*/ 2147483647 h 712"/>
              <a:gd name="T68" fmla="*/ 2147483647 w 1321"/>
              <a:gd name="T69" fmla="*/ 2147483647 h 712"/>
              <a:gd name="T70" fmla="*/ 2147483647 w 1321"/>
              <a:gd name="T71" fmla="*/ 2147483647 h 712"/>
              <a:gd name="T72" fmla="*/ 2147483647 w 1321"/>
              <a:gd name="T73" fmla="*/ 2147483647 h 712"/>
              <a:gd name="T74" fmla="*/ 2147483647 w 1321"/>
              <a:gd name="T75" fmla="*/ 2147483647 h 712"/>
              <a:gd name="T76" fmla="*/ 2147483647 w 1321"/>
              <a:gd name="T77" fmla="*/ 2147483647 h 712"/>
              <a:gd name="T78" fmla="*/ 2147483647 w 1321"/>
              <a:gd name="T79" fmla="*/ 2147483647 h 712"/>
              <a:gd name="T80" fmla="*/ 2147483647 w 1321"/>
              <a:gd name="T81" fmla="*/ 2147483647 h 712"/>
              <a:gd name="T82" fmla="*/ 2147483647 w 1321"/>
              <a:gd name="T83" fmla="*/ 0 h 712"/>
              <a:gd name="T84" fmla="*/ 2147483647 w 1321"/>
              <a:gd name="T85" fmla="*/ 0 h 712"/>
              <a:gd name="T86" fmla="*/ 2147483647 w 1321"/>
              <a:gd name="T87" fmla="*/ 2147483647 h 712"/>
              <a:gd name="T88" fmla="*/ 2147483647 w 1321"/>
              <a:gd name="T89" fmla="*/ 2147483647 h 712"/>
              <a:gd name="T90" fmla="*/ 2147483647 w 1321"/>
              <a:gd name="T91" fmla="*/ 2147483647 h 712"/>
              <a:gd name="T92" fmla="*/ 2147483647 w 1321"/>
              <a:gd name="T93" fmla="*/ 2147483647 h 712"/>
              <a:gd name="T94" fmla="*/ 2147483647 w 1321"/>
              <a:gd name="T95" fmla="*/ 2147483647 h 712"/>
              <a:gd name="T96" fmla="*/ 2147483647 w 1321"/>
              <a:gd name="T97" fmla="*/ 2147483647 h 712"/>
              <a:gd name="T98" fmla="*/ 2147483647 w 1321"/>
              <a:gd name="T99" fmla="*/ 2147483647 h 712"/>
              <a:gd name="T100" fmla="*/ 2147483647 w 1321"/>
              <a:gd name="T101" fmla="*/ 2147483647 h 712"/>
              <a:gd name="T102" fmla="*/ 2147483647 w 1321"/>
              <a:gd name="T103" fmla="*/ 2147483647 h 712"/>
              <a:gd name="T104" fmla="*/ 2147483647 w 1321"/>
              <a:gd name="T105" fmla="*/ 2147483647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folHlink"/>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76516" name="Text Box 36"/>
          <p:cNvSpPr txBox="1">
            <a:spLocks noChangeArrowheads="1"/>
          </p:cNvSpPr>
          <p:nvPr/>
        </p:nvSpPr>
        <p:spPr bwMode="auto">
          <a:xfrm>
            <a:off x="627063" y="1430338"/>
            <a:ext cx="385762" cy="461962"/>
          </a:xfrm>
          <a:prstGeom prst="rect">
            <a:avLst/>
          </a:prstGeom>
          <a:noFill/>
          <a:ln w="9525">
            <a:noFill/>
            <a:miter lim="800000"/>
            <a:headEnd/>
            <a:tailEnd/>
          </a:ln>
        </p:spPr>
        <p:txBody>
          <a:bodyPr wrap="none">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ctr"/>
            <a:r>
              <a:rPr lang="en-US" altLang="zh-CN" sz="2400">
                <a:solidFill>
                  <a:srgbClr val="FFFFFF"/>
                </a:solidFill>
                <a:effectLst>
                  <a:outerShdw blurRad="38100" dist="38100" dir="2700000" algn="tl">
                    <a:srgbClr val="C0C0C0"/>
                  </a:outerShdw>
                </a:effectLst>
                <a:latin typeface="Verdana" pitchFamily="34" charset="0"/>
                <a:ea typeface="宋体" pitchFamily="2" charset="-122"/>
              </a:rPr>
              <a:t>F</a:t>
            </a:r>
          </a:p>
        </p:txBody>
      </p:sp>
      <p:sp>
        <p:nvSpPr>
          <p:cNvPr id="15366" name="Text Box 47"/>
          <p:cNvSpPr txBox="1">
            <a:spLocks noChangeArrowheads="1"/>
          </p:cNvSpPr>
          <p:nvPr/>
        </p:nvSpPr>
        <p:spPr bwMode="auto">
          <a:xfrm>
            <a:off x="1214438" y="1500188"/>
            <a:ext cx="4214812"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ctr"/>
            <a:r>
              <a:rPr lang="zh-CN" altLang="en-US">
                <a:solidFill>
                  <a:schemeClr val="tx2"/>
                </a:solidFill>
                <a:ea typeface="宋体" pitchFamily="2" charset="-122"/>
              </a:rPr>
              <a:t>统一资源定位</a:t>
            </a:r>
            <a:r>
              <a:rPr lang="en-US" altLang="zh-CN">
                <a:solidFill>
                  <a:schemeClr val="tx2"/>
                </a:solidFill>
                <a:ea typeface="宋体" pitchFamily="2" charset="-122"/>
              </a:rPr>
              <a:t>URL</a:t>
            </a:r>
          </a:p>
        </p:txBody>
      </p:sp>
      <p:sp>
        <p:nvSpPr>
          <p:cNvPr id="15367" name="Rectangle 3"/>
          <p:cNvSpPr txBox="1">
            <a:spLocks noChangeArrowheads="1"/>
          </p:cNvSpPr>
          <p:nvPr/>
        </p:nvSpPr>
        <p:spPr bwMode="auto">
          <a:xfrm>
            <a:off x="457200" y="2286000"/>
            <a:ext cx="782955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buFont typeface="Wingdings" pitchFamily="2" charset="2"/>
              <a:buChar char="Ø"/>
            </a:pPr>
            <a:r>
              <a:rPr lang="zh-CN" altLang="en-US" sz="2800">
                <a:solidFill>
                  <a:schemeClr val="tx1"/>
                </a:solidFill>
                <a:ea typeface="宋体" pitchFamily="2" charset="-122"/>
              </a:rPr>
              <a:t>统一资源定位符 </a:t>
            </a:r>
            <a:r>
              <a:rPr lang="en-US" altLang="zh-CN" sz="2800">
                <a:solidFill>
                  <a:schemeClr val="tx1"/>
                </a:solidFill>
                <a:ea typeface="宋体" pitchFamily="2" charset="-122"/>
              </a:rPr>
              <a:t>URL </a:t>
            </a:r>
            <a:r>
              <a:rPr lang="zh-CN" altLang="en-US" sz="2800">
                <a:solidFill>
                  <a:schemeClr val="tx1"/>
                </a:solidFill>
                <a:ea typeface="宋体" pitchFamily="2" charset="-122"/>
              </a:rPr>
              <a:t>是对可以从因特网上得到的资源的位置和访问方法的一种简洁的表示。</a:t>
            </a:r>
          </a:p>
          <a:p>
            <a:pPr eaLnBrk="1" hangingPunct="1">
              <a:buFont typeface="Wingdings" pitchFamily="2" charset="2"/>
              <a:buChar char="Ø"/>
            </a:pPr>
            <a:endParaRPr lang="zh-CN" altLang="en-US" sz="2800">
              <a:solidFill>
                <a:schemeClr val="tx1"/>
              </a:solidFill>
              <a:ea typeface="宋体" pitchFamily="2" charset="-122"/>
            </a:endParaRPr>
          </a:p>
          <a:p>
            <a:pPr eaLnBrk="1" hangingPunct="1">
              <a:buFont typeface="Wingdings" pitchFamily="2" charset="2"/>
              <a:buChar char="Ø"/>
            </a:pPr>
            <a:endParaRPr lang="zh-CN" altLang="en-US" sz="2800">
              <a:solidFill>
                <a:schemeClr val="tx1"/>
              </a:solidFill>
              <a:ea typeface="宋体" pitchFamily="2" charset="-122"/>
            </a:endParaRPr>
          </a:p>
          <a:p>
            <a:pPr eaLnBrk="1" hangingPunct="1">
              <a:buFont typeface="Wingdings" pitchFamily="2" charset="2"/>
              <a:buChar char="Ø"/>
            </a:pPr>
            <a:endParaRPr lang="zh-CN" altLang="en-US" sz="2800">
              <a:solidFill>
                <a:schemeClr val="tx1"/>
              </a:solidFill>
              <a:ea typeface="宋体" pitchFamily="2" charset="-122"/>
            </a:endParaRPr>
          </a:p>
          <a:p>
            <a:pPr eaLnBrk="1" hangingPunct="1"/>
            <a:endParaRPr lang="zh-CN" altLang="en-US" sz="2800">
              <a:solidFill>
                <a:schemeClr val="tx1"/>
              </a:solidFill>
              <a:ea typeface="宋体" pitchFamily="2" charset="-122"/>
            </a:endParaRPr>
          </a:p>
          <a:p>
            <a:pPr eaLnBrk="1" hangingPunct="1">
              <a:buFont typeface="Wingdings" pitchFamily="2" charset="2"/>
              <a:buChar char="Ø"/>
            </a:pPr>
            <a:endParaRPr lang="zh-CN" altLang="en-US" sz="2800">
              <a:solidFill>
                <a:schemeClr val="tx1"/>
              </a:solidFill>
              <a:ea typeface="宋体" pitchFamily="2" charset="-122"/>
            </a:endParaRPr>
          </a:p>
          <a:p>
            <a:pPr eaLnBrk="1" hangingPunct="1">
              <a:buFont typeface="Wingdings" pitchFamily="2" charset="2"/>
              <a:buChar char="Ø"/>
            </a:pPr>
            <a:r>
              <a:rPr lang="en-US" altLang="zh-CN" sz="2800">
                <a:solidFill>
                  <a:schemeClr val="tx1"/>
                </a:solidFill>
                <a:ea typeface="宋体" pitchFamily="2" charset="-122"/>
              </a:rPr>
              <a:t>URL </a:t>
            </a:r>
            <a:r>
              <a:rPr lang="zh-CN" altLang="en-US" sz="2800">
                <a:solidFill>
                  <a:schemeClr val="tx1"/>
                </a:solidFill>
                <a:ea typeface="宋体" pitchFamily="2" charset="-122"/>
              </a:rPr>
              <a:t>中的字符对大写或小写没有要求。</a:t>
            </a:r>
          </a:p>
          <a:p>
            <a:pPr eaLnBrk="1" hangingPunct="1">
              <a:buFont typeface="Wingdings" pitchFamily="2" charset="2"/>
              <a:buChar char="Ø"/>
            </a:pPr>
            <a:endParaRPr lang="zh-CN" altLang="en-US" sz="2800">
              <a:solidFill>
                <a:schemeClr val="tx1"/>
              </a:solidFill>
              <a:ea typeface="宋体" pitchFamily="2" charset="-122"/>
            </a:endParaRPr>
          </a:p>
        </p:txBody>
      </p:sp>
      <p:sp>
        <p:nvSpPr>
          <p:cNvPr id="15368" name="Text Box 25"/>
          <p:cNvSpPr txBox="1">
            <a:spLocks noChangeArrowheads="1"/>
          </p:cNvSpPr>
          <p:nvPr/>
        </p:nvSpPr>
        <p:spPr bwMode="auto">
          <a:xfrm>
            <a:off x="357188" y="3357563"/>
            <a:ext cx="7554912" cy="523875"/>
          </a:xfrm>
          <a:prstGeom prst="rect">
            <a:avLst/>
          </a:prstGeom>
          <a:solidFill>
            <a:srgbClr val="CCECFF"/>
          </a:solidFill>
          <a:ln w="9525">
            <a:solidFill>
              <a:srgbClr val="333399"/>
            </a:solidFill>
            <a:miter lim="800000"/>
            <a:headEnd/>
            <a:tailEnd/>
          </a:ln>
        </p:spPr>
        <p:txBody>
          <a:bodyPr>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r>
              <a:rPr lang="en-US" altLang="zh-CN" sz="2800" b="0">
                <a:solidFill>
                  <a:srgbClr val="333399"/>
                </a:solidFill>
                <a:ea typeface="黑体" pitchFamily="49" charset="-122"/>
              </a:rPr>
              <a:t>&lt;URL</a:t>
            </a:r>
            <a:r>
              <a:rPr lang="zh-CN" altLang="en-US" sz="2800" b="0">
                <a:solidFill>
                  <a:srgbClr val="333399"/>
                </a:solidFill>
                <a:ea typeface="黑体" pitchFamily="49" charset="-122"/>
              </a:rPr>
              <a:t>的访问方式</a:t>
            </a:r>
            <a:r>
              <a:rPr lang="en-US" altLang="zh-CN" sz="2800" b="0">
                <a:solidFill>
                  <a:srgbClr val="333399"/>
                </a:solidFill>
                <a:ea typeface="黑体" pitchFamily="49" charset="-122"/>
              </a:rPr>
              <a:t>&gt;://&lt;</a:t>
            </a:r>
            <a:r>
              <a:rPr lang="zh-CN" altLang="en-US" sz="2800" b="0">
                <a:solidFill>
                  <a:srgbClr val="333399"/>
                </a:solidFill>
                <a:ea typeface="黑体" pitchFamily="49" charset="-122"/>
              </a:rPr>
              <a:t>主机</a:t>
            </a:r>
            <a:r>
              <a:rPr lang="en-US" altLang="zh-CN" sz="2800" b="0">
                <a:solidFill>
                  <a:srgbClr val="333399"/>
                </a:solidFill>
                <a:ea typeface="黑体" pitchFamily="49" charset="-122"/>
              </a:rPr>
              <a:t>&gt;:&lt;</a:t>
            </a:r>
            <a:r>
              <a:rPr lang="zh-CN" altLang="en-US" sz="2800" b="0">
                <a:solidFill>
                  <a:srgbClr val="333399"/>
                </a:solidFill>
                <a:ea typeface="黑体" pitchFamily="49" charset="-122"/>
              </a:rPr>
              <a:t>端口</a:t>
            </a:r>
            <a:r>
              <a:rPr lang="en-US" altLang="zh-CN" sz="2800" b="0">
                <a:solidFill>
                  <a:srgbClr val="333399"/>
                </a:solidFill>
                <a:ea typeface="黑体" pitchFamily="49" charset="-122"/>
              </a:rPr>
              <a:t>&gt;/&lt;</a:t>
            </a:r>
            <a:r>
              <a:rPr lang="zh-CN" altLang="en-US" sz="2800" b="0">
                <a:solidFill>
                  <a:srgbClr val="333399"/>
                </a:solidFill>
                <a:ea typeface="黑体" pitchFamily="49" charset="-122"/>
              </a:rPr>
              <a:t>路径</a:t>
            </a:r>
            <a:r>
              <a:rPr lang="en-US" altLang="zh-CN" sz="2800" b="0">
                <a:solidFill>
                  <a:srgbClr val="333399"/>
                </a:solidFill>
                <a:ea typeface="黑体" pitchFamily="49" charset="-122"/>
              </a:rPr>
              <a:t>&gt;    </a:t>
            </a:r>
          </a:p>
        </p:txBody>
      </p:sp>
      <p:sp>
        <p:nvSpPr>
          <p:cNvPr id="15369" name="Rectangle 4"/>
          <p:cNvSpPr txBox="1">
            <a:spLocks noChangeArrowheads="1"/>
          </p:cNvSpPr>
          <p:nvPr/>
        </p:nvSpPr>
        <p:spPr bwMode="auto">
          <a:xfrm>
            <a:off x="785813" y="3929063"/>
            <a:ext cx="7072312"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spcBef>
                <a:spcPct val="20000"/>
              </a:spcBef>
              <a:buClr>
                <a:schemeClr val="hlink"/>
              </a:buClr>
              <a:buFont typeface="Wingdings" pitchFamily="2" charset="2"/>
              <a:buChar char="v"/>
            </a:pPr>
            <a:r>
              <a:rPr lang="zh-CN" altLang="en-US" sz="2600">
                <a:solidFill>
                  <a:srgbClr val="0000FF"/>
                </a:solidFill>
                <a:latin typeface="Verdana" pitchFamily="34" charset="0"/>
                <a:ea typeface="宋体" pitchFamily="2" charset="-122"/>
              </a:rPr>
              <a:t>使用 </a:t>
            </a:r>
            <a:r>
              <a:rPr lang="en-US" altLang="zh-CN" sz="2600">
                <a:solidFill>
                  <a:srgbClr val="0000FF"/>
                </a:solidFill>
                <a:latin typeface="Verdana" pitchFamily="34" charset="0"/>
                <a:ea typeface="宋体" pitchFamily="2" charset="-122"/>
              </a:rPr>
              <a:t>HTTP </a:t>
            </a:r>
            <a:r>
              <a:rPr lang="zh-CN" altLang="en-US" sz="2600">
                <a:solidFill>
                  <a:srgbClr val="0000FF"/>
                </a:solidFill>
                <a:latin typeface="Verdana" pitchFamily="34" charset="0"/>
                <a:ea typeface="宋体" pitchFamily="2" charset="-122"/>
              </a:rPr>
              <a:t>的 </a:t>
            </a:r>
            <a:r>
              <a:rPr lang="en-US" altLang="zh-CN" sz="2600">
                <a:solidFill>
                  <a:srgbClr val="0000FF"/>
                </a:solidFill>
                <a:latin typeface="Verdana" pitchFamily="34" charset="0"/>
                <a:ea typeface="宋体" pitchFamily="2" charset="-122"/>
              </a:rPr>
              <a:t>URL </a:t>
            </a:r>
            <a:r>
              <a:rPr lang="zh-CN" altLang="en-US" sz="2600">
                <a:solidFill>
                  <a:srgbClr val="0000FF"/>
                </a:solidFill>
                <a:latin typeface="Verdana" pitchFamily="34" charset="0"/>
                <a:ea typeface="宋体" pitchFamily="2" charset="-122"/>
              </a:rPr>
              <a:t>的一般形式</a:t>
            </a:r>
          </a:p>
          <a:p>
            <a:pPr>
              <a:spcBef>
                <a:spcPct val="50000"/>
              </a:spcBef>
              <a:buClr>
                <a:schemeClr val="hlink"/>
              </a:buClr>
              <a:buFont typeface="Wingdings" pitchFamily="2" charset="2"/>
              <a:buNone/>
            </a:pPr>
            <a:r>
              <a:rPr lang="zh-CN" altLang="en-US" sz="2800">
                <a:solidFill>
                  <a:srgbClr val="0000FF"/>
                </a:solidFill>
                <a:latin typeface="Verdana" pitchFamily="34" charset="0"/>
                <a:ea typeface="宋体" pitchFamily="2" charset="-122"/>
              </a:rPr>
              <a:t>       </a:t>
            </a:r>
            <a:r>
              <a:rPr lang="en-US" altLang="zh-CN" sz="2600">
                <a:solidFill>
                  <a:srgbClr val="0000FF"/>
                </a:solidFill>
                <a:latin typeface="Verdana" pitchFamily="34" charset="0"/>
                <a:ea typeface="宋体" pitchFamily="2" charset="-122"/>
              </a:rPr>
              <a:t>http://&lt;</a:t>
            </a:r>
            <a:r>
              <a:rPr lang="zh-CN" altLang="en-US" sz="2600">
                <a:solidFill>
                  <a:srgbClr val="0000FF"/>
                </a:solidFill>
                <a:latin typeface="Verdana" pitchFamily="34" charset="0"/>
                <a:ea typeface="宋体" pitchFamily="2" charset="-122"/>
              </a:rPr>
              <a:t>主机</a:t>
            </a:r>
            <a:r>
              <a:rPr lang="en-US" altLang="zh-CN" sz="2600">
                <a:solidFill>
                  <a:srgbClr val="0000FF"/>
                </a:solidFill>
                <a:latin typeface="Verdana" pitchFamily="34" charset="0"/>
                <a:ea typeface="宋体" pitchFamily="2" charset="-122"/>
              </a:rPr>
              <a:t>&gt;:&lt;</a:t>
            </a:r>
            <a:r>
              <a:rPr lang="zh-CN" altLang="en-US" sz="2600">
                <a:solidFill>
                  <a:srgbClr val="0000FF"/>
                </a:solidFill>
                <a:latin typeface="Verdana" pitchFamily="34" charset="0"/>
                <a:ea typeface="宋体" pitchFamily="2" charset="-122"/>
              </a:rPr>
              <a:t>端口</a:t>
            </a:r>
            <a:r>
              <a:rPr lang="en-US" altLang="zh-CN" sz="2600">
                <a:solidFill>
                  <a:srgbClr val="0000FF"/>
                </a:solidFill>
                <a:latin typeface="Verdana" pitchFamily="34" charset="0"/>
                <a:ea typeface="宋体" pitchFamily="2" charset="-122"/>
              </a:rPr>
              <a:t>&gt;/&lt;</a:t>
            </a:r>
            <a:r>
              <a:rPr lang="zh-CN" altLang="en-US" sz="2600">
                <a:solidFill>
                  <a:srgbClr val="0000FF"/>
                </a:solidFill>
                <a:latin typeface="Verdana" pitchFamily="34" charset="0"/>
                <a:ea typeface="宋体" pitchFamily="2" charset="-122"/>
              </a:rPr>
              <a:t>路径</a:t>
            </a:r>
            <a:r>
              <a:rPr lang="en-US" altLang="zh-CN" sz="2600">
                <a:solidFill>
                  <a:srgbClr val="0000FF"/>
                </a:solidFill>
                <a:latin typeface="Verdana" pitchFamily="34" charset="0"/>
                <a:ea typeface="宋体" pitchFamily="2" charset="-122"/>
              </a:rPr>
              <a:t>&gt;</a:t>
            </a:r>
            <a:r>
              <a:rPr lang="en-US" altLang="zh-CN" sz="2800">
                <a:solidFill>
                  <a:srgbClr val="0000FF"/>
                </a:solidFill>
                <a:latin typeface="Verdana" pitchFamily="34" charset="0"/>
                <a:ea typeface="宋体" pitchFamily="2" charset="-122"/>
              </a:rPr>
              <a:t> </a:t>
            </a:r>
            <a:endParaRPr lang="en-US" altLang="zh-CN" sz="2600">
              <a:solidFill>
                <a:srgbClr val="0000FF"/>
              </a:solidFill>
              <a:latin typeface="Verdana" pitchFamily="34" charset="0"/>
              <a:ea typeface="宋体" pitchFamily="2" charset="-122"/>
            </a:endParaRPr>
          </a:p>
        </p:txBody>
      </p:sp>
    </p:spTree>
    <p:extLst>
      <p:ext uri="{BB962C8B-B14F-4D97-AF65-F5344CB8AC3E}">
        <p14:creationId xmlns:p14="http://schemas.microsoft.com/office/powerpoint/2010/main" val="84166398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39C3B71A-DE51-4F35-BAC3-63D22DACD7AE}" type="slidenum">
              <a:rPr lang="zh-CN" altLang="en-US" sz="1000" smtClean="0"/>
              <a:pPr eaLnBrk="1" hangingPunct="1"/>
              <a:t>12</a:t>
            </a:fld>
            <a:endParaRPr lang="en-US" altLang="zh-CN" sz="1000" smtClean="0"/>
          </a:p>
        </p:txBody>
      </p:sp>
      <p:sp>
        <p:nvSpPr>
          <p:cNvPr id="16387" name="标题 1"/>
          <p:cNvSpPr txBox="1">
            <a:spLocks noChangeArrowheads="1"/>
          </p:cNvSpPr>
          <p:nvPr/>
        </p:nvSpPr>
        <p:spPr bwMode="auto">
          <a:xfrm>
            <a:off x="457200" y="319088"/>
            <a:ext cx="6172200"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r>
              <a:rPr lang="en-US" altLang="zh-CN">
                <a:solidFill>
                  <a:schemeClr val="tx1"/>
                </a:solidFill>
                <a:latin typeface="Verdana" pitchFamily="34" charset="0"/>
                <a:ea typeface="宋体" pitchFamily="2" charset="-122"/>
              </a:rPr>
              <a:t>Web</a:t>
            </a:r>
            <a:r>
              <a:rPr lang="zh-CN" altLang="en-US">
                <a:solidFill>
                  <a:schemeClr val="tx1"/>
                </a:solidFill>
                <a:latin typeface="Verdana" pitchFamily="34" charset="0"/>
                <a:ea typeface="宋体" pitchFamily="2" charset="-122"/>
              </a:rPr>
              <a:t>技术简介</a:t>
            </a:r>
          </a:p>
        </p:txBody>
      </p:sp>
      <p:sp>
        <p:nvSpPr>
          <p:cNvPr id="16388" name="AutoShape 8"/>
          <p:cNvSpPr>
            <a:spLocks noChangeArrowheads="1"/>
          </p:cNvSpPr>
          <p:nvPr/>
        </p:nvSpPr>
        <p:spPr bwMode="auto">
          <a:xfrm>
            <a:off x="446088" y="1309688"/>
            <a:ext cx="2043112" cy="576262"/>
          </a:xfrm>
          <a:prstGeom prst="cube">
            <a:avLst>
              <a:gd name="adj" fmla="val 24338"/>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r>
              <a:rPr lang="en-US" altLang="zh-CN" sz="2000">
                <a:solidFill>
                  <a:schemeClr val="tx1"/>
                </a:solidFill>
                <a:ea typeface="宋体" pitchFamily="2" charset="-122"/>
              </a:rPr>
              <a:t>HTML</a:t>
            </a:r>
          </a:p>
        </p:txBody>
      </p:sp>
      <p:sp>
        <p:nvSpPr>
          <p:cNvPr id="16389" name="AutoShape 9"/>
          <p:cNvSpPr>
            <a:spLocks noChangeArrowheads="1"/>
          </p:cNvSpPr>
          <p:nvPr/>
        </p:nvSpPr>
        <p:spPr bwMode="auto">
          <a:xfrm>
            <a:off x="446088" y="2166938"/>
            <a:ext cx="2043112" cy="576262"/>
          </a:xfrm>
          <a:prstGeom prst="cube">
            <a:avLst>
              <a:gd name="adj" fmla="val 24338"/>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r>
              <a:rPr lang="en-US" altLang="zh-CN" sz="2000">
                <a:solidFill>
                  <a:schemeClr val="tx1"/>
                </a:solidFill>
                <a:ea typeface="宋体" pitchFamily="2" charset="-122"/>
              </a:rPr>
              <a:t>XHTML</a:t>
            </a:r>
          </a:p>
        </p:txBody>
      </p:sp>
      <p:sp>
        <p:nvSpPr>
          <p:cNvPr id="16390" name="AutoShape 10"/>
          <p:cNvSpPr>
            <a:spLocks noChangeArrowheads="1"/>
          </p:cNvSpPr>
          <p:nvPr/>
        </p:nvSpPr>
        <p:spPr bwMode="auto">
          <a:xfrm>
            <a:off x="446088" y="3028950"/>
            <a:ext cx="2043112" cy="576263"/>
          </a:xfrm>
          <a:prstGeom prst="cube">
            <a:avLst>
              <a:gd name="adj" fmla="val 24338"/>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r>
              <a:rPr lang="en-US" altLang="zh-CN" sz="2000">
                <a:solidFill>
                  <a:schemeClr val="tx1"/>
                </a:solidFill>
                <a:ea typeface="宋体" pitchFamily="2" charset="-122"/>
              </a:rPr>
              <a:t>CSS</a:t>
            </a:r>
          </a:p>
        </p:txBody>
      </p:sp>
      <p:sp>
        <p:nvSpPr>
          <p:cNvPr id="16391" name="AutoShape 11"/>
          <p:cNvSpPr>
            <a:spLocks noChangeArrowheads="1"/>
          </p:cNvSpPr>
          <p:nvPr/>
        </p:nvSpPr>
        <p:spPr bwMode="auto">
          <a:xfrm rot="5400000">
            <a:off x="2082007" y="2340768"/>
            <a:ext cx="4400550" cy="2062163"/>
          </a:xfrm>
          <a:prstGeom prst="roundRect">
            <a:avLst>
              <a:gd name="adj" fmla="val 19894"/>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endParaRPr lang="zh-CN" altLang="en-US" sz="1600" b="0">
              <a:solidFill>
                <a:schemeClr val="tx1"/>
              </a:solidFill>
              <a:ea typeface="宋体" pitchFamily="2" charset="-122"/>
            </a:endParaRPr>
          </a:p>
        </p:txBody>
      </p:sp>
      <p:sp>
        <p:nvSpPr>
          <p:cNvPr id="16392" name="Text Box 12"/>
          <p:cNvSpPr txBox="1">
            <a:spLocks noChangeArrowheads="1"/>
          </p:cNvSpPr>
          <p:nvPr/>
        </p:nvSpPr>
        <p:spPr bwMode="auto">
          <a:xfrm>
            <a:off x="3376613" y="1357313"/>
            <a:ext cx="1892300" cy="4857750"/>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ctr"/>
            <a:endParaRPr lang="zh-CN" altLang="en-US" sz="2000">
              <a:solidFill>
                <a:srgbClr val="9C4A06"/>
              </a:solidFill>
              <a:ea typeface="宋体" pitchFamily="2" charset="-122"/>
            </a:endParaRPr>
          </a:p>
          <a:p>
            <a:pPr algn="ctr"/>
            <a:endParaRPr lang="zh-CN" altLang="en-US" sz="2000">
              <a:solidFill>
                <a:srgbClr val="9C4A06"/>
              </a:solidFill>
              <a:ea typeface="宋体" pitchFamily="2" charset="-122"/>
            </a:endParaRPr>
          </a:p>
          <a:p>
            <a:pPr algn="ctr"/>
            <a:endParaRPr lang="zh-CN" altLang="en-US" sz="2000">
              <a:solidFill>
                <a:srgbClr val="9C4A06"/>
              </a:solidFill>
              <a:ea typeface="宋体" pitchFamily="2" charset="-122"/>
            </a:endParaRPr>
          </a:p>
          <a:p>
            <a:pPr algn="ctr"/>
            <a:r>
              <a:rPr lang="en-US" altLang="zh-CN" sz="2000">
                <a:solidFill>
                  <a:schemeClr val="tx1"/>
                </a:solidFill>
                <a:ea typeface="宋体" pitchFamily="2" charset="-122"/>
              </a:rPr>
              <a:t>Web</a:t>
            </a:r>
            <a:r>
              <a:rPr lang="zh-CN" altLang="en-US" sz="2000">
                <a:solidFill>
                  <a:schemeClr val="tx1"/>
                </a:solidFill>
                <a:ea typeface="宋体" pitchFamily="2" charset="-122"/>
              </a:rPr>
              <a:t>相关技术 </a:t>
            </a:r>
          </a:p>
          <a:p>
            <a:pPr algn="ctr"/>
            <a:endParaRPr lang="zh-CN" altLang="en-US" sz="2000">
              <a:solidFill>
                <a:schemeClr val="tx1"/>
              </a:solidFill>
              <a:ea typeface="宋体" pitchFamily="2" charset="-122"/>
            </a:endParaRPr>
          </a:p>
          <a:p>
            <a:pPr algn="ctr"/>
            <a:r>
              <a:rPr lang="en-US" altLang="zh-CN" sz="2000">
                <a:solidFill>
                  <a:schemeClr val="tx1"/>
                </a:solidFill>
                <a:ea typeface="宋体" pitchFamily="2" charset="-122"/>
              </a:rPr>
              <a:t>Web</a:t>
            </a:r>
            <a:r>
              <a:rPr lang="zh-CN" altLang="en-US" sz="2000">
                <a:solidFill>
                  <a:schemeClr val="tx1"/>
                </a:solidFill>
                <a:ea typeface="宋体" pitchFamily="2" charset="-122"/>
              </a:rPr>
              <a:t>技术几乎汇聚了当前信息处理的所有技术及手段，并在不断的发展之中</a:t>
            </a:r>
          </a:p>
          <a:p>
            <a:pPr algn="ctr"/>
            <a:r>
              <a:rPr lang="zh-CN" altLang="en-US" sz="2000">
                <a:solidFill>
                  <a:schemeClr val="tx1"/>
                </a:solidFill>
                <a:ea typeface="宋体" pitchFamily="2" charset="-122"/>
              </a:rPr>
              <a:t>我们只讨论主流技术的组成</a:t>
            </a:r>
          </a:p>
          <a:p>
            <a:pPr algn="ctr"/>
            <a:endParaRPr lang="zh-CN" altLang="en-US" sz="2000">
              <a:solidFill>
                <a:schemeClr val="tx1"/>
              </a:solidFill>
              <a:ea typeface="宋体" pitchFamily="2" charset="-122"/>
            </a:endParaRPr>
          </a:p>
          <a:p>
            <a:pPr algn="ctr"/>
            <a:endParaRPr lang="zh-CN" altLang="en-US" sz="1600" b="0">
              <a:solidFill>
                <a:srgbClr val="1C1C1C"/>
              </a:solidFill>
              <a:ea typeface="宋体" pitchFamily="2" charset="-122"/>
            </a:endParaRPr>
          </a:p>
          <a:p>
            <a:pPr algn="ctr"/>
            <a:endParaRPr lang="zh-CN" altLang="en-US" sz="1600" b="0">
              <a:solidFill>
                <a:srgbClr val="1C1C1C"/>
              </a:solidFill>
              <a:ea typeface="宋体" pitchFamily="2" charset="-122"/>
            </a:endParaRPr>
          </a:p>
        </p:txBody>
      </p:sp>
      <p:sp>
        <p:nvSpPr>
          <p:cNvPr id="16393" name="AutoShape 13"/>
          <p:cNvSpPr>
            <a:spLocks noChangeArrowheads="1"/>
          </p:cNvSpPr>
          <p:nvPr/>
        </p:nvSpPr>
        <p:spPr bwMode="auto">
          <a:xfrm>
            <a:off x="442913" y="3952875"/>
            <a:ext cx="2043112" cy="576263"/>
          </a:xfrm>
          <a:prstGeom prst="cube">
            <a:avLst>
              <a:gd name="adj" fmla="val 24338"/>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r>
              <a:rPr lang="en-US" altLang="zh-CN" sz="2000">
                <a:solidFill>
                  <a:schemeClr val="tx1"/>
                </a:solidFill>
                <a:ea typeface="宋体" pitchFamily="2" charset="-122"/>
              </a:rPr>
              <a:t>Javascript</a:t>
            </a:r>
          </a:p>
        </p:txBody>
      </p:sp>
      <p:sp>
        <p:nvSpPr>
          <p:cNvPr id="16394" name="AutoShape 14"/>
          <p:cNvSpPr>
            <a:spLocks noChangeArrowheads="1"/>
          </p:cNvSpPr>
          <p:nvPr/>
        </p:nvSpPr>
        <p:spPr bwMode="auto">
          <a:xfrm>
            <a:off x="428625" y="4814888"/>
            <a:ext cx="2043113" cy="576262"/>
          </a:xfrm>
          <a:prstGeom prst="cube">
            <a:avLst>
              <a:gd name="adj" fmla="val 24338"/>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r>
              <a:rPr lang="en-US" altLang="zh-CN" sz="2000">
                <a:solidFill>
                  <a:schemeClr val="tx1"/>
                </a:solidFill>
                <a:ea typeface="宋体" pitchFamily="2" charset="-122"/>
              </a:rPr>
              <a:t>DOM</a:t>
            </a:r>
          </a:p>
        </p:txBody>
      </p:sp>
      <p:sp>
        <p:nvSpPr>
          <p:cNvPr id="16395" name="AutoShape 15"/>
          <p:cNvSpPr>
            <a:spLocks noChangeArrowheads="1"/>
          </p:cNvSpPr>
          <p:nvPr/>
        </p:nvSpPr>
        <p:spPr bwMode="auto">
          <a:xfrm>
            <a:off x="6134100" y="1243013"/>
            <a:ext cx="2043113" cy="576262"/>
          </a:xfrm>
          <a:prstGeom prst="cube">
            <a:avLst>
              <a:gd name="adj" fmla="val 24338"/>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r>
              <a:rPr lang="en-US" altLang="zh-CN" sz="2000">
                <a:solidFill>
                  <a:schemeClr val="tx1"/>
                </a:solidFill>
                <a:ea typeface="宋体" pitchFamily="2" charset="-122"/>
              </a:rPr>
              <a:t>CGI</a:t>
            </a:r>
          </a:p>
        </p:txBody>
      </p:sp>
      <p:sp>
        <p:nvSpPr>
          <p:cNvPr id="16396" name="AutoShape 16"/>
          <p:cNvSpPr>
            <a:spLocks noChangeArrowheads="1"/>
          </p:cNvSpPr>
          <p:nvPr/>
        </p:nvSpPr>
        <p:spPr bwMode="auto">
          <a:xfrm>
            <a:off x="6134100" y="2171700"/>
            <a:ext cx="2043113" cy="576263"/>
          </a:xfrm>
          <a:prstGeom prst="cube">
            <a:avLst>
              <a:gd name="adj" fmla="val 24338"/>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r>
              <a:rPr lang="en-US" altLang="zh-CN" sz="2000">
                <a:solidFill>
                  <a:schemeClr val="tx1"/>
                </a:solidFill>
                <a:ea typeface="宋体" pitchFamily="2" charset="-122"/>
              </a:rPr>
              <a:t>ASP</a:t>
            </a:r>
          </a:p>
        </p:txBody>
      </p:sp>
      <p:sp>
        <p:nvSpPr>
          <p:cNvPr id="16397" name="AutoShape 17"/>
          <p:cNvSpPr>
            <a:spLocks noChangeArrowheads="1"/>
          </p:cNvSpPr>
          <p:nvPr/>
        </p:nvSpPr>
        <p:spPr bwMode="auto">
          <a:xfrm>
            <a:off x="6134100" y="3100388"/>
            <a:ext cx="2043113" cy="576262"/>
          </a:xfrm>
          <a:prstGeom prst="cube">
            <a:avLst>
              <a:gd name="adj" fmla="val 24338"/>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r>
              <a:rPr lang="en-US" altLang="zh-CN" sz="2000">
                <a:solidFill>
                  <a:schemeClr val="tx1"/>
                </a:solidFill>
                <a:ea typeface="宋体" pitchFamily="2" charset="-122"/>
              </a:rPr>
              <a:t>PHP</a:t>
            </a:r>
          </a:p>
        </p:txBody>
      </p:sp>
      <p:sp>
        <p:nvSpPr>
          <p:cNvPr id="16398" name="AutoShape 18"/>
          <p:cNvSpPr>
            <a:spLocks noChangeArrowheads="1"/>
          </p:cNvSpPr>
          <p:nvPr/>
        </p:nvSpPr>
        <p:spPr bwMode="auto">
          <a:xfrm>
            <a:off x="6130925" y="4029075"/>
            <a:ext cx="2043113" cy="576263"/>
          </a:xfrm>
          <a:prstGeom prst="cube">
            <a:avLst>
              <a:gd name="adj" fmla="val 24338"/>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r>
              <a:rPr lang="en-US" altLang="zh-CN" sz="2000">
                <a:solidFill>
                  <a:schemeClr val="tx1"/>
                </a:solidFill>
                <a:ea typeface="宋体" pitchFamily="2" charset="-122"/>
              </a:rPr>
              <a:t>JSP</a:t>
            </a:r>
          </a:p>
        </p:txBody>
      </p:sp>
      <p:cxnSp>
        <p:nvCxnSpPr>
          <p:cNvPr id="16399" name="直接箭头连接符 105"/>
          <p:cNvCxnSpPr>
            <a:cxnSpLocks noChangeShapeType="1"/>
          </p:cNvCxnSpPr>
          <p:nvPr/>
        </p:nvCxnSpPr>
        <p:spPr bwMode="auto">
          <a:xfrm rot="10800000">
            <a:off x="2571750" y="1598613"/>
            <a:ext cx="642938" cy="1587"/>
          </a:xfrm>
          <a:prstGeom prst="straightConnector1">
            <a:avLst/>
          </a:prstGeom>
          <a:noFill/>
          <a:ln w="25400">
            <a:solidFill>
              <a:srgbClr val="418D8D"/>
            </a:solidFill>
            <a:round/>
            <a:headEnd/>
            <a:tailEnd type="arrow" w="med" len="med"/>
          </a:ln>
          <a:extLst>
            <a:ext uri="{909E8E84-426E-40DD-AFC4-6F175D3DCCD1}">
              <a14:hiddenFill xmlns:a14="http://schemas.microsoft.com/office/drawing/2010/main">
                <a:noFill/>
              </a14:hiddenFill>
            </a:ext>
          </a:extLst>
        </p:spPr>
      </p:cxnSp>
      <p:cxnSp>
        <p:nvCxnSpPr>
          <p:cNvPr id="16400" name="直接箭头连接符 106"/>
          <p:cNvCxnSpPr>
            <a:cxnSpLocks noChangeShapeType="1"/>
          </p:cNvCxnSpPr>
          <p:nvPr/>
        </p:nvCxnSpPr>
        <p:spPr bwMode="auto">
          <a:xfrm rot="10800000">
            <a:off x="2571750" y="2455863"/>
            <a:ext cx="642938" cy="1587"/>
          </a:xfrm>
          <a:prstGeom prst="straightConnector1">
            <a:avLst/>
          </a:prstGeom>
          <a:noFill/>
          <a:ln w="25400">
            <a:solidFill>
              <a:srgbClr val="418D8D"/>
            </a:solidFill>
            <a:round/>
            <a:headEnd/>
            <a:tailEnd type="arrow" w="med" len="med"/>
          </a:ln>
          <a:extLst>
            <a:ext uri="{909E8E84-426E-40DD-AFC4-6F175D3DCCD1}">
              <a14:hiddenFill xmlns:a14="http://schemas.microsoft.com/office/drawing/2010/main">
                <a:noFill/>
              </a14:hiddenFill>
            </a:ext>
          </a:extLst>
        </p:spPr>
      </p:cxnSp>
      <p:cxnSp>
        <p:nvCxnSpPr>
          <p:cNvPr id="16401" name="直接箭头连接符 107"/>
          <p:cNvCxnSpPr>
            <a:cxnSpLocks noChangeShapeType="1"/>
          </p:cNvCxnSpPr>
          <p:nvPr/>
        </p:nvCxnSpPr>
        <p:spPr bwMode="auto">
          <a:xfrm rot="10800000">
            <a:off x="2571750" y="3384550"/>
            <a:ext cx="642938" cy="1588"/>
          </a:xfrm>
          <a:prstGeom prst="straightConnector1">
            <a:avLst/>
          </a:prstGeom>
          <a:noFill/>
          <a:ln w="25400">
            <a:solidFill>
              <a:srgbClr val="418D8D"/>
            </a:solidFill>
            <a:round/>
            <a:headEnd/>
            <a:tailEnd type="arrow" w="med" len="med"/>
          </a:ln>
          <a:extLst>
            <a:ext uri="{909E8E84-426E-40DD-AFC4-6F175D3DCCD1}">
              <a14:hiddenFill xmlns:a14="http://schemas.microsoft.com/office/drawing/2010/main">
                <a:noFill/>
              </a14:hiddenFill>
            </a:ext>
          </a:extLst>
        </p:spPr>
      </p:cxnSp>
      <p:cxnSp>
        <p:nvCxnSpPr>
          <p:cNvPr id="16402" name="直接箭头连接符 108"/>
          <p:cNvCxnSpPr>
            <a:cxnSpLocks noChangeShapeType="1"/>
          </p:cNvCxnSpPr>
          <p:nvPr/>
        </p:nvCxnSpPr>
        <p:spPr bwMode="auto">
          <a:xfrm rot="10800000">
            <a:off x="2571750" y="4241800"/>
            <a:ext cx="642938" cy="1588"/>
          </a:xfrm>
          <a:prstGeom prst="straightConnector1">
            <a:avLst/>
          </a:prstGeom>
          <a:noFill/>
          <a:ln w="25400">
            <a:solidFill>
              <a:srgbClr val="418D8D"/>
            </a:solidFill>
            <a:round/>
            <a:headEnd/>
            <a:tailEnd type="arrow" w="med" len="med"/>
          </a:ln>
          <a:extLst>
            <a:ext uri="{909E8E84-426E-40DD-AFC4-6F175D3DCCD1}">
              <a14:hiddenFill xmlns:a14="http://schemas.microsoft.com/office/drawing/2010/main">
                <a:noFill/>
              </a14:hiddenFill>
            </a:ext>
          </a:extLst>
        </p:spPr>
      </p:cxnSp>
      <p:cxnSp>
        <p:nvCxnSpPr>
          <p:cNvPr id="16403" name="直接箭头连接符 109"/>
          <p:cNvCxnSpPr>
            <a:cxnSpLocks noChangeShapeType="1"/>
          </p:cNvCxnSpPr>
          <p:nvPr/>
        </p:nvCxnSpPr>
        <p:spPr bwMode="auto">
          <a:xfrm rot="10800000">
            <a:off x="2571750" y="5099050"/>
            <a:ext cx="642938" cy="1588"/>
          </a:xfrm>
          <a:prstGeom prst="straightConnector1">
            <a:avLst/>
          </a:prstGeom>
          <a:noFill/>
          <a:ln w="25400">
            <a:solidFill>
              <a:srgbClr val="418D8D"/>
            </a:solidFill>
            <a:round/>
            <a:headEnd/>
            <a:tailEnd type="arrow" w="med" len="med"/>
          </a:ln>
          <a:extLst>
            <a:ext uri="{909E8E84-426E-40DD-AFC4-6F175D3DCCD1}">
              <a14:hiddenFill xmlns:a14="http://schemas.microsoft.com/office/drawing/2010/main">
                <a:noFill/>
              </a14:hiddenFill>
            </a:ext>
          </a:extLst>
        </p:spPr>
      </p:cxnSp>
      <p:cxnSp>
        <p:nvCxnSpPr>
          <p:cNvPr id="16404" name="直接箭头连接符 110"/>
          <p:cNvCxnSpPr>
            <a:cxnSpLocks noChangeShapeType="1"/>
          </p:cNvCxnSpPr>
          <p:nvPr/>
        </p:nvCxnSpPr>
        <p:spPr bwMode="auto">
          <a:xfrm rot="10800000">
            <a:off x="5357813" y="1600200"/>
            <a:ext cx="642937" cy="1588"/>
          </a:xfrm>
          <a:prstGeom prst="straightConnector1">
            <a:avLst/>
          </a:prstGeom>
          <a:noFill/>
          <a:ln w="9525">
            <a:solidFill>
              <a:srgbClr val="418D8D"/>
            </a:solidFill>
            <a:round/>
            <a:headEnd type="arrow" w="med" len="med"/>
            <a:tailEnd/>
          </a:ln>
          <a:extLst>
            <a:ext uri="{909E8E84-426E-40DD-AFC4-6F175D3DCCD1}">
              <a14:hiddenFill xmlns:a14="http://schemas.microsoft.com/office/drawing/2010/main">
                <a:noFill/>
              </a14:hiddenFill>
            </a:ext>
          </a:extLst>
        </p:spPr>
      </p:cxnSp>
      <p:cxnSp>
        <p:nvCxnSpPr>
          <p:cNvPr id="16405" name="直接箭头连接符 113"/>
          <p:cNvCxnSpPr>
            <a:cxnSpLocks noChangeShapeType="1"/>
          </p:cNvCxnSpPr>
          <p:nvPr/>
        </p:nvCxnSpPr>
        <p:spPr bwMode="auto">
          <a:xfrm rot="10800000">
            <a:off x="5357813" y="2524125"/>
            <a:ext cx="642937" cy="1588"/>
          </a:xfrm>
          <a:prstGeom prst="straightConnector1">
            <a:avLst/>
          </a:prstGeom>
          <a:noFill/>
          <a:ln w="9525">
            <a:solidFill>
              <a:srgbClr val="418D8D"/>
            </a:solidFill>
            <a:round/>
            <a:headEnd type="arrow" w="med" len="med"/>
            <a:tailEnd/>
          </a:ln>
          <a:extLst>
            <a:ext uri="{909E8E84-426E-40DD-AFC4-6F175D3DCCD1}">
              <a14:hiddenFill xmlns:a14="http://schemas.microsoft.com/office/drawing/2010/main">
                <a:noFill/>
              </a14:hiddenFill>
            </a:ext>
          </a:extLst>
        </p:spPr>
      </p:cxnSp>
      <p:cxnSp>
        <p:nvCxnSpPr>
          <p:cNvPr id="16406" name="直接箭头连接符 114"/>
          <p:cNvCxnSpPr>
            <a:cxnSpLocks noChangeShapeType="1"/>
          </p:cNvCxnSpPr>
          <p:nvPr/>
        </p:nvCxnSpPr>
        <p:spPr bwMode="auto">
          <a:xfrm rot="10800000">
            <a:off x="5357813" y="3452813"/>
            <a:ext cx="642937" cy="1587"/>
          </a:xfrm>
          <a:prstGeom prst="straightConnector1">
            <a:avLst/>
          </a:prstGeom>
          <a:noFill/>
          <a:ln w="9525">
            <a:solidFill>
              <a:srgbClr val="418D8D"/>
            </a:solidFill>
            <a:round/>
            <a:headEnd type="arrow" w="med" len="med"/>
            <a:tailEnd/>
          </a:ln>
          <a:extLst>
            <a:ext uri="{909E8E84-426E-40DD-AFC4-6F175D3DCCD1}">
              <a14:hiddenFill xmlns:a14="http://schemas.microsoft.com/office/drawing/2010/main">
                <a:noFill/>
              </a14:hiddenFill>
            </a:ext>
          </a:extLst>
        </p:spPr>
      </p:cxnSp>
      <p:cxnSp>
        <p:nvCxnSpPr>
          <p:cNvPr id="16407" name="直接箭头连接符 115"/>
          <p:cNvCxnSpPr>
            <a:cxnSpLocks noChangeShapeType="1"/>
          </p:cNvCxnSpPr>
          <p:nvPr/>
        </p:nvCxnSpPr>
        <p:spPr bwMode="auto">
          <a:xfrm rot="10800000">
            <a:off x="4429125" y="6215063"/>
            <a:ext cx="642938" cy="1587"/>
          </a:xfrm>
          <a:prstGeom prst="straightConnector1">
            <a:avLst/>
          </a:prstGeom>
          <a:noFill/>
          <a:ln w="9525">
            <a:solidFill>
              <a:srgbClr val="418D8D"/>
            </a:solidFill>
            <a:round/>
            <a:headEnd type="arrow" w="med" len="med"/>
            <a:tailEnd/>
          </a:ln>
          <a:extLst>
            <a:ext uri="{909E8E84-426E-40DD-AFC4-6F175D3DCCD1}">
              <a14:hiddenFill xmlns:a14="http://schemas.microsoft.com/office/drawing/2010/main">
                <a:noFill/>
              </a14:hiddenFill>
            </a:ext>
          </a:extLst>
        </p:spPr>
      </p:cxnSp>
      <p:sp>
        <p:nvSpPr>
          <p:cNvPr id="16408" name="AutoShape 18"/>
          <p:cNvSpPr>
            <a:spLocks noChangeArrowheads="1"/>
          </p:cNvSpPr>
          <p:nvPr/>
        </p:nvSpPr>
        <p:spPr bwMode="auto">
          <a:xfrm>
            <a:off x="5172075" y="5929313"/>
            <a:ext cx="2043113" cy="576262"/>
          </a:xfrm>
          <a:prstGeom prst="cube">
            <a:avLst>
              <a:gd name="adj" fmla="val 24338"/>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r>
              <a:rPr lang="en-US" altLang="zh-CN" sz="2000">
                <a:solidFill>
                  <a:schemeClr val="tx1"/>
                </a:solidFill>
                <a:ea typeface="宋体" pitchFamily="2" charset="-122"/>
              </a:rPr>
              <a:t>XML</a:t>
            </a:r>
          </a:p>
        </p:txBody>
      </p:sp>
      <p:cxnSp>
        <p:nvCxnSpPr>
          <p:cNvPr id="16409" name="直接箭头连接符 117"/>
          <p:cNvCxnSpPr>
            <a:cxnSpLocks noChangeShapeType="1"/>
          </p:cNvCxnSpPr>
          <p:nvPr/>
        </p:nvCxnSpPr>
        <p:spPr bwMode="auto">
          <a:xfrm rot="10800000">
            <a:off x="5357813" y="4310063"/>
            <a:ext cx="642937" cy="1587"/>
          </a:xfrm>
          <a:prstGeom prst="straightConnector1">
            <a:avLst/>
          </a:prstGeom>
          <a:noFill/>
          <a:ln w="9525">
            <a:solidFill>
              <a:srgbClr val="418D8D"/>
            </a:solidFill>
            <a:round/>
            <a:headEnd type="arrow" w="med" len="med"/>
            <a:tailEnd/>
          </a:ln>
          <a:extLst>
            <a:ext uri="{909E8E84-426E-40DD-AFC4-6F175D3DCCD1}">
              <a14:hiddenFill xmlns:a14="http://schemas.microsoft.com/office/drawing/2010/main">
                <a:noFill/>
              </a14:hiddenFill>
            </a:ext>
          </a:extLst>
        </p:spPr>
      </p:cxnSp>
      <p:sp>
        <p:nvSpPr>
          <p:cNvPr id="16410" name="AutoShape 18"/>
          <p:cNvSpPr>
            <a:spLocks noChangeArrowheads="1"/>
          </p:cNvSpPr>
          <p:nvPr/>
        </p:nvSpPr>
        <p:spPr bwMode="auto">
          <a:xfrm>
            <a:off x="1285875" y="5929313"/>
            <a:ext cx="2043113" cy="576262"/>
          </a:xfrm>
          <a:prstGeom prst="cube">
            <a:avLst>
              <a:gd name="adj" fmla="val 24338"/>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r>
              <a:rPr lang="en-US" altLang="zh-CN" sz="2000">
                <a:solidFill>
                  <a:schemeClr val="tx1"/>
                </a:solidFill>
                <a:ea typeface="宋体" pitchFamily="2" charset="-122"/>
              </a:rPr>
              <a:t>AJAX</a:t>
            </a:r>
          </a:p>
        </p:txBody>
      </p:sp>
      <p:cxnSp>
        <p:nvCxnSpPr>
          <p:cNvPr id="16411" name="直接箭头连接符 27"/>
          <p:cNvCxnSpPr>
            <a:cxnSpLocks noChangeShapeType="1"/>
          </p:cNvCxnSpPr>
          <p:nvPr/>
        </p:nvCxnSpPr>
        <p:spPr bwMode="auto">
          <a:xfrm rot="10800000">
            <a:off x="3500438" y="6213475"/>
            <a:ext cx="642937" cy="1588"/>
          </a:xfrm>
          <a:prstGeom prst="straightConnector1">
            <a:avLst/>
          </a:prstGeom>
          <a:noFill/>
          <a:ln w="9525">
            <a:solidFill>
              <a:srgbClr val="418D8D"/>
            </a:solidFill>
            <a:round/>
            <a:headEnd/>
            <a:tailEnd type="arrow" w="med" len="med"/>
          </a:ln>
          <a:extLst>
            <a:ext uri="{909E8E84-426E-40DD-AFC4-6F175D3DCCD1}">
              <a14:hiddenFill xmlns:a14="http://schemas.microsoft.com/office/drawing/2010/main">
                <a:noFill/>
              </a14:hiddenFill>
            </a:ext>
          </a:extLst>
        </p:spPr>
      </p:cxnSp>
      <p:sp>
        <p:nvSpPr>
          <p:cNvPr id="16412" name="AutoShape 18"/>
          <p:cNvSpPr>
            <a:spLocks noChangeArrowheads="1"/>
          </p:cNvSpPr>
          <p:nvPr/>
        </p:nvSpPr>
        <p:spPr bwMode="auto">
          <a:xfrm>
            <a:off x="6130925" y="5000625"/>
            <a:ext cx="2043113" cy="576263"/>
          </a:xfrm>
          <a:prstGeom prst="cube">
            <a:avLst>
              <a:gd name="adj" fmla="val 24338"/>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r>
              <a:rPr lang="en-US" altLang="zh-CN" sz="2000">
                <a:solidFill>
                  <a:schemeClr val="tx1"/>
                </a:solidFill>
                <a:ea typeface="宋体" pitchFamily="2" charset="-122"/>
              </a:rPr>
              <a:t>ASP.NET</a:t>
            </a:r>
          </a:p>
        </p:txBody>
      </p:sp>
      <p:cxnSp>
        <p:nvCxnSpPr>
          <p:cNvPr id="16413" name="直接箭头连接符 29"/>
          <p:cNvCxnSpPr>
            <a:cxnSpLocks noChangeShapeType="1"/>
          </p:cNvCxnSpPr>
          <p:nvPr/>
        </p:nvCxnSpPr>
        <p:spPr bwMode="auto">
          <a:xfrm rot="10800000">
            <a:off x="5357813" y="5281613"/>
            <a:ext cx="642937" cy="1587"/>
          </a:xfrm>
          <a:prstGeom prst="straightConnector1">
            <a:avLst/>
          </a:prstGeom>
          <a:noFill/>
          <a:ln w="9525">
            <a:solidFill>
              <a:srgbClr val="418D8D"/>
            </a:solidFill>
            <a:round/>
            <a:headEnd type="arrow" w="med" len="med"/>
            <a:tailEnd/>
          </a:ln>
          <a:extLst>
            <a:ext uri="{909E8E84-426E-40DD-AFC4-6F175D3DCCD1}">
              <a14:hiddenFill xmlns:a14="http://schemas.microsoft.com/office/drawing/2010/main">
                <a:noFill/>
              </a14:hiddenFill>
            </a:ext>
          </a:extLst>
        </p:spPr>
      </p:cxnSp>
      <p:cxnSp>
        <p:nvCxnSpPr>
          <p:cNvPr id="16414" name="直接连接符 32"/>
          <p:cNvCxnSpPr>
            <a:cxnSpLocks noChangeShapeType="1"/>
          </p:cNvCxnSpPr>
          <p:nvPr/>
        </p:nvCxnSpPr>
        <p:spPr bwMode="auto">
          <a:xfrm rot="5400000">
            <a:off x="3821113" y="5894388"/>
            <a:ext cx="642937" cy="1587"/>
          </a:xfrm>
          <a:prstGeom prst="line">
            <a:avLst/>
          </a:prstGeom>
          <a:noFill/>
          <a:ln w="9525">
            <a:solidFill>
              <a:srgbClr val="418D8D"/>
            </a:solidFill>
            <a:round/>
            <a:headEnd/>
            <a:tailEnd/>
          </a:ln>
          <a:extLst>
            <a:ext uri="{909E8E84-426E-40DD-AFC4-6F175D3DCCD1}">
              <a14:hiddenFill xmlns:a14="http://schemas.microsoft.com/office/drawing/2010/main">
                <a:noFill/>
              </a14:hiddenFill>
            </a:ext>
          </a:extLst>
        </p:spPr>
      </p:cxnSp>
      <p:cxnSp>
        <p:nvCxnSpPr>
          <p:cNvPr id="16415" name="直接连接符 33"/>
          <p:cNvCxnSpPr>
            <a:cxnSpLocks noChangeShapeType="1"/>
          </p:cNvCxnSpPr>
          <p:nvPr/>
        </p:nvCxnSpPr>
        <p:spPr bwMode="auto">
          <a:xfrm rot="5400000">
            <a:off x="4108450" y="5892800"/>
            <a:ext cx="642938" cy="1588"/>
          </a:xfrm>
          <a:prstGeom prst="line">
            <a:avLst/>
          </a:prstGeom>
          <a:noFill/>
          <a:ln w="9525">
            <a:solidFill>
              <a:srgbClr val="418D8D"/>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80239052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altLang="zh-CN" smtClean="0">
                <a:ea typeface="宋体" pitchFamily="2" charset="-122"/>
              </a:rPr>
              <a:t>Web</a:t>
            </a:r>
            <a:r>
              <a:rPr lang="zh-CN" altLang="en-US" smtClean="0">
                <a:ea typeface="宋体" pitchFamily="2" charset="-122"/>
              </a:rPr>
              <a:t>应用系统开发环境</a:t>
            </a:r>
          </a:p>
        </p:txBody>
      </p:sp>
      <p:sp>
        <p:nvSpPr>
          <p:cNvPr id="17411" name="Rectangle 3"/>
          <p:cNvSpPr>
            <a:spLocks noGrp="1" noChangeArrowheads="1"/>
          </p:cNvSpPr>
          <p:nvPr>
            <p:ph sz="quarter" idx="1"/>
          </p:nvPr>
        </p:nvSpPr>
        <p:spPr/>
        <p:txBody>
          <a:bodyPr/>
          <a:lstStyle/>
          <a:p>
            <a:pPr eaLnBrk="1" hangingPunct="1"/>
            <a:r>
              <a:rPr lang="en-US" altLang="zh-CN" smtClean="0">
                <a:ea typeface="宋体" pitchFamily="2" charset="-122"/>
              </a:rPr>
              <a:t>VS2013</a:t>
            </a:r>
          </a:p>
          <a:p>
            <a:pPr eaLnBrk="1" hangingPunct="1">
              <a:buFontTx/>
              <a:buNone/>
            </a:pPr>
            <a:r>
              <a:rPr lang="en-US" altLang="zh-CN" smtClean="0">
                <a:ea typeface="宋体" pitchFamily="2" charset="-122"/>
              </a:rPr>
              <a:t>     1. .NET Framwork 4.5</a:t>
            </a:r>
          </a:p>
          <a:p>
            <a:pPr eaLnBrk="1" hangingPunct="1">
              <a:buFontTx/>
              <a:buNone/>
            </a:pPr>
            <a:r>
              <a:rPr lang="en-US" altLang="zh-CN" smtClean="0">
                <a:ea typeface="宋体" pitchFamily="2" charset="-122"/>
              </a:rPr>
              <a:t>     2. SQL Sever 2012 Express</a:t>
            </a:r>
          </a:p>
          <a:p>
            <a:pPr eaLnBrk="1" hangingPunct="1">
              <a:buFontTx/>
              <a:buNone/>
            </a:pPr>
            <a:r>
              <a:rPr lang="en-US" altLang="zh-CN" smtClean="0">
                <a:ea typeface="宋体" pitchFamily="2" charset="-122"/>
              </a:rPr>
              <a:t>     3. LINQ</a:t>
            </a:r>
          </a:p>
          <a:p>
            <a:pPr eaLnBrk="1" hangingPunct="1">
              <a:buFontTx/>
              <a:buNone/>
            </a:pPr>
            <a:r>
              <a:rPr lang="en-US" altLang="zh-CN" smtClean="0">
                <a:ea typeface="宋体" pitchFamily="2" charset="-122"/>
              </a:rPr>
              <a:t>     4.</a:t>
            </a:r>
            <a:r>
              <a:rPr lang="zh-CN" altLang="en-US" smtClean="0">
                <a:ea typeface="宋体" pitchFamily="2" charset="-122"/>
              </a:rPr>
              <a:t>虚拟服务器</a:t>
            </a:r>
          </a:p>
        </p:txBody>
      </p:sp>
      <p:sp>
        <p:nvSpPr>
          <p:cNvPr id="17412" name="灯片编号占位符 5"/>
          <p:cNvSpPr>
            <a:spLocks noGrp="1"/>
          </p:cNvSpPr>
          <p:nvPr>
            <p:ph type="sldNum" sz="quarter" idx="1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9B9F7470-DBFB-412A-BC66-26419670E00E}" type="slidenum">
              <a:rPr lang="zh-CN" altLang="en-US" sz="1000" smtClean="0"/>
              <a:pPr eaLnBrk="1" hangingPunct="1"/>
              <a:t>13</a:t>
            </a:fld>
            <a:endParaRPr lang="en-US" altLang="zh-CN" sz="1000" smtClean="0"/>
          </a:p>
        </p:txBody>
      </p:sp>
    </p:spTree>
    <p:extLst>
      <p:ext uri="{BB962C8B-B14F-4D97-AF65-F5344CB8AC3E}">
        <p14:creationId xmlns:p14="http://schemas.microsoft.com/office/powerpoint/2010/main" val="11662691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altLang="zh-CN" smtClean="0">
                <a:ea typeface="宋体" pitchFamily="2" charset="-122"/>
              </a:rPr>
              <a:t>Web</a:t>
            </a:r>
            <a:r>
              <a:rPr lang="zh-CN" altLang="en-US" smtClean="0">
                <a:ea typeface="宋体" pitchFamily="2" charset="-122"/>
              </a:rPr>
              <a:t>应用系统运行环境</a:t>
            </a:r>
          </a:p>
        </p:txBody>
      </p:sp>
      <p:sp>
        <p:nvSpPr>
          <p:cNvPr id="18435" name="Rectangle 3"/>
          <p:cNvSpPr>
            <a:spLocks noGrp="1" noChangeArrowheads="1"/>
          </p:cNvSpPr>
          <p:nvPr>
            <p:ph sz="quarter" idx="1"/>
          </p:nvPr>
        </p:nvSpPr>
        <p:spPr/>
        <p:txBody>
          <a:bodyPr/>
          <a:lstStyle/>
          <a:p>
            <a:pPr eaLnBrk="1" hangingPunct="1"/>
            <a:r>
              <a:rPr lang="en-US" altLang="zh-CN" smtClean="0">
                <a:ea typeface="宋体" pitchFamily="2" charset="-122"/>
              </a:rPr>
              <a:t>IIS</a:t>
            </a:r>
            <a:r>
              <a:rPr lang="zh-CN" altLang="en-US" smtClean="0">
                <a:ea typeface="宋体" pitchFamily="2" charset="-122"/>
              </a:rPr>
              <a:t>服务器</a:t>
            </a:r>
          </a:p>
          <a:p>
            <a:pPr eaLnBrk="1" hangingPunct="1"/>
            <a:r>
              <a:rPr lang="en-US" altLang="zh-CN" smtClean="0">
                <a:ea typeface="宋体" pitchFamily="2" charset="-122"/>
              </a:rPr>
              <a:t>.NET Framwork 4.5</a:t>
            </a:r>
          </a:p>
          <a:p>
            <a:pPr eaLnBrk="1" hangingPunct="1"/>
            <a:r>
              <a:rPr lang="en-US" altLang="zh-CN" smtClean="0">
                <a:ea typeface="宋体" pitchFamily="2" charset="-122"/>
              </a:rPr>
              <a:t> SQL Sever 2012 Express</a:t>
            </a:r>
            <a:endParaRPr lang="zh-CN" altLang="en-US" smtClean="0">
              <a:ea typeface="宋体" pitchFamily="2" charset="-122"/>
            </a:endParaRPr>
          </a:p>
          <a:p>
            <a:pPr eaLnBrk="1" hangingPunct="1"/>
            <a:endParaRPr lang="zh-CN" altLang="en-US" smtClean="0">
              <a:ea typeface="宋体" pitchFamily="2" charset="-122"/>
            </a:endParaRPr>
          </a:p>
        </p:txBody>
      </p:sp>
      <p:sp>
        <p:nvSpPr>
          <p:cNvPr id="18436" name="灯片编号占位符 5"/>
          <p:cNvSpPr>
            <a:spLocks noGrp="1"/>
          </p:cNvSpPr>
          <p:nvPr>
            <p:ph type="sldNum" sz="quarter" idx="1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304E2234-09A9-444E-AA42-61272ACA8994}" type="slidenum">
              <a:rPr lang="zh-CN" altLang="en-US" sz="1000" smtClean="0"/>
              <a:pPr eaLnBrk="1" hangingPunct="1"/>
              <a:t>14</a:t>
            </a:fld>
            <a:endParaRPr lang="en-US" altLang="zh-CN" sz="1000" smtClean="0"/>
          </a:p>
        </p:txBody>
      </p:sp>
    </p:spTree>
    <p:extLst>
      <p:ext uri="{BB962C8B-B14F-4D97-AF65-F5344CB8AC3E}">
        <p14:creationId xmlns:p14="http://schemas.microsoft.com/office/powerpoint/2010/main" val="29200326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altLang="zh-CN" smtClean="0">
                <a:ea typeface="宋体" pitchFamily="2" charset="-122"/>
              </a:rPr>
              <a:t>WEB</a:t>
            </a:r>
            <a:r>
              <a:rPr lang="zh-CN" altLang="en-US" smtClean="0">
                <a:ea typeface="宋体" pitchFamily="2" charset="-122"/>
              </a:rPr>
              <a:t>程序设计</a:t>
            </a:r>
          </a:p>
        </p:txBody>
      </p:sp>
      <p:sp>
        <p:nvSpPr>
          <p:cNvPr id="19459" name="Rectangle 3"/>
          <p:cNvSpPr>
            <a:spLocks noGrp="1" noChangeArrowheads="1"/>
          </p:cNvSpPr>
          <p:nvPr>
            <p:ph sz="quarter" idx="1"/>
          </p:nvPr>
        </p:nvSpPr>
        <p:spPr/>
        <p:txBody>
          <a:bodyPr/>
          <a:lstStyle/>
          <a:p>
            <a:pPr eaLnBrk="1" hangingPunct="1"/>
            <a:r>
              <a:rPr lang="en-US" altLang="zh-CN" b="1" smtClean="0">
                <a:ea typeface="宋体" pitchFamily="2" charset="-122"/>
              </a:rPr>
              <a:t>WEB</a:t>
            </a:r>
            <a:r>
              <a:rPr lang="zh-CN" altLang="en-US" b="1" smtClean="0">
                <a:ea typeface="宋体" pitchFamily="2" charset="-122"/>
              </a:rPr>
              <a:t>编程不是一件简单的任务。</a:t>
            </a:r>
          </a:p>
          <a:p>
            <a:pPr eaLnBrk="1" hangingPunct="1"/>
            <a:r>
              <a:rPr lang="zh-CN" altLang="en-US" b="1" smtClean="0">
                <a:ea typeface="宋体" pitchFamily="2" charset="-122"/>
              </a:rPr>
              <a:t>传统的应用程序开发拥有许多结构化语言支持的完好编程模型，而</a:t>
            </a:r>
            <a:r>
              <a:rPr lang="en-US" altLang="zh-CN" b="1" smtClean="0">
                <a:ea typeface="宋体" pitchFamily="2" charset="-122"/>
              </a:rPr>
              <a:t>WEB</a:t>
            </a:r>
            <a:r>
              <a:rPr lang="zh-CN" altLang="en-US" b="1" smtClean="0">
                <a:ea typeface="宋体" pitchFamily="2" charset="-122"/>
              </a:rPr>
              <a:t>应用程序开发混合了标记语言、脚本语言和服务器平台。</a:t>
            </a:r>
          </a:p>
          <a:p>
            <a:pPr eaLnBrk="1" hangingPunct="1"/>
            <a:endParaRPr lang="zh-CN" altLang="en-US" b="1" smtClean="0">
              <a:ea typeface="宋体" pitchFamily="2" charset="-122"/>
            </a:endParaRPr>
          </a:p>
        </p:txBody>
      </p:sp>
      <p:sp>
        <p:nvSpPr>
          <p:cNvPr id="19460" name="灯片编号占位符 5"/>
          <p:cNvSpPr>
            <a:spLocks noGrp="1"/>
          </p:cNvSpPr>
          <p:nvPr>
            <p:ph type="sldNum" sz="quarter" idx="1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3277B1F7-7013-4E2C-8C8C-B794202B7767}" type="slidenum">
              <a:rPr lang="zh-CN" altLang="en-US" sz="1000" smtClean="0"/>
              <a:pPr eaLnBrk="1" hangingPunct="1"/>
              <a:t>15</a:t>
            </a:fld>
            <a:endParaRPr lang="en-US" altLang="zh-CN" sz="1000" smtClean="0"/>
          </a:p>
        </p:txBody>
      </p:sp>
    </p:spTree>
    <p:extLst>
      <p:ext uri="{BB962C8B-B14F-4D97-AF65-F5344CB8AC3E}">
        <p14:creationId xmlns:p14="http://schemas.microsoft.com/office/powerpoint/2010/main" val="41281680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altLang="zh-CN" smtClean="0">
                <a:ea typeface="宋体" pitchFamily="2" charset="-122"/>
              </a:rPr>
              <a:t>Web</a:t>
            </a:r>
            <a:r>
              <a:rPr lang="zh-CN" altLang="en-US" smtClean="0">
                <a:ea typeface="宋体" pitchFamily="2" charset="-122"/>
              </a:rPr>
              <a:t>程序设计</a:t>
            </a:r>
          </a:p>
        </p:txBody>
      </p:sp>
      <p:sp>
        <p:nvSpPr>
          <p:cNvPr id="20483" name="Rectangle 3"/>
          <p:cNvSpPr>
            <a:spLocks noGrp="1" noChangeArrowheads="1"/>
          </p:cNvSpPr>
          <p:nvPr>
            <p:ph sz="quarter" idx="1"/>
          </p:nvPr>
        </p:nvSpPr>
        <p:spPr>
          <a:xfrm>
            <a:off x="685800" y="1981200"/>
            <a:ext cx="7918450" cy="4114800"/>
          </a:xfrm>
        </p:spPr>
        <p:txBody>
          <a:bodyPr/>
          <a:lstStyle/>
          <a:p>
            <a:pPr eaLnBrk="1" hangingPunct="1"/>
            <a:r>
              <a:rPr lang="zh-CN" altLang="en-US" b="1" smtClean="0">
                <a:ea typeface="宋体" pitchFamily="2" charset="-122"/>
              </a:rPr>
              <a:t>一般都使用</a:t>
            </a:r>
            <a:r>
              <a:rPr lang="en-US" altLang="zh-CN" b="1" smtClean="0">
                <a:ea typeface="宋体" pitchFamily="2" charset="-122"/>
              </a:rPr>
              <a:t>ASP.NET</a:t>
            </a:r>
            <a:r>
              <a:rPr lang="zh-CN" altLang="en-US" b="1" smtClean="0">
                <a:ea typeface="宋体" pitchFamily="2" charset="-122"/>
              </a:rPr>
              <a:t>、</a:t>
            </a:r>
            <a:r>
              <a:rPr lang="en-US" altLang="zh-CN" b="1" smtClean="0">
                <a:ea typeface="宋体" pitchFamily="2" charset="-122"/>
              </a:rPr>
              <a:t>JSP</a:t>
            </a:r>
            <a:r>
              <a:rPr lang="zh-CN" altLang="en-US" b="1" smtClean="0">
                <a:ea typeface="宋体" pitchFamily="2" charset="-122"/>
              </a:rPr>
              <a:t>或</a:t>
            </a:r>
            <a:r>
              <a:rPr lang="en-US" altLang="zh-CN" b="1" smtClean="0">
                <a:ea typeface="宋体" pitchFamily="2" charset="-122"/>
              </a:rPr>
              <a:t>PHP</a:t>
            </a:r>
            <a:r>
              <a:rPr lang="zh-CN" altLang="en-US" b="1" smtClean="0">
                <a:ea typeface="宋体" pitchFamily="2" charset="-122"/>
              </a:rPr>
              <a:t>。</a:t>
            </a:r>
          </a:p>
          <a:p>
            <a:pPr eaLnBrk="1" hangingPunct="1"/>
            <a:r>
              <a:rPr lang="en-US" altLang="zh-CN" b="1" smtClean="0">
                <a:ea typeface="宋体" pitchFamily="2" charset="-122"/>
              </a:rPr>
              <a:t>ASP.NET</a:t>
            </a:r>
            <a:r>
              <a:rPr lang="zh-CN" altLang="en-US" b="1" smtClean="0">
                <a:ea typeface="宋体" pitchFamily="2" charset="-122"/>
              </a:rPr>
              <a:t>由</a:t>
            </a:r>
            <a:r>
              <a:rPr lang="en-US" altLang="zh-CN" b="1" smtClean="0">
                <a:ea typeface="宋体" pitchFamily="2" charset="-122"/>
              </a:rPr>
              <a:t>Microsoft</a:t>
            </a:r>
            <a:r>
              <a:rPr lang="zh-CN" altLang="en-US" b="1" smtClean="0">
                <a:ea typeface="宋体" pitchFamily="2" charset="-122"/>
              </a:rPr>
              <a:t>提出，易学易用、开发效率高，可配合任何一种</a:t>
            </a:r>
            <a:r>
              <a:rPr lang="en-US" altLang="zh-CN" b="1" smtClean="0">
                <a:ea typeface="宋体" pitchFamily="2" charset="-122"/>
              </a:rPr>
              <a:t>.NET</a:t>
            </a:r>
            <a:r>
              <a:rPr lang="zh-CN" altLang="en-US" b="1" smtClean="0">
                <a:ea typeface="宋体" pitchFamily="2" charset="-122"/>
              </a:rPr>
              <a:t>语言进行开发。</a:t>
            </a:r>
            <a:r>
              <a:rPr lang="en-US" altLang="zh-CN" b="1" smtClean="0">
                <a:ea typeface="宋体" pitchFamily="2" charset="-122"/>
              </a:rPr>
              <a:t>JSP</a:t>
            </a:r>
            <a:r>
              <a:rPr lang="zh-CN" altLang="en-US" b="1" smtClean="0">
                <a:ea typeface="宋体" pitchFamily="2" charset="-122"/>
              </a:rPr>
              <a:t>由</a:t>
            </a:r>
            <a:r>
              <a:rPr lang="en-US" altLang="zh-CN" b="1" smtClean="0">
                <a:ea typeface="宋体" pitchFamily="2" charset="-122"/>
              </a:rPr>
              <a:t>Sun</a:t>
            </a:r>
            <a:r>
              <a:rPr lang="zh-CN" altLang="en-US" b="1" smtClean="0">
                <a:ea typeface="宋体" pitchFamily="2" charset="-122"/>
              </a:rPr>
              <a:t>提出，需配合使用</a:t>
            </a:r>
            <a:r>
              <a:rPr lang="en-US" altLang="zh-CN" b="1" smtClean="0">
                <a:ea typeface="宋体" pitchFamily="2" charset="-122"/>
              </a:rPr>
              <a:t>Java</a:t>
            </a:r>
            <a:r>
              <a:rPr lang="zh-CN" altLang="en-US" b="1" smtClean="0">
                <a:ea typeface="宋体" pitchFamily="2" charset="-122"/>
              </a:rPr>
              <a:t>语言。</a:t>
            </a:r>
            <a:r>
              <a:rPr lang="en-US" altLang="zh-CN" b="1" smtClean="0">
                <a:ea typeface="宋体" pitchFamily="2" charset="-122"/>
              </a:rPr>
              <a:t>PHP</a:t>
            </a:r>
            <a:r>
              <a:rPr lang="zh-CN" altLang="en-US" b="1" smtClean="0">
                <a:ea typeface="宋体" pitchFamily="2" charset="-122"/>
              </a:rPr>
              <a:t>的优点是开源，缺点是缺乏大公司支持。</a:t>
            </a:r>
            <a:r>
              <a:rPr lang="en-US" altLang="zh-CN" b="1" smtClean="0">
                <a:ea typeface="宋体" pitchFamily="2" charset="-122"/>
              </a:rPr>
              <a:t>JSP</a:t>
            </a:r>
            <a:r>
              <a:rPr lang="zh-CN" altLang="en-US" b="1" smtClean="0">
                <a:ea typeface="宋体" pitchFamily="2" charset="-122"/>
              </a:rPr>
              <a:t>和</a:t>
            </a:r>
            <a:r>
              <a:rPr lang="en-US" altLang="zh-CN" b="1" smtClean="0">
                <a:ea typeface="宋体" pitchFamily="2" charset="-122"/>
              </a:rPr>
              <a:t>PHP</a:t>
            </a:r>
            <a:r>
              <a:rPr lang="zh-CN" altLang="en-US" b="1" smtClean="0">
                <a:ea typeface="宋体" pitchFamily="2" charset="-122"/>
              </a:rPr>
              <a:t>相比较</a:t>
            </a:r>
            <a:r>
              <a:rPr lang="en-US" altLang="zh-CN" b="1" smtClean="0">
                <a:ea typeface="宋体" pitchFamily="2" charset="-122"/>
              </a:rPr>
              <a:t>ASP.NET</a:t>
            </a:r>
            <a:r>
              <a:rPr lang="zh-CN" altLang="en-US" b="1" smtClean="0">
                <a:ea typeface="宋体" pitchFamily="2" charset="-122"/>
              </a:rPr>
              <a:t>，要难学。</a:t>
            </a:r>
          </a:p>
          <a:p>
            <a:pPr eaLnBrk="1" hangingPunct="1"/>
            <a:r>
              <a:rPr lang="zh-CN" altLang="en-US" b="1" smtClean="0">
                <a:ea typeface="宋体" pitchFamily="2" charset="-122"/>
              </a:rPr>
              <a:t>国内外越来越多的软件公司，开始应用</a:t>
            </a:r>
            <a:r>
              <a:rPr lang="en-US" altLang="zh-CN" b="1" smtClean="0">
                <a:ea typeface="宋体" pitchFamily="2" charset="-122"/>
              </a:rPr>
              <a:t>ASP.NET</a:t>
            </a:r>
            <a:r>
              <a:rPr lang="zh-CN" altLang="en-US" b="1" smtClean="0">
                <a:ea typeface="宋体" pitchFamily="2" charset="-122"/>
              </a:rPr>
              <a:t>技术进行</a:t>
            </a:r>
            <a:r>
              <a:rPr lang="en-US" altLang="zh-CN" b="1" smtClean="0">
                <a:ea typeface="宋体" pitchFamily="2" charset="-122"/>
              </a:rPr>
              <a:t>Web</a:t>
            </a:r>
            <a:r>
              <a:rPr lang="zh-CN" altLang="en-US" b="1" smtClean="0">
                <a:ea typeface="宋体" pitchFamily="2" charset="-122"/>
              </a:rPr>
              <a:t>应用系统开发。 </a:t>
            </a:r>
          </a:p>
        </p:txBody>
      </p:sp>
      <p:sp>
        <p:nvSpPr>
          <p:cNvPr id="20484" name="灯片编号占位符 5"/>
          <p:cNvSpPr>
            <a:spLocks noGrp="1"/>
          </p:cNvSpPr>
          <p:nvPr>
            <p:ph type="sldNum" sz="quarter" idx="1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EF928391-E1C8-4FB0-A2CD-5198405C7DBB}" type="slidenum">
              <a:rPr lang="zh-CN" altLang="en-US" sz="1000" smtClean="0"/>
              <a:pPr eaLnBrk="1" hangingPunct="1"/>
              <a:t>16</a:t>
            </a:fld>
            <a:endParaRPr lang="en-US" altLang="zh-CN" sz="1000" smtClean="0"/>
          </a:p>
        </p:txBody>
      </p:sp>
    </p:spTree>
    <p:extLst>
      <p:ext uri="{BB962C8B-B14F-4D97-AF65-F5344CB8AC3E}">
        <p14:creationId xmlns:p14="http://schemas.microsoft.com/office/powerpoint/2010/main" val="18674855"/>
      </p:ext>
    </p:extLst>
  </p:cSld>
  <p:clrMapOvr>
    <a:masterClrMapping/>
  </p:clrMapOvr>
  <p:transition>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altLang="zh-CN" smtClean="0">
                <a:ea typeface="宋体" pitchFamily="2" charset="-122"/>
              </a:rPr>
              <a:t>ASP</a:t>
            </a:r>
            <a:r>
              <a:rPr lang="zh-CN" altLang="en-US" smtClean="0">
                <a:ea typeface="宋体" pitchFamily="2" charset="-122"/>
              </a:rPr>
              <a:t>与</a:t>
            </a:r>
            <a:r>
              <a:rPr lang="en-US" altLang="zh-CN" smtClean="0">
                <a:ea typeface="宋体" pitchFamily="2" charset="-122"/>
              </a:rPr>
              <a:t>PHP</a:t>
            </a:r>
          </a:p>
        </p:txBody>
      </p:sp>
      <p:sp>
        <p:nvSpPr>
          <p:cNvPr id="21507" name="Rectangle 3"/>
          <p:cNvSpPr>
            <a:spLocks noGrp="1" noChangeArrowheads="1"/>
          </p:cNvSpPr>
          <p:nvPr>
            <p:ph sz="quarter" idx="1"/>
          </p:nvPr>
        </p:nvSpPr>
        <p:spPr/>
        <p:txBody>
          <a:bodyPr/>
          <a:lstStyle/>
          <a:p>
            <a:pPr eaLnBrk="1" hangingPunct="1">
              <a:lnSpc>
                <a:spcPct val="80000"/>
              </a:lnSpc>
            </a:pPr>
            <a:r>
              <a:rPr lang="en-US" altLang="zh-CN" sz="2400" smtClean="0">
                <a:ea typeface="宋体" pitchFamily="2" charset="-122"/>
              </a:rPr>
              <a:t>1</a:t>
            </a:r>
            <a:r>
              <a:rPr lang="zh-CN" altLang="en-US" sz="2400" smtClean="0">
                <a:ea typeface="宋体" pitchFamily="2" charset="-122"/>
              </a:rPr>
              <a:t>．</a:t>
            </a:r>
            <a:r>
              <a:rPr lang="en-US" altLang="zh-CN" sz="2400" smtClean="0">
                <a:ea typeface="宋体" pitchFamily="2" charset="-122"/>
              </a:rPr>
              <a:t>ASP</a:t>
            </a:r>
          </a:p>
          <a:p>
            <a:pPr eaLnBrk="1" hangingPunct="1">
              <a:lnSpc>
                <a:spcPct val="80000"/>
              </a:lnSpc>
              <a:buFontTx/>
              <a:buNone/>
            </a:pPr>
            <a:r>
              <a:rPr lang="en-US" altLang="zh-CN" sz="2400" smtClean="0">
                <a:ea typeface="宋体" pitchFamily="2" charset="-122"/>
              </a:rPr>
              <a:t>    ASP </a:t>
            </a:r>
            <a:r>
              <a:rPr lang="zh-CN" altLang="en-US" sz="2400" smtClean="0">
                <a:ea typeface="宋体" pitchFamily="2" charset="-122"/>
              </a:rPr>
              <a:t>即</a:t>
            </a:r>
            <a:r>
              <a:rPr lang="en-US" altLang="zh-CN" sz="2400" smtClean="0">
                <a:ea typeface="宋体" pitchFamily="2" charset="-122"/>
              </a:rPr>
              <a:t>Active Server Pages</a:t>
            </a:r>
            <a:r>
              <a:rPr lang="zh-CN" altLang="en-US" sz="2400" smtClean="0">
                <a:ea typeface="宋体" pitchFamily="2" charset="-122"/>
              </a:rPr>
              <a:t>，它是微软开发的一种类似</a:t>
            </a:r>
            <a:r>
              <a:rPr lang="en-US" altLang="zh-CN" sz="2400" smtClean="0">
                <a:ea typeface="宋体" pitchFamily="2" charset="-122"/>
              </a:rPr>
              <a:t>HTML</a:t>
            </a:r>
            <a:r>
              <a:rPr lang="zh-CN" altLang="en-US" sz="2400" smtClean="0">
                <a:ea typeface="宋体" pitchFamily="2" charset="-122"/>
              </a:rPr>
              <a:t>、</a:t>
            </a:r>
            <a:r>
              <a:rPr lang="en-US" altLang="zh-CN" sz="2400" smtClean="0">
                <a:ea typeface="宋体" pitchFamily="2" charset="-122"/>
              </a:rPr>
              <a:t>Script</a:t>
            </a:r>
            <a:r>
              <a:rPr lang="zh-CN" altLang="en-US" sz="2400" smtClean="0">
                <a:ea typeface="宋体" pitchFamily="2" charset="-122"/>
              </a:rPr>
              <a:t>（脚本）与</a:t>
            </a:r>
            <a:r>
              <a:rPr lang="en-US" altLang="zh-CN" sz="2400" smtClean="0">
                <a:ea typeface="宋体" pitchFamily="2" charset="-122"/>
              </a:rPr>
              <a:t>CGI</a:t>
            </a:r>
            <a:r>
              <a:rPr lang="zh-CN" altLang="en-US" sz="2400" smtClean="0">
                <a:ea typeface="宋体" pitchFamily="2" charset="-122"/>
              </a:rPr>
              <a:t>（公用网关接口）的结合体，它没有提供自己专门的编程语言，而是允许用户使用许多已有的脚本语言编写</a:t>
            </a:r>
            <a:r>
              <a:rPr lang="en-US" altLang="zh-CN" sz="2400" smtClean="0">
                <a:ea typeface="宋体" pitchFamily="2" charset="-122"/>
              </a:rPr>
              <a:t>ASP</a:t>
            </a:r>
            <a:r>
              <a:rPr lang="zh-CN" altLang="en-US" sz="2400" smtClean="0">
                <a:ea typeface="宋体" pitchFamily="2" charset="-122"/>
              </a:rPr>
              <a:t>的应用程序 </a:t>
            </a:r>
          </a:p>
          <a:p>
            <a:pPr eaLnBrk="1" hangingPunct="1">
              <a:lnSpc>
                <a:spcPct val="80000"/>
              </a:lnSpc>
            </a:pPr>
            <a:endParaRPr lang="en-US" altLang="zh-CN" sz="2400" smtClean="0">
              <a:ea typeface="宋体" pitchFamily="2" charset="-122"/>
            </a:endParaRPr>
          </a:p>
          <a:p>
            <a:pPr eaLnBrk="1" hangingPunct="1">
              <a:lnSpc>
                <a:spcPct val="80000"/>
              </a:lnSpc>
            </a:pPr>
            <a:r>
              <a:rPr lang="en-US" altLang="zh-CN" sz="2400" smtClean="0">
                <a:ea typeface="宋体" pitchFamily="2" charset="-122"/>
              </a:rPr>
              <a:t>2</a:t>
            </a:r>
            <a:r>
              <a:rPr lang="zh-CN" altLang="en-US" sz="2400" smtClean="0">
                <a:ea typeface="宋体" pitchFamily="2" charset="-122"/>
              </a:rPr>
              <a:t>．</a:t>
            </a:r>
            <a:r>
              <a:rPr lang="en-US" altLang="zh-CN" sz="2400" smtClean="0">
                <a:ea typeface="宋体" pitchFamily="2" charset="-122"/>
              </a:rPr>
              <a:t>PHP</a:t>
            </a:r>
          </a:p>
          <a:p>
            <a:pPr eaLnBrk="1" hangingPunct="1">
              <a:lnSpc>
                <a:spcPct val="80000"/>
              </a:lnSpc>
              <a:buFontTx/>
              <a:buNone/>
            </a:pPr>
            <a:r>
              <a:rPr lang="en-US" altLang="zh-CN" sz="2400" smtClean="0">
                <a:ea typeface="宋体" pitchFamily="2" charset="-122"/>
              </a:rPr>
              <a:t>        PHP </a:t>
            </a:r>
            <a:r>
              <a:rPr lang="zh-CN" altLang="en-US" sz="2400" smtClean="0">
                <a:ea typeface="宋体" pitchFamily="2" charset="-122"/>
              </a:rPr>
              <a:t>即</a:t>
            </a:r>
            <a:r>
              <a:rPr lang="en-US" altLang="zh-CN" sz="2400" smtClean="0">
                <a:ea typeface="宋体" pitchFamily="2" charset="-122"/>
              </a:rPr>
              <a:t>Hypertext Preprocessor</a:t>
            </a:r>
            <a:r>
              <a:rPr lang="zh-CN" altLang="en-US" sz="2400" smtClean="0">
                <a:ea typeface="宋体" pitchFamily="2" charset="-122"/>
              </a:rPr>
              <a:t>（超文本预处理器），</a:t>
            </a:r>
            <a:r>
              <a:rPr lang="en-US" altLang="zh-CN" sz="2400" smtClean="0">
                <a:ea typeface="宋体" pitchFamily="2" charset="-122"/>
              </a:rPr>
              <a:t>PHP </a:t>
            </a:r>
            <a:r>
              <a:rPr lang="zh-CN" altLang="en-US" sz="2400" smtClean="0">
                <a:ea typeface="宋体" pitchFamily="2" charset="-122"/>
              </a:rPr>
              <a:t>是一种</a:t>
            </a:r>
            <a:r>
              <a:rPr lang="en-US" altLang="zh-CN" sz="2400" smtClean="0">
                <a:ea typeface="宋体" pitchFamily="2" charset="-122"/>
              </a:rPr>
              <a:t>HTML</a:t>
            </a:r>
            <a:r>
              <a:rPr lang="zh-CN" altLang="en-US" sz="2400" smtClean="0">
                <a:ea typeface="宋体" pitchFamily="2" charset="-122"/>
              </a:rPr>
              <a:t>内嵌式的语言，</a:t>
            </a:r>
            <a:r>
              <a:rPr lang="en-US" altLang="zh-CN" sz="2400" smtClean="0">
                <a:ea typeface="宋体" pitchFamily="2" charset="-122"/>
              </a:rPr>
              <a:t>PHP</a:t>
            </a:r>
            <a:r>
              <a:rPr lang="zh-CN" altLang="en-US" sz="2400" smtClean="0">
                <a:ea typeface="宋体" pitchFamily="2" charset="-122"/>
              </a:rPr>
              <a:t>与微软的</a:t>
            </a:r>
            <a:r>
              <a:rPr lang="en-US" altLang="zh-CN" sz="2400" smtClean="0">
                <a:ea typeface="宋体" pitchFamily="2" charset="-122"/>
              </a:rPr>
              <a:t>ASP</a:t>
            </a:r>
            <a:r>
              <a:rPr lang="zh-CN" altLang="en-US" sz="2400" smtClean="0">
                <a:ea typeface="宋体" pitchFamily="2" charset="-122"/>
              </a:rPr>
              <a:t>颇有几分相似，都是一种在服务器端执行的嵌入</a:t>
            </a:r>
            <a:r>
              <a:rPr lang="en-US" altLang="zh-CN" sz="2400" smtClean="0">
                <a:ea typeface="宋体" pitchFamily="2" charset="-122"/>
              </a:rPr>
              <a:t>HTML</a:t>
            </a:r>
            <a:r>
              <a:rPr lang="zh-CN" altLang="en-US" sz="2400" smtClean="0">
                <a:ea typeface="宋体" pitchFamily="2" charset="-122"/>
              </a:rPr>
              <a:t>文档的脚本语言，语言的风格类似于</a:t>
            </a:r>
            <a:r>
              <a:rPr lang="en-US" altLang="zh-CN" sz="2400" smtClean="0">
                <a:ea typeface="宋体" pitchFamily="2" charset="-122"/>
              </a:rPr>
              <a:t>C</a:t>
            </a:r>
            <a:r>
              <a:rPr lang="zh-CN" altLang="en-US" sz="2400" smtClean="0">
                <a:ea typeface="宋体" pitchFamily="2" charset="-122"/>
              </a:rPr>
              <a:t>语言，现在被很多的网站编程人员广泛的运用。 </a:t>
            </a:r>
            <a:endParaRPr lang="en-US" altLang="zh-CN" sz="2400" smtClean="0">
              <a:ea typeface="宋体" pitchFamily="2" charset="-122"/>
            </a:endParaRPr>
          </a:p>
          <a:p>
            <a:pPr eaLnBrk="1" hangingPunct="1">
              <a:lnSpc>
                <a:spcPct val="80000"/>
              </a:lnSpc>
              <a:buFontTx/>
              <a:buNone/>
            </a:pPr>
            <a:endParaRPr lang="zh-CN" altLang="en-US" sz="2400" smtClean="0">
              <a:ea typeface="宋体" pitchFamily="2" charset="-122"/>
            </a:endParaRPr>
          </a:p>
        </p:txBody>
      </p:sp>
      <p:sp>
        <p:nvSpPr>
          <p:cNvPr id="21508" name="灯片编号占位符 5"/>
          <p:cNvSpPr>
            <a:spLocks noGrp="1"/>
          </p:cNvSpPr>
          <p:nvPr>
            <p:ph type="sldNum" sz="quarter" idx="1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7A607E0E-7826-4EE2-8941-BB32CE461AC9}" type="slidenum">
              <a:rPr lang="zh-CN" altLang="en-US" sz="1000" smtClean="0"/>
              <a:pPr eaLnBrk="1" hangingPunct="1"/>
              <a:t>17</a:t>
            </a:fld>
            <a:endParaRPr lang="en-US" altLang="zh-CN" sz="1000" smtClean="0"/>
          </a:p>
        </p:txBody>
      </p:sp>
    </p:spTree>
    <p:extLst>
      <p:ext uri="{BB962C8B-B14F-4D97-AF65-F5344CB8AC3E}">
        <p14:creationId xmlns:p14="http://schemas.microsoft.com/office/powerpoint/2010/main" val="417358525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altLang="zh-CN" smtClean="0">
                <a:ea typeface="宋体" pitchFamily="2" charset="-122"/>
              </a:rPr>
              <a:t>JSP</a:t>
            </a:r>
            <a:r>
              <a:rPr lang="zh-CN" altLang="en-US" smtClean="0">
                <a:ea typeface="宋体" pitchFamily="2" charset="-122"/>
              </a:rPr>
              <a:t>与</a:t>
            </a:r>
            <a:r>
              <a:rPr lang="en-US" altLang="zh-CN" smtClean="0">
                <a:ea typeface="宋体" pitchFamily="2" charset="-122"/>
              </a:rPr>
              <a:t>ASP.NET</a:t>
            </a:r>
          </a:p>
        </p:txBody>
      </p:sp>
      <p:sp>
        <p:nvSpPr>
          <p:cNvPr id="22531" name="Rectangle 3"/>
          <p:cNvSpPr>
            <a:spLocks noGrp="1" noChangeArrowheads="1"/>
          </p:cNvSpPr>
          <p:nvPr>
            <p:ph sz="quarter" idx="1"/>
          </p:nvPr>
        </p:nvSpPr>
        <p:spPr>
          <a:xfrm>
            <a:off x="684213" y="1773238"/>
            <a:ext cx="7773987" cy="4322762"/>
          </a:xfrm>
        </p:spPr>
        <p:txBody>
          <a:bodyPr/>
          <a:lstStyle/>
          <a:p>
            <a:pPr eaLnBrk="1" hangingPunct="1">
              <a:lnSpc>
                <a:spcPct val="90000"/>
              </a:lnSpc>
            </a:pPr>
            <a:r>
              <a:rPr lang="en-US" altLang="zh-CN" sz="2400" b="1" smtClean="0">
                <a:ea typeface="宋体" pitchFamily="2" charset="-122"/>
              </a:rPr>
              <a:t>1</a:t>
            </a:r>
            <a:r>
              <a:rPr lang="zh-CN" altLang="en-US" sz="2400" b="1" smtClean="0">
                <a:ea typeface="宋体" pitchFamily="2" charset="-122"/>
              </a:rPr>
              <a:t>．</a:t>
            </a:r>
            <a:r>
              <a:rPr lang="en-US" altLang="zh-CN" sz="2400" b="1" smtClean="0">
                <a:ea typeface="宋体" pitchFamily="2" charset="-122"/>
              </a:rPr>
              <a:t>JSP</a:t>
            </a:r>
          </a:p>
          <a:p>
            <a:pPr eaLnBrk="1" hangingPunct="1">
              <a:lnSpc>
                <a:spcPct val="90000"/>
              </a:lnSpc>
              <a:buFontTx/>
              <a:buNone/>
            </a:pPr>
            <a:r>
              <a:rPr lang="en-US" altLang="zh-CN" sz="2400" b="1" smtClean="0">
                <a:ea typeface="宋体" pitchFamily="2" charset="-122"/>
              </a:rPr>
              <a:t>        JSP </a:t>
            </a:r>
            <a:r>
              <a:rPr lang="zh-CN" altLang="en-US" sz="2400" b="1" smtClean="0">
                <a:ea typeface="宋体" pitchFamily="2" charset="-122"/>
              </a:rPr>
              <a:t>即</a:t>
            </a:r>
            <a:r>
              <a:rPr lang="en-US" altLang="zh-CN" sz="2400" b="1" smtClean="0">
                <a:ea typeface="宋体" pitchFamily="2" charset="-122"/>
              </a:rPr>
              <a:t>Java Server Pages</a:t>
            </a:r>
            <a:r>
              <a:rPr lang="zh-CN" altLang="en-US" sz="2400" b="1" smtClean="0">
                <a:ea typeface="宋体" pitchFamily="2" charset="-122"/>
              </a:rPr>
              <a:t>，它是由</a:t>
            </a:r>
            <a:r>
              <a:rPr lang="en-US" altLang="zh-CN" sz="2400" b="1" smtClean="0">
                <a:ea typeface="宋体" pitchFamily="2" charset="-122"/>
              </a:rPr>
              <a:t>Sun Microsystem</a:t>
            </a:r>
            <a:r>
              <a:rPr lang="zh-CN" altLang="en-US" sz="2400" b="1" smtClean="0">
                <a:ea typeface="宋体" pitchFamily="2" charset="-122"/>
              </a:rPr>
              <a:t>公司于</a:t>
            </a:r>
            <a:r>
              <a:rPr lang="en-US" altLang="zh-CN" sz="2400" b="1" smtClean="0">
                <a:ea typeface="宋体" pitchFamily="2" charset="-122"/>
              </a:rPr>
              <a:t>1999</a:t>
            </a:r>
            <a:r>
              <a:rPr lang="zh-CN" altLang="en-US" sz="2400" b="1" smtClean="0">
                <a:ea typeface="宋体" pitchFamily="2" charset="-122"/>
              </a:rPr>
              <a:t>年</a:t>
            </a:r>
            <a:r>
              <a:rPr lang="en-US" altLang="zh-CN" sz="2400" b="1" smtClean="0">
                <a:ea typeface="宋体" pitchFamily="2" charset="-122"/>
              </a:rPr>
              <a:t>6</a:t>
            </a:r>
            <a:r>
              <a:rPr lang="zh-CN" altLang="en-US" sz="2400" b="1" smtClean="0">
                <a:ea typeface="宋体" pitchFamily="2" charset="-122"/>
              </a:rPr>
              <a:t>月推出的新技术，</a:t>
            </a:r>
            <a:r>
              <a:rPr lang="en-US" altLang="zh-CN" sz="2400" b="1" smtClean="0">
                <a:ea typeface="宋体" pitchFamily="2" charset="-122"/>
              </a:rPr>
              <a:t>JSP</a:t>
            </a:r>
            <a:r>
              <a:rPr lang="zh-CN" altLang="en-US" sz="2400" b="1" smtClean="0">
                <a:ea typeface="宋体" pitchFamily="2" charset="-122"/>
              </a:rPr>
              <a:t>技术有点类似</a:t>
            </a:r>
            <a:r>
              <a:rPr lang="en-US" altLang="zh-CN" sz="2400" b="1" smtClean="0">
                <a:ea typeface="宋体" pitchFamily="2" charset="-122"/>
              </a:rPr>
              <a:t>ASP</a:t>
            </a:r>
            <a:r>
              <a:rPr lang="zh-CN" altLang="en-US" sz="2400" b="1" smtClean="0">
                <a:ea typeface="宋体" pitchFamily="2" charset="-122"/>
              </a:rPr>
              <a:t>技术，它是在传统的网页</a:t>
            </a:r>
            <a:r>
              <a:rPr lang="en-US" altLang="zh-CN" sz="2400" b="1" smtClean="0">
                <a:ea typeface="宋体" pitchFamily="2" charset="-122"/>
              </a:rPr>
              <a:t>HTML</a:t>
            </a:r>
            <a:r>
              <a:rPr lang="zh-CN" altLang="en-US" sz="2400" b="1" smtClean="0">
                <a:ea typeface="宋体" pitchFamily="2" charset="-122"/>
              </a:rPr>
              <a:t>文件（*</a:t>
            </a:r>
            <a:r>
              <a:rPr lang="en-US" altLang="zh-CN" sz="2400" b="1" smtClean="0">
                <a:ea typeface="宋体" pitchFamily="2" charset="-122"/>
              </a:rPr>
              <a:t>.htm,*.html</a:t>
            </a:r>
            <a:r>
              <a:rPr lang="zh-CN" altLang="en-US" sz="2400" b="1" smtClean="0">
                <a:ea typeface="宋体" pitchFamily="2" charset="-122"/>
              </a:rPr>
              <a:t>）中插入</a:t>
            </a:r>
            <a:r>
              <a:rPr lang="en-US" altLang="zh-CN" sz="2400" b="1" smtClean="0">
                <a:ea typeface="宋体" pitchFamily="2" charset="-122"/>
              </a:rPr>
              <a:t>Java</a:t>
            </a:r>
            <a:r>
              <a:rPr lang="zh-CN" altLang="en-US" sz="2400" b="1" smtClean="0">
                <a:ea typeface="宋体" pitchFamily="2" charset="-122"/>
              </a:rPr>
              <a:t>程序段（</a:t>
            </a:r>
            <a:r>
              <a:rPr lang="en-US" altLang="zh-CN" sz="2400" b="1" smtClean="0">
                <a:ea typeface="宋体" pitchFamily="2" charset="-122"/>
              </a:rPr>
              <a:t>JavaScript</a:t>
            </a:r>
            <a:r>
              <a:rPr lang="zh-CN" altLang="en-US" sz="2400" b="1" smtClean="0">
                <a:ea typeface="宋体" pitchFamily="2" charset="-122"/>
              </a:rPr>
              <a:t>），从而形成</a:t>
            </a:r>
            <a:r>
              <a:rPr lang="en-US" altLang="zh-CN" sz="2400" b="1" smtClean="0">
                <a:ea typeface="宋体" pitchFamily="2" charset="-122"/>
              </a:rPr>
              <a:t>JSP</a:t>
            </a:r>
            <a:r>
              <a:rPr lang="zh-CN" altLang="en-US" sz="2400" b="1" smtClean="0">
                <a:ea typeface="宋体" pitchFamily="2" charset="-122"/>
              </a:rPr>
              <a:t>文件</a:t>
            </a:r>
            <a:r>
              <a:rPr lang="en-US" altLang="zh-CN" sz="2400" b="1" smtClean="0">
                <a:ea typeface="宋体" pitchFamily="2" charset="-122"/>
              </a:rPr>
              <a:t>(*.jsp)</a:t>
            </a:r>
            <a:r>
              <a:rPr lang="zh-CN" altLang="en-US" sz="2400" b="1" smtClean="0">
                <a:ea typeface="宋体" pitchFamily="2" charset="-122"/>
              </a:rPr>
              <a:t> </a:t>
            </a:r>
          </a:p>
          <a:p>
            <a:pPr eaLnBrk="1" hangingPunct="1">
              <a:lnSpc>
                <a:spcPct val="90000"/>
              </a:lnSpc>
            </a:pPr>
            <a:endParaRPr lang="en-US" altLang="zh-CN" sz="2400" b="1" smtClean="0">
              <a:ea typeface="宋体" pitchFamily="2" charset="-122"/>
            </a:endParaRPr>
          </a:p>
          <a:p>
            <a:pPr eaLnBrk="1" hangingPunct="1">
              <a:lnSpc>
                <a:spcPct val="90000"/>
              </a:lnSpc>
            </a:pPr>
            <a:r>
              <a:rPr lang="en-US" altLang="zh-CN" sz="2400" b="1" smtClean="0">
                <a:ea typeface="宋体" pitchFamily="2" charset="-122"/>
              </a:rPr>
              <a:t>2</a:t>
            </a:r>
            <a:r>
              <a:rPr lang="zh-CN" altLang="en-US" sz="2400" b="1" smtClean="0">
                <a:ea typeface="宋体" pitchFamily="2" charset="-122"/>
              </a:rPr>
              <a:t>．</a:t>
            </a:r>
            <a:r>
              <a:rPr lang="en-US" altLang="zh-CN" sz="2400" b="1" smtClean="0">
                <a:ea typeface="宋体" pitchFamily="2" charset="-122"/>
              </a:rPr>
              <a:t>ASP.NET</a:t>
            </a:r>
          </a:p>
          <a:p>
            <a:pPr eaLnBrk="1" hangingPunct="1">
              <a:lnSpc>
                <a:spcPct val="90000"/>
              </a:lnSpc>
              <a:buFontTx/>
              <a:buNone/>
            </a:pPr>
            <a:r>
              <a:rPr lang="en-US" altLang="zh-CN" sz="2400" b="1" smtClean="0">
                <a:ea typeface="宋体" pitchFamily="2" charset="-122"/>
              </a:rPr>
              <a:t>      ASP.NET</a:t>
            </a:r>
            <a:r>
              <a:rPr lang="zh-CN" altLang="en-US" sz="2400" b="1" smtClean="0">
                <a:ea typeface="宋体" pitchFamily="2" charset="-122"/>
              </a:rPr>
              <a:t>不是 </a:t>
            </a:r>
            <a:r>
              <a:rPr lang="en-US" altLang="zh-CN" sz="2400" b="1" smtClean="0">
                <a:ea typeface="宋体" pitchFamily="2" charset="-122"/>
              </a:rPr>
              <a:t>Active Server Page (ASP) </a:t>
            </a:r>
            <a:r>
              <a:rPr lang="zh-CN" altLang="en-US" sz="2400" b="1" smtClean="0">
                <a:ea typeface="宋体" pitchFamily="2" charset="-122"/>
              </a:rPr>
              <a:t>的一个简单升级版本，而是一种建立在通用语言上的程序构架，能被用于一台</a:t>
            </a:r>
            <a:r>
              <a:rPr lang="en-US" altLang="zh-CN" sz="2400" b="1" smtClean="0">
                <a:ea typeface="宋体" pitchFamily="2" charset="-122"/>
              </a:rPr>
              <a:t>Web</a:t>
            </a:r>
            <a:r>
              <a:rPr lang="zh-CN" altLang="en-US" sz="2400" b="1" smtClean="0">
                <a:ea typeface="宋体" pitchFamily="2" charset="-122"/>
              </a:rPr>
              <a:t>服务器来建立强大的</a:t>
            </a:r>
            <a:r>
              <a:rPr lang="en-US" altLang="zh-CN" sz="2400" b="1" smtClean="0">
                <a:ea typeface="宋体" pitchFamily="2" charset="-122"/>
              </a:rPr>
              <a:t>Web</a:t>
            </a:r>
            <a:r>
              <a:rPr lang="zh-CN" altLang="en-US" sz="2400" b="1" smtClean="0">
                <a:ea typeface="宋体" pitchFamily="2" charset="-122"/>
              </a:rPr>
              <a:t>应用程序 </a:t>
            </a:r>
            <a:endParaRPr lang="en-US" altLang="zh-CN" sz="2400" b="1" smtClean="0">
              <a:ea typeface="宋体" pitchFamily="2" charset="-122"/>
            </a:endParaRPr>
          </a:p>
          <a:p>
            <a:pPr eaLnBrk="1" hangingPunct="1">
              <a:lnSpc>
                <a:spcPct val="90000"/>
              </a:lnSpc>
              <a:buFontTx/>
              <a:buNone/>
            </a:pPr>
            <a:endParaRPr lang="zh-CN" altLang="en-US" sz="2400" b="1" smtClean="0">
              <a:ea typeface="宋体" pitchFamily="2" charset="-122"/>
            </a:endParaRPr>
          </a:p>
        </p:txBody>
      </p:sp>
      <p:sp>
        <p:nvSpPr>
          <p:cNvPr id="22532" name="灯片编号占位符 5"/>
          <p:cNvSpPr>
            <a:spLocks noGrp="1"/>
          </p:cNvSpPr>
          <p:nvPr>
            <p:ph type="sldNum" sz="quarter" idx="1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F0B57B31-8739-4F92-94DF-2DF3AE8EC8B1}" type="slidenum">
              <a:rPr lang="zh-CN" altLang="en-US" sz="1000" smtClean="0"/>
              <a:pPr eaLnBrk="1" hangingPunct="1"/>
              <a:t>18</a:t>
            </a:fld>
            <a:endParaRPr lang="en-US" altLang="zh-CN" sz="1000" smtClean="0"/>
          </a:p>
        </p:txBody>
      </p:sp>
    </p:spTree>
    <p:extLst>
      <p:ext uri="{BB962C8B-B14F-4D97-AF65-F5344CB8AC3E}">
        <p14:creationId xmlns:p14="http://schemas.microsoft.com/office/powerpoint/2010/main" val="14427199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zh-CN" altLang="en-US" smtClean="0">
                <a:ea typeface="宋体" pitchFamily="2" charset="-122"/>
              </a:rPr>
              <a:t>课程特点与要求</a:t>
            </a:r>
          </a:p>
        </p:txBody>
      </p:sp>
      <p:sp>
        <p:nvSpPr>
          <p:cNvPr id="23555" name="Rectangle 3"/>
          <p:cNvSpPr>
            <a:spLocks noGrp="1" noChangeArrowheads="1"/>
          </p:cNvSpPr>
          <p:nvPr>
            <p:ph sz="quarter" idx="1"/>
          </p:nvPr>
        </p:nvSpPr>
        <p:spPr/>
        <p:txBody>
          <a:bodyPr/>
          <a:lstStyle/>
          <a:p>
            <a:pPr marL="457200" indent="-457200" eaLnBrk="1" hangingPunct="1"/>
            <a:r>
              <a:rPr lang="zh-CN" altLang="en-US" b="1" smtClean="0">
                <a:ea typeface="宋体" pitchFamily="2" charset="-122"/>
              </a:rPr>
              <a:t>采用</a:t>
            </a:r>
            <a:r>
              <a:rPr lang="en-US" altLang="zh-CN" b="1" smtClean="0">
                <a:ea typeface="宋体" pitchFamily="2" charset="-122"/>
              </a:rPr>
              <a:t>ASP.NET 4.5</a:t>
            </a:r>
            <a:r>
              <a:rPr lang="zh-CN" altLang="en-US" b="1" smtClean="0">
                <a:ea typeface="宋体" pitchFamily="2" charset="-122"/>
              </a:rPr>
              <a:t>和</a:t>
            </a:r>
            <a:r>
              <a:rPr lang="en-US" altLang="zh-CN" b="1" smtClean="0">
                <a:ea typeface="宋体" pitchFamily="2" charset="-122"/>
              </a:rPr>
              <a:t>C# </a:t>
            </a:r>
          </a:p>
          <a:p>
            <a:pPr marL="457200" indent="-457200" eaLnBrk="1" hangingPunct="1"/>
            <a:r>
              <a:rPr lang="zh-CN" altLang="en-US" b="1" smtClean="0">
                <a:ea typeface="宋体" pitchFamily="2" charset="-122"/>
              </a:rPr>
              <a:t>强化实例教学</a:t>
            </a:r>
          </a:p>
          <a:p>
            <a:pPr marL="457200" indent="-457200" eaLnBrk="1" hangingPunct="1"/>
            <a:r>
              <a:rPr lang="zh-CN" altLang="en-US" b="1" smtClean="0">
                <a:ea typeface="宋体" pitchFamily="2" charset="-122"/>
              </a:rPr>
              <a:t>注重应用能力培养</a:t>
            </a:r>
          </a:p>
        </p:txBody>
      </p:sp>
      <p:sp>
        <p:nvSpPr>
          <p:cNvPr id="23556" name="灯片编号占位符 5"/>
          <p:cNvSpPr>
            <a:spLocks noGrp="1"/>
          </p:cNvSpPr>
          <p:nvPr>
            <p:ph type="sldNum" sz="quarter" idx="1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202458C7-7692-4A3F-86EF-5DDD8D6CF7A2}" type="slidenum">
              <a:rPr lang="zh-CN" altLang="en-US" sz="1000" smtClean="0"/>
              <a:pPr eaLnBrk="1" hangingPunct="1"/>
              <a:t>19</a:t>
            </a:fld>
            <a:endParaRPr lang="en-US" altLang="zh-CN" sz="1000" smtClean="0"/>
          </a:p>
        </p:txBody>
      </p:sp>
    </p:spTree>
    <p:extLst>
      <p:ext uri="{BB962C8B-B14F-4D97-AF65-F5344CB8AC3E}">
        <p14:creationId xmlns:p14="http://schemas.microsoft.com/office/powerpoint/2010/main" val="4221170091"/>
      </p:ext>
    </p:extLst>
  </p:cSld>
  <p:clrMapOvr>
    <a:masterClrMapping/>
  </p:clrMapOvr>
  <p:transition>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26D18CD1-2BDE-4FD5-924C-ECE9431DD105}" type="slidenum">
              <a:rPr lang="zh-CN" altLang="en-US" sz="1000" smtClean="0"/>
              <a:pPr eaLnBrk="1" hangingPunct="1"/>
              <a:t>2</a:t>
            </a:fld>
            <a:endParaRPr lang="en-US" altLang="zh-CN" sz="1000" smtClean="0"/>
          </a:p>
        </p:txBody>
      </p:sp>
      <p:sp>
        <p:nvSpPr>
          <p:cNvPr id="6147" name="Rectangle 2"/>
          <p:cNvSpPr>
            <a:spLocks noGrp="1" noChangeArrowheads="1"/>
          </p:cNvSpPr>
          <p:nvPr>
            <p:ph type="title" idx="4294967295"/>
          </p:nvPr>
        </p:nvSpPr>
        <p:spPr>
          <a:xfrm>
            <a:off x="0" y="609600"/>
            <a:ext cx="7772400" cy="1143000"/>
          </a:xfrm>
        </p:spPr>
        <p:txBody>
          <a:bodyPr/>
          <a:lstStyle/>
          <a:p>
            <a:pPr eaLnBrk="1" hangingPunct="1"/>
            <a:r>
              <a:rPr lang="zh-CN" altLang="en-US" smtClean="0">
                <a:ea typeface="宋体" pitchFamily="2" charset="-122"/>
              </a:rPr>
              <a:t>知识准备</a:t>
            </a:r>
            <a:endParaRPr lang="en-US" altLang="zh-CN" smtClean="0">
              <a:ea typeface="宋体" pitchFamily="2" charset="-122"/>
            </a:endParaRPr>
          </a:p>
        </p:txBody>
      </p:sp>
      <p:grpSp>
        <p:nvGrpSpPr>
          <p:cNvPr id="6148" name="Group 3"/>
          <p:cNvGrpSpPr>
            <a:grpSpLocks/>
          </p:cNvGrpSpPr>
          <p:nvPr/>
        </p:nvGrpSpPr>
        <p:grpSpPr bwMode="auto">
          <a:xfrm>
            <a:off x="1712913" y="1773238"/>
            <a:ext cx="6675437" cy="4365625"/>
            <a:chOff x="269" y="0"/>
            <a:chExt cx="4006" cy="2715"/>
          </a:xfrm>
        </p:grpSpPr>
        <p:sp>
          <p:nvSpPr>
            <p:cNvPr id="6149" name="Freeform 4"/>
            <p:cNvSpPr>
              <a:spLocks noChangeArrowheads="1"/>
            </p:cNvSpPr>
            <p:nvPr/>
          </p:nvSpPr>
          <p:spPr bwMode="auto">
            <a:xfrm rot="-794495">
              <a:off x="2083" y="563"/>
              <a:ext cx="725" cy="2089"/>
            </a:xfrm>
            <a:custGeom>
              <a:avLst/>
              <a:gdLst>
                <a:gd name="T0" fmla="*/ 0 w 646"/>
                <a:gd name="T1" fmla="*/ 0 h 1861"/>
                <a:gd name="T2" fmla="*/ 171 w 646"/>
                <a:gd name="T3" fmla="*/ 49 h 1861"/>
                <a:gd name="T4" fmla="*/ 348 w 646"/>
                <a:gd name="T5" fmla="*/ 114 h 1861"/>
                <a:gd name="T6" fmla="*/ 522 w 646"/>
                <a:gd name="T7" fmla="*/ 192 h 1861"/>
                <a:gd name="T8" fmla="*/ 697 w 646"/>
                <a:gd name="T9" fmla="*/ 288 h 1861"/>
                <a:gd name="T10" fmla="*/ 861 w 646"/>
                <a:gd name="T11" fmla="*/ 395 h 1861"/>
                <a:gd name="T12" fmla="*/ 1026 w 646"/>
                <a:gd name="T13" fmla="*/ 523 h 1861"/>
                <a:gd name="T14" fmla="*/ 1189 w 646"/>
                <a:gd name="T15" fmla="*/ 659 h 1861"/>
                <a:gd name="T16" fmla="*/ 1340 w 646"/>
                <a:gd name="T17" fmla="*/ 812 h 1861"/>
                <a:gd name="T18" fmla="*/ 1484 w 646"/>
                <a:gd name="T19" fmla="*/ 984 h 1861"/>
                <a:gd name="T20" fmla="*/ 1627 w 646"/>
                <a:gd name="T21" fmla="*/ 1158 h 1861"/>
                <a:gd name="T22" fmla="*/ 1753 w 646"/>
                <a:gd name="T23" fmla="*/ 1350 h 1861"/>
                <a:gd name="T24" fmla="*/ 1869 w 646"/>
                <a:gd name="T25" fmla="*/ 1560 h 1861"/>
                <a:gd name="T26" fmla="*/ 1975 w 646"/>
                <a:gd name="T27" fmla="*/ 1775 h 1861"/>
                <a:gd name="T28" fmla="*/ 2072 w 646"/>
                <a:gd name="T29" fmla="*/ 2005 h 1861"/>
                <a:gd name="T30" fmla="*/ 2146 w 646"/>
                <a:gd name="T31" fmla="*/ 2246 h 1861"/>
                <a:gd name="T32" fmla="*/ 2208 w 646"/>
                <a:gd name="T33" fmla="*/ 2496 h 1861"/>
                <a:gd name="T34" fmla="*/ 2257 w 646"/>
                <a:gd name="T35" fmla="*/ 2758 h 1861"/>
                <a:gd name="T36" fmla="*/ 2286 w 646"/>
                <a:gd name="T37" fmla="*/ 3032 h 1861"/>
                <a:gd name="T38" fmla="*/ 2300 w 646"/>
                <a:gd name="T39" fmla="*/ 3316 h 1861"/>
                <a:gd name="T40" fmla="*/ 2287 w 646"/>
                <a:gd name="T41" fmla="*/ 3606 h 1861"/>
                <a:gd name="T42" fmla="*/ 2261 w 646"/>
                <a:gd name="T43" fmla="*/ 3870 h 1861"/>
                <a:gd name="T44" fmla="*/ 2217 w 646"/>
                <a:gd name="T45" fmla="*/ 4135 h 1861"/>
                <a:gd name="T46" fmla="*/ 2157 w 646"/>
                <a:gd name="T47" fmla="*/ 4388 h 1861"/>
                <a:gd name="T48" fmla="*/ 2080 w 646"/>
                <a:gd name="T49" fmla="*/ 4625 h 1861"/>
                <a:gd name="T50" fmla="*/ 1997 w 646"/>
                <a:gd name="T51" fmla="*/ 4854 h 1861"/>
                <a:gd name="T52" fmla="*/ 1894 w 646"/>
                <a:gd name="T53" fmla="*/ 5064 h 1861"/>
                <a:gd name="T54" fmla="*/ 1779 w 646"/>
                <a:gd name="T55" fmla="*/ 5268 h 1861"/>
                <a:gd name="T56" fmla="*/ 1660 w 646"/>
                <a:gd name="T57" fmla="*/ 5468 h 1861"/>
                <a:gd name="T58" fmla="*/ 1523 w 646"/>
                <a:gd name="T59" fmla="*/ 5641 h 1861"/>
                <a:gd name="T60" fmla="*/ 1378 w 646"/>
                <a:gd name="T61" fmla="*/ 5800 h 1861"/>
                <a:gd name="T62" fmla="*/ 1227 w 646"/>
                <a:gd name="T63" fmla="*/ 5958 h 1861"/>
                <a:gd name="T64" fmla="*/ 1067 w 646"/>
                <a:gd name="T65" fmla="*/ 6092 h 1861"/>
                <a:gd name="T66" fmla="*/ 903 w 646"/>
                <a:gd name="T67" fmla="*/ 6219 h 1861"/>
                <a:gd name="T68" fmla="*/ 729 w 646"/>
                <a:gd name="T69" fmla="*/ 6332 h 1861"/>
                <a:gd name="T70" fmla="*/ 554 w 646"/>
                <a:gd name="T71" fmla="*/ 6429 h 1861"/>
                <a:gd name="T72" fmla="*/ 369 w 646"/>
                <a:gd name="T73" fmla="*/ 6511 h 1861"/>
                <a:gd name="T74" fmla="*/ 185 w 646"/>
                <a:gd name="T75" fmla="*/ 6581 h 1861"/>
                <a:gd name="T76" fmla="*/ 0 w 646"/>
                <a:gd name="T77" fmla="*/ 6634 h 1861"/>
                <a:gd name="T78" fmla="*/ 0 w 646"/>
                <a:gd name="T79" fmla="*/ 0 h 186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646"/>
                <a:gd name="T121" fmla="*/ 0 h 1861"/>
                <a:gd name="T122" fmla="*/ 646 w 646"/>
                <a:gd name="T123" fmla="*/ 1861 h 186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646" h="1861">
                  <a:moveTo>
                    <a:pt x="0" y="0"/>
                  </a:moveTo>
                  <a:lnTo>
                    <a:pt x="48" y="14"/>
                  </a:lnTo>
                  <a:lnTo>
                    <a:pt x="98" y="32"/>
                  </a:lnTo>
                  <a:lnTo>
                    <a:pt x="147" y="54"/>
                  </a:lnTo>
                  <a:lnTo>
                    <a:pt x="195" y="81"/>
                  </a:lnTo>
                  <a:lnTo>
                    <a:pt x="242" y="111"/>
                  </a:lnTo>
                  <a:lnTo>
                    <a:pt x="288" y="147"/>
                  </a:lnTo>
                  <a:lnTo>
                    <a:pt x="333" y="185"/>
                  </a:lnTo>
                  <a:lnTo>
                    <a:pt x="377" y="228"/>
                  </a:lnTo>
                  <a:lnTo>
                    <a:pt x="418" y="275"/>
                  </a:lnTo>
                  <a:lnTo>
                    <a:pt x="457" y="325"/>
                  </a:lnTo>
                  <a:lnTo>
                    <a:pt x="493" y="379"/>
                  </a:lnTo>
                  <a:lnTo>
                    <a:pt x="526" y="437"/>
                  </a:lnTo>
                  <a:lnTo>
                    <a:pt x="555" y="497"/>
                  </a:lnTo>
                  <a:lnTo>
                    <a:pt x="582" y="562"/>
                  </a:lnTo>
                  <a:lnTo>
                    <a:pt x="604" y="630"/>
                  </a:lnTo>
                  <a:lnTo>
                    <a:pt x="621" y="700"/>
                  </a:lnTo>
                  <a:lnTo>
                    <a:pt x="634" y="774"/>
                  </a:lnTo>
                  <a:lnTo>
                    <a:pt x="642" y="851"/>
                  </a:lnTo>
                  <a:lnTo>
                    <a:pt x="646" y="930"/>
                  </a:lnTo>
                  <a:lnTo>
                    <a:pt x="643" y="1011"/>
                  </a:lnTo>
                  <a:lnTo>
                    <a:pt x="636" y="1086"/>
                  </a:lnTo>
                  <a:lnTo>
                    <a:pt x="623" y="1160"/>
                  </a:lnTo>
                  <a:lnTo>
                    <a:pt x="607" y="1230"/>
                  </a:lnTo>
                  <a:lnTo>
                    <a:pt x="585" y="1297"/>
                  </a:lnTo>
                  <a:lnTo>
                    <a:pt x="561" y="1361"/>
                  </a:lnTo>
                  <a:lnTo>
                    <a:pt x="533" y="1421"/>
                  </a:lnTo>
                  <a:lnTo>
                    <a:pt x="500" y="1478"/>
                  </a:lnTo>
                  <a:lnTo>
                    <a:pt x="466" y="1532"/>
                  </a:lnTo>
                  <a:lnTo>
                    <a:pt x="428" y="1582"/>
                  </a:lnTo>
                  <a:lnTo>
                    <a:pt x="388" y="1627"/>
                  </a:lnTo>
                  <a:lnTo>
                    <a:pt x="345" y="1670"/>
                  </a:lnTo>
                  <a:lnTo>
                    <a:pt x="301" y="1709"/>
                  </a:lnTo>
                  <a:lnTo>
                    <a:pt x="254" y="1744"/>
                  </a:lnTo>
                  <a:lnTo>
                    <a:pt x="205" y="1776"/>
                  </a:lnTo>
                  <a:lnTo>
                    <a:pt x="156" y="1803"/>
                  </a:lnTo>
                  <a:lnTo>
                    <a:pt x="104" y="1826"/>
                  </a:lnTo>
                  <a:lnTo>
                    <a:pt x="53" y="1846"/>
                  </a:lnTo>
                  <a:lnTo>
                    <a:pt x="0" y="1861"/>
                  </a:lnTo>
                  <a:lnTo>
                    <a:pt x="0" y="0"/>
                  </a:lnTo>
                </a:path>
              </a:pathLst>
            </a:custGeom>
            <a:gradFill rotWithShape="1">
              <a:gsLst>
                <a:gs pos="0">
                  <a:srgbClr val="FFFFFF"/>
                </a:gs>
                <a:gs pos="100000">
                  <a:srgbClr val="447EC4"/>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50" name="Freeform 5"/>
            <p:cNvSpPr>
              <a:spLocks noChangeArrowheads="1"/>
            </p:cNvSpPr>
            <p:nvPr/>
          </p:nvSpPr>
          <p:spPr bwMode="auto">
            <a:xfrm rot="5461794">
              <a:off x="951" y="279"/>
              <a:ext cx="725" cy="2089"/>
            </a:xfrm>
            <a:custGeom>
              <a:avLst/>
              <a:gdLst>
                <a:gd name="T0" fmla="*/ 0 w 646"/>
                <a:gd name="T1" fmla="*/ 0 h 1861"/>
                <a:gd name="T2" fmla="*/ 171 w 646"/>
                <a:gd name="T3" fmla="*/ 49 h 1861"/>
                <a:gd name="T4" fmla="*/ 348 w 646"/>
                <a:gd name="T5" fmla="*/ 114 h 1861"/>
                <a:gd name="T6" fmla="*/ 522 w 646"/>
                <a:gd name="T7" fmla="*/ 192 h 1861"/>
                <a:gd name="T8" fmla="*/ 697 w 646"/>
                <a:gd name="T9" fmla="*/ 288 h 1861"/>
                <a:gd name="T10" fmla="*/ 861 w 646"/>
                <a:gd name="T11" fmla="*/ 395 h 1861"/>
                <a:gd name="T12" fmla="*/ 1026 w 646"/>
                <a:gd name="T13" fmla="*/ 523 h 1861"/>
                <a:gd name="T14" fmla="*/ 1189 w 646"/>
                <a:gd name="T15" fmla="*/ 659 h 1861"/>
                <a:gd name="T16" fmla="*/ 1340 w 646"/>
                <a:gd name="T17" fmla="*/ 812 h 1861"/>
                <a:gd name="T18" fmla="*/ 1484 w 646"/>
                <a:gd name="T19" fmla="*/ 984 h 1861"/>
                <a:gd name="T20" fmla="*/ 1627 w 646"/>
                <a:gd name="T21" fmla="*/ 1158 h 1861"/>
                <a:gd name="T22" fmla="*/ 1753 w 646"/>
                <a:gd name="T23" fmla="*/ 1350 h 1861"/>
                <a:gd name="T24" fmla="*/ 1869 w 646"/>
                <a:gd name="T25" fmla="*/ 1560 h 1861"/>
                <a:gd name="T26" fmla="*/ 1975 w 646"/>
                <a:gd name="T27" fmla="*/ 1775 h 1861"/>
                <a:gd name="T28" fmla="*/ 2072 w 646"/>
                <a:gd name="T29" fmla="*/ 2005 h 1861"/>
                <a:gd name="T30" fmla="*/ 2146 w 646"/>
                <a:gd name="T31" fmla="*/ 2246 h 1861"/>
                <a:gd name="T32" fmla="*/ 2208 w 646"/>
                <a:gd name="T33" fmla="*/ 2496 h 1861"/>
                <a:gd name="T34" fmla="*/ 2257 w 646"/>
                <a:gd name="T35" fmla="*/ 2758 h 1861"/>
                <a:gd name="T36" fmla="*/ 2286 w 646"/>
                <a:gd name="T37" fmla="*/ 3032 h 1861"/>
                <a:gd name="T38" fmla="*/ 2300 w 646"/>
                <a:gd name="T39" fmla="*/ 3316 h 1861"/>
                <a:gd name="T40" fmla="*/ 2287 w 646"/>
                <a:gd name="T41" fmla="*/ 3606 h 1861"/>
                <a:gd name="T42" fmla="*/ 2261 w 646"/>
                <a:gd name="T43" fmla="*/ 3870 h 1861"/>
                <a:gd name="T44" fmla="*/ 2217 w 646"/>
                <a:gd name="T45" fmla="*/ 4135 h 1861"/>
                <a:gd name="T46" fmla="*/ 2157 w 646"/>
                <a:gd name="T47" fmla="*/ 4388 h 1861"/>
                <a:gd name="T48" fmla="*/ 2080 w 646"/>
                <a:gd name="T49" fmla="*/ 4625 h 1861"/>
                <a:gd name="T50" fmla="*/ 1997 w 646"/>
                <a:gd name="T51" fmla="*/ 4854 h 1861"/>
                <a:gd name="T52" fmla="*/ 1894 w 646"/>
                <a:gd name="T53" fmla="*/ 5064 h 1861"/>
                <a:gd name="T54" fmla="*/ 1779 w 646"/>
                <a:gd name="T55" fmla="*/ 5268 h 1861"/>
                <a:gd name="T56" fmla="*/ 1660 w 646"/>
                <a:gd name="T57" fmla="*/ 5468 h 1861"/>
                <a:gd name="T58" fmla="*/ 1523 w 646"/>
                <a:gd name="T59" fmla="*/ 5641 h 1861"/>
                <a:gd name="T60" fmla="*/ 1378 w 646"/>
                <a:gd name="T61" fmla="*/ 5800 h 1861"/>
                <a:gd name="T62" fmla="*/ 1227 w 646"/>
                <a:gd name="T63" fmla="*/ 5958 h 1861"/>
                <a:gd name="T64" fmla="*/ 1067 w 646"/>
                <a:gd name="T65" fmla="*/ 6092 h 1861"/>
                <a:gd name="T66" fmla="*/ 903 w 646"/>
                <a:gd name="T67" fmla="*/ 6219 h 1861"/>
                <a:gd name="T68" fmla="*/ 729 w 646"/>
                <a:gd name="T69" fmla="*/ 6332 h 1861"/>
                <a:gd name="T70" fmla="*/ 554 w 646"/>
                <a:gd name="T71" fmla="*/ 6429 h 1861"/>
                <a:gd name="T72" fmla="*/ 369 w 646"/>
                <a:gd name="T73" fmla="*/ 6511 h 1861"/>
                <a:gd name="T74" fmla="*/ 185 w 646"/>
                <a:gd name="T75" fmla="*/ 6581 h 1861"/>
                <a:gd name="T76" fmla="*/ 0 w 646"/>
                <a:gd name="T77" fmla="*/ 6634 h 1861"/>
                <a:gd name="T78" fmla="*/ 0 w 646"/>
                <a:gd name="T79" fmla="*/ 0 h 186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646"/>
                <a:gd name="T121" fmla="*/ 0 h 1861"/>
                <a:gd name="T122" fmla="*/ 646 w 646"/>
                <a:gd name="T123" fmla="*/ 1861 h 186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646" h="1861">
                  <a:moveTo>
                    <a:pt x="0" y="0"/>
                  </a:moveTo>
                  <a:lnTo>
                    <a:pt x="48" y="14"/>
                  </a:lnTo>
                  <a:lnTo>
                    <a:pt x="98" y="32"/>
                  </a:lnTo>
                  <a:lnTo>
                    <a:pt x="147" y="54"/>
                  </a:lnTo>
                  <a:lnTo>
                    <a:pt x="195" y="81"/>
                  </a:lnTo>
                  <a:lnTo>
                    <a:pt x="242" y="111"/>
                  </a:lnTo>
                  <a:lnTo>
                    <a:pt x="288" y="147"/>
                  </a:lnTo>
                  <a:lnTo>
                    <a:pt x="333" y="185"/>
                  </a:lnTo>
                  <a:lnTo>
                    <a:pt x="377" y="228"/>
                  </a:lnTo>
                  <a:lnTo>
                    <a:pt x="418" y="275"/>
                  </a:lnTo>
                  <a:lnTo>
                    <a:pt x="457" y="325"/>
                  </a:lnTo>
                  <a:lnTo>
                    <a:pt x="493" y="379"/>
                  </a:lnTo>
                  <a:lnTo>
                    <a:pt x="526" y="437"/>
                  </a:lnTo>
                  <a:lnTo>
                    <a:pt x="555" y="497"/>
                  </a:lnTo>
                  <a:lnTo>
                    <a:pt x="582" y="562"/>
                  </a:lnTo>
                  <a:lnTo>
                    <a:pt x="604" y="630"/>
                  </a:lnTo>
                  <a:lnTo>
                    <a:pt x="621" y="700"/>
                  </a:lnTo>
                  <a:lnTo>
                    <a:pt x="634" y="774"/>
                  </a:lnTo>
                  <a:lnTo>
                    <a:pt x="642" y="851"/>
                  </a:lnTo>
                  <a:lnTo>
                    <a:pt x="646" y="930"/>
                  </a:lnTo>
                  <a:lnTo>
                    <a:pt x="643" y="1011"/>
                  </a:lnTo>
                  <a:lnTo>
                    <a:pt x="636" y="1086"/>
                  </a:lnTo>
                  <a:lnTo>
                    <a:pt x="623" y="1160"/>
                  </a:lnTo>
                  <a:lnTo>
                    <a:pt x="607" y="1230"/>
                  </a:lnTo>
                  <a:lnTo>
                    <a:pt x="585" y="1297"/>
                  </a:lnTo>
                  <a:lnTo>
                    <a:pt x="561" y="1361"/>
                  </a:lnTo>
                  <a:lnTo>
                    <a:pt x="533" y="1421"/>
                  </a:lnTo>
                  <a:lnTo>
                    <a:pt x="500" y="1478"/>
                  </a:lnTo>
                  <a:lnTo>
                    <a:pt x="466" y="1532"/>
                  </a:lnTo>
                  <a:lnTo>
                    <a:pt x="428" y="1582"/>
                  </a:lnTo>
                  <a:lnTo>
                    <a:pt x="388" y="1627"/>
                  </a:lnTo>
                  <a:lnTo>
                    <a:pt x="345" y="1670"/>
                  </a:lnTo>
                  <a:lnTo>
                    <a:pt x="301" y="1709"/>
                  </a:lnTo>
                  <a:lnTo>
                    <a:pt x="254" y="1744"/>
                  </a:lnTo>
                  <a:lnTo>
                    <a:pt x="205" y="1776"/>
                  </a:lnTo>
                  <a:lnTo>
                    <a:pt x="156" y="1803"/>
                  </a:lnTo>
                  <a:lnTo>
                    <a:pt x="104" y="1826"/>
                  </a:lnTo>
                  <a:lnTo>
                    <a:pt x="53" y="1846"/>
                  </a:lnTo>
                  <a:lnTo>
                    <a:pt x="0" y="1861"/>
                  </a:lnTo>
                  <a:lnTo>
                    <a:pt x="0" y="0"/>
                  </a:lnTo>
                </a:path>
              </a:pathLst>
            </a:custGeom>
            <a:gradFill rotWithShape="1">
              <a:gsLst>
                <a:gs pos="0">
                  <a:srgbClr val="FFFFFF"/>
                </a:gs>
                <a:gs pos="100000">
                  <a:srgbClr val="2A684C"/>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lstStyle/>
            <a:p>
              <a:endParaRPr lang="zh-CN" altLang="en-US"/>
            </a:p>
          </p:txBody>
        </p:sp>
        <p:sp>
          <p:nvSpPr>
            <p:cNvPr id="6151" name="Freeform 6"/>
            <p:cNvSpPr>
              <a:spLocks noChangeArrowheads="1"/>
            </p:cNvSpPr>
            <p:nvPr/>
          </p:nvSpPr>
          <p:spPr bwMode="auto">
            <a:xfrm rot="-7471624">
              <a:off x="2125" y="-682"/>
              <a:ext cx="725" cy="2090"/>
            </a:xfrm>
            <a:custGeom>
              <a:avLst/>
              <a:gdLst>
                <a:gd name="T0" fmla="*/ 0 w 646"/>
                <a:gd name="T1" fmla="*/ 0 h 1861"/>
                <a:gd name="T2" fmla="*/ 61 w 646"/>
                <a:gd name="T3" fmla="*/ 18 h 1861"/>
                <a:gd name="T4" fmla="*/ 123 w 646"/>
                <a:gd name="T5" fmla="*/ 40 h 1861"/>
                <a:gd name="T6" fmla="*/ 185 w 646"/>
                <a:gd name="T7" fmla="*/ 69 h 1861"/>
                <a:gd name="T8" fmla="*/ 246 w 646"/>
                <a:gd name="T9" fmla="*/ 102 h 1861"/>
                <a:gd name="T10" fmla="*/ 305 w 646"/>
                <a:gd name="T11" fmla="*/ 140 h 1861"/>
                <a:gd name="T12" fmla="*/ 363 w 646"/>
                <a:gd name="T13" fmla="*/ 185 h 1861"/>
                <a:gd name="T14" fmla="*/ 420 w 646"/>
                <a:gd name="T15" fmla="*/ 234 h 1861"/>
                <a:gd name="T16" fmla="*/ 475 w 646"/>
                <a:gd name="T17" fmla="*/ 288 h 1861"/>
                <a:gd name="T18" fmla="*/ 526 w 646"/>
                <a:gd name="T19" fmla="*/ 347 h 1861"/>
                <a:gd name="T20" fmla="*/ 576 w 646"/>
                <a:gd name="T21" fmla="*/ 410 h 1861"/>
                <a:gd name="T22" fmla="*/ 621 w 646"/>
                <a:gd name="T23" fmla="*/ 478 h 1861"/>
                <a:gd name="T24" fmla="*/ 662 w 646"/>
                <a:gd name="T25" fmla="*/ 551 h 1861"/>
                <a:gd name="T26" fmla="*/ 699 w 646"/>
                <a:gd name="T27" fmla="*/ 627 h 1861"/>
                <a:gd name="T28" fmla="*/ 733 w 646"/>
                <a:gd name="T29" fmla="*/ 709 h 1861"/>
                <a:gd name="T30" fmla="*/ 761 w 646"/>
                <a:gd name="T31" fmla="*/ 795 h 1861"/>
                <a:gd name="T32" fmla="*/ 782 w 646"/>
                <a:gd name="T33" fmla="*/ 883 h 1861"/>
                <a:gd name="T34" fmla="*/ 799 w 646"/>
                <a:gd name="T35" fmla="*/ 976 h 1861"/>
                <a:gd name="T36" fmla="*/ 809 w 646"/>
                <a:gd name="T37" fmla="*/ 1074 h 1861"/>
                <a:gd name="T38" fmla="*/ 814 w 646"/>
                <a:gd name="T39" fmla="*/ 1172 h 1861"/>
                <a:gd name="T40" fmla="*/ 810 w 646"/>
                <a:gd name="T41" fmla="*/ 1275 h 1861"/>
                <a:gd name="T42" fmla="*/ 801 w 646"/>
                <a:gd name="T43" fmla="*/ 1370 h 1861"/>
                <a:gd name="T44" fmla="*/ 784 w 646"/>
                <a:gd name="T45" fmla="*/ 1463 h 1861"/>
                <a:gd name="T46" fmla="*/ 764 w 646"/>
                <a:gd name="T47" fmla="*/ 1551 h 1861"/>
                <a:gd name="T48" fmla="*/ 737 w 646"/>
                <a:gd name="T49" fmla="*/ 1636 h 1861"/>
                <a:gd name="T50" fmla="*/ 707 w 646"/>
                <a:gd name="T51" fmla="*/ 1716 h 1861"/>
                <a:gd name="T52" fmla="*/ 671 w 646"/>
                <a:gd name="T53" fmla="*/ 1792 h 1861"/>
                <a:gd name="T54" fmla="*/ 630 w 646"/>
                <a:gd name="T55" fmla="*/ 1864 h 1861"/>
                <a:gd name="T56" fmla="*/ 587 w 646"/>
                <a:gd name="T57" fmla="*/ 1933 h 1861"/>
                <a:gd name="T58" fmla="*/ 539 w 646"/>
                <a:gd name="T59" fmla="*/ 1996 h 1861"/>
                <a:gd name="T60" fmla="*/ 488 w 646"/>
                <a:gd name="T61" fmla="*/ 2052 h 1861"/>
                <a:gd name="T62" fmla="*/ 434 w 646"/>
                <a:gd name="T63" fmla="*/ 2106 h 1861"/>
                <a:gd name="T64" fmla="*/ 379 w 646"/>
                <a:gd name="T65" fmla="*/ 2155 h 1861"/>
                <a:gd name="T66" fmla="*/ 320 w 646"/>
                <a:gd name="T67" fmla="*/ 2200 h 1861"/>
                <a:gd name="T68" fmla="*/ 258 w 646"/>
                <a:gd name="T69" fmla="*/ 2240 h 1861"/>
                <a:gd name="T70" fmla="*/ 196 w 646"/>
                <a:gd name="T71" fmla="*/ 2274 h 1861"/>
                <a:gd name="T72" fmla="*/ 131 w 646"/>
                <a:gd name="T73" fmla="*/ 2303 h 1861"/>
                <a:gd name="T74" fmla="*/ 66 w 646"/>
                <a:gd name="T75" fmla="*/ 2328 h 1861"/>
                <a:gd name="T76" fmla="*/ 0 w 646"/>
                <a:gd name="T77" fmla="*/ 2347 h 1861"/>
                <a:gd name="T78" fmla="*/ 0 w 646"/>
                <a:gd name="T79" fmla="*/ 0 h 186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646"/>
                <a:gd name="T121" fmla="*/ 0 h 1861"/>
                <a:gd name="T122" fmla="*/ 646 w 646"/>
                <a:gd name="T123" fmla="*/ 1861 h 186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646" h="1861">
                  <a:moveTo>
                    <a:pt x="0" y="0"/>
                  </a:moveTo>
                  <a:lnTo>
                    <a:pt x="48" y="14"/>
                  </a:lnTo>
                  <a:lnTo>
                    <a:pt x="98" y="32"/>
                  </a:lnTo>
                  <a:lnTo>
                    <a:pt x="147" y="54"/>
                  </a:lnTo>
                  <a:lnTo>
                    <a:pt x="195" y="81"/>
                  </a:lnTo>
                  <a:lnTo>
                    <a:pt x="242" y="111"/>
                  </a:lnTo>
                  <a:lnTo>
                    <a:pt x="288" y="147"/>
                  </a:lnTo>
                  <a:lnTo>
                    <a:pt x="333" y="185"/>
                  </a:lnTo>
                  <a:lnTo>
                    <a:pt x="377" y="228"/>
                  </a:lnTo>
                  <a:lnTo>
                    <a:pt x="418" y="275"/>
                  </a:lnTo>
                  <a:lnTo>
                    <a:pt x="457" y="325"/>
                  </a:lnTo>
                  <a:lnTo>
                    <a:pt x="493" y="379"/>
                  </a:lnTo>
                  <a:lnTo>
                    <a:pt x="526" y="437"/>
                  </a:lnTo>
                  <a:lnTo>
                    <a:pt x="555" y="497"/>
                  </a:lnTo>
                  <a:lnTo>
                    <a:pt x="582" y="562"/>
                  </a:lnTo>
                  <a:lnTo>
                    <a:pt x="604" y="630"/>
                  </a:lnTo>
                  <a:lnTo>
                    <a:pt x="621" y="700"/>
                  </a:lnTo>
                  <a:lnTo>
                    <a:pt x="634" y="774"/>
                  </a:lnTo>
                  <a:lnTo>
                    <a:pt x="642" y="851"/>
                  </a:lnTo>
                  <a:lnTo>
                    <a:pt x="646" y="930"/>
                  </a:lnTo>
                  <a:lnTo>
                    <a:pt x="643" y="1011"/>
                  </a:lnTo>
                  <a:lnTo>
                    <a:pt x="636" y="1086"/>
                  </a:lnTo>
                  <a:lnTo>
                    <a:pt x="623" y="1160"/>
                  </a:lnTo>
                  <a:lnTo>
                    <a:pt x="607" y="1230"/>
                  </a:lnTo>
                  <a:lnTo>
                    <a:pt x="585" y="1297"/>
                  </a:lnTo>
                  <a:lnTo>
                    <a:pt x="561" y="1361"/>
                  </a:lnTo>
                  <a:lnTo>
                    <a:pt x="533" y="1421"/>
                  </a:lnTo>
                  <a:lnTo>
                    <a:pt x="500" y="1478"/>
                  </a:lnTo>
                  <a:lnTo>
                    <a:pt x="466" y="1532"/>
                  </a:lnTo>
                  <a:lnTo>
                    <a:pt x="428" y="1582"/>
                  </a:lnTo>
                  <a:lnTo>
                    <a:pt x="388" y="1627"/>
                  </a:lnTo>
                  <a:lnTo>
                    <a:pt x="345" y="1670"/>
                  </a:lnTo>
                  <a:lnTo>
                    <a:pt x="301" y="1709"/>
                  </a:lnTo>
                  <a:lnTo>
                    <a:pt x="254" y="1744"/>
                  </a:lnTo>
                  <a:lnTo>
                    <a:pt x="205" y="1776"/>
                  </a:lnTo>
                  <a:lnTo>
                    <a:pt x="156" y="1803"/>
                  </a:lnTo>
                  <a:lnTo>
                    <a:pt x="104" y="1826"/>
                  </a:lnTo>
                  <a:lnTo>
                    <a:pt x="53" y="1846"/>
                  </a:lnTo>
                  <a:lnTo>
                    <a:pt x="0" y="1861"/>
                  </a:lnTo>
                  <a:lnTo>
                    <a:pt x="0" y="0"/>
                  </a:lnTo>
                </a:path>
              </a:pathLst>
            </a:custGeom>
            <a:gradFill rotWithShape="1">
              <a:gsLst>
                <a:gs pos="0">
                  <a:srgbClr val="FFFFFF"/>
                </a:gs>
                <a:gs pos="100000">
                  <a:schemeClr val="folHlink"/>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p>
              <a:endParaRPr lang="zh-CN" altLang="en-US"/>
            </a:p>
          </p:txBody>
        </p:sp>
        <p:grpSp>
          <p:nvGrpSpPr>
            <p:cNvPr id="6152" name="Group 7"/>
            <p:cNvGrpSpPr>
              <a:grpSpLocks/>
            </p:cNvGrpSpPr>
            <p:nvPr/>
          </p:nvGrpSpPr>
          <p:grpSpPr bwMode="auto">
            <a:xfrm>
              <a:off x="271" y="144"/>
              <a:ext cx="3335" cy="2571"/>
              <a:chOff x="0" y="0"/>
              <a:chExt cx="3984" cy="3072"/>
            </a:xfrm>
          </p:grpSpPr>
          <p:sp>
            <p:nvSpPr>
              <p:cNvPr id="6160" name="Freeform 8"/>
              <p:cNvSpPr>
                <a:spLocks noChangeArrowheads="1"/>
              </p:cNvSpPr>
              <p:nvPr/>
            </p:nvSpPr>
            <p:spPr bwMode="auto">
              <a:xfrm>
                <a:off x="2016" y="576"/>
                <a:ext cx="866" cy="2496"/>
              </a:xfrm>
              <a:custGeom>
                <a:avLst/>
                <a:gdLst>
                  <a:gd name="T0" fmla="*/ 0 w 646"/>
                  <a:gd name="T1" fmla="*/ 0 h 1861"/>
                  <a:gd name="T2" fmla="*/ 1194 w 646"/>
                  <a:gd name="T3" fmla="*/ 359 h 1861"/>
                  <a:gd name="T4" fmla="*/ 2457 w 646"/>
                  <a:gd name="T5" fmla="*/ 818 h 1861"/>
                  <a:gd name="T6" fmla="*/ 3699 w 646"/>
                  <a:gd name="T7" fmla="*/ 1359 h 1861"/>
                  <a:gd name="T8" fmla="*/ 4893 w 646"/>
                  <a:gd name="T9" fmla="*/ 2051 h 1861"/>
                  <a:gd name="T10" fmla="*/ 6069 w 646"/>
                  <a:gd name="T11" fmla="*/ 2799 h 1861"/>
                  <a:gd name="T12" fmla="*/ 7224 w 646"/>
                  <a:gd name="T13" fmla="*/ 3706 h 1861"/>
                  <a:gd name="T14" fmla="*/ 8364 w 646"/>
                  <a:gd name="T15" fmla="*/ 4688 h 1861"/>
                  <a:gd name="T16" fmla="*/ 9463 w 646"/>
                  <a:gd name="T17" fmla="*/ 5763 h 1861"/>
                  <a:gd name="T18" fmla="*/ 10501 w 646"/>
                  <a:gd name="T19" fmla="*/ 6958 h 1861"/>
                  <a:gd name="T20" fmla="*/ 11491 w 646"/>
                  <a:gd name="T21" fmla="*/ 8220 h 1861"/>
                  <a:gd name="T22" fmla="*/ 12395 w 646"/>
                  <a:gd name="T23" fmla="*/ 9567 h 1861"/>
                  <a:gd name="T24" fmla="*/ 13209 w 646"/>
                  <a:gd name="T25" fmla="*/ 11038 h 1861"/>
                  <a:gd name="T26" fmla="*/ 13942 w 646"/>
                  <a:gd name="T27" fmla="*/ 12558 h 1861"/>
                  <a:gd name="T28" fmla="*/ 14621 w 646"/>
                  <a:gd name="T29" fmla="*/ 14206 h 1861"/>
                  <a:gd name="T30" fmla="*/ 15189 w 646"/>
                  <a:gd name="T31" fmla="*/ 15922 h 1861"/>
                  <a:gd name="T32" fmla="*/ 15589 w 646"/>
                  <a:gd name="T33" fmla="*/ 17684 h 1861"/>
                  <a:gd name="T34" fmla="*/ 15924 w 646"/>
                  <a:gd name="T35" fmla="*/ 19548 h 1861"/>
                  <a:gd name="T36" fmla="*/ 16135 w 646"/>
                  <a:gd name="T37" fmla="*/ 21482 h 1861"/>
                  <a:gd name="T38" fmla="*/ 16226 w 646"/>
                  <a:gd name="T39" fmla="*/ 23481 h 1861"/>
                  <a:gd name="T40" fmla="*/ 16170 w 646"/>
                  <a:gd name="T41" fmla="*/ 25554 h 1861"/>
                  <a:gd name="T42" fmla="*/ 15982 w 646"/>
                  <a:gd name="T43" fmla="*/ 27436 h 1861"/>
                  <a:gd name="T44" fmla="*/ 15647 w 646"/>
                  <a:gd name="T45" fmla="*/ 29307 h 1861"/>
                  <a:gd name="T46" fmla="*/ 15257 w 646"/>
                  <a:gd name="T47" fmla="*/ 31077 h 1861"/>
                  <a:gd name="T48" fmla="*/ 14695 w 646"/>
                  <a:gd name="T49" fmla="*/ 32774 h 1861"/>
                  <a:gd name="T50" fmla="*/ 14093 w 646"/>
                  <a:gd name="T51" fmla="*/ 34371 h 1861"/>
                  <a:gd name="T52" fmla="*/ 13389 w 646"/>
                  <a:gd name="T53" fmla="*/ 35896 h 1861"/>
                  <a:gd name="T54" fmla="*/ 12558 w 646"/>
                  <a:gd name="T55" fmla="*/ 37325 h 1861"/>
                  <a:gd name="T56" fmla="*/ 11710 w 646"/>
                  <a:gd name="T57" fmla="*/ 38694 h 1861"/>
                  <a:gd name="T58" fmla="*/ 10754 w 646"/>
                  <a:gd name="T59" fmla="*/ 39966 h 1861"/>
                  <a:gd name="T60" fmla="*/ 9738 w 646"/>
                  <a:gd name="T61" fmla="*/ 41111 h 1861"/>
                  <a:gd name="T62" fmla="*/ 8659 w 646"/>
                  <a:gd name="T63" fmla="*/ 42191 h 1861"/>
                  <a:gd name="T64" fmla="*/ 7585 w 646"/>
                  <a:gd name="T65" fmla="*/ 43172 h 1861"/>
                  <a:gd name="T66" fmla="*/ 6394 w 646"/>
                  <a:gd name="T67" fmla="*/ 44048 h 1861"/>
                  <a:gd name="T68" fmla="*/ 5165 w 646"/>
                  <a:gd name="T69" fmla="*/ 44865 h 1861"/>
                  <a:gd name="T70" fmla="*/ 3914 w 646"/>
                  <a:gd name="T71" fmla="*/ 45549 h 1861"/>
                  <a:gd name="T72" fmla="*/ 2602 w 646"/>
                  <a:gd name="T73" fmla="*/ 46130 h 1861"/>
                  <a:gd name="T74" fmla="*/ 1324 w 646"/>
                  <a:gd name="T75" fmla="*/ 46639 h 1861"/>
                  <a:gd name="T76" fmla="*/ 0 w 646"/>
                  <a:gd name="T77" fmla="*/ 47015 h 1861"/>
                  <a:gd name="T78" fmla="*/ 0 w 646"/>
                  <a:gd name="T79" fmla="*/ 0 h 186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646"/>
                  <a:gd name="T121" fmla="*/ 0 h 1861"/>
                  <a:gd name="T122" fmla="*/ 646 w 646"/>
                  <a:gd name="T123" fmla="*/ 1861 h 186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646" h="1861">
                    <a:moveTo>
                      <a:pt x="0" y="0"/>
                    </a:moveTo>
                    <a:lnTo>
                      <a:pt x="48" y="14"/>
                    </a:lnTo>
                    <a:lnTo>
                      <a:pt x="98" y="32"/>
                    </a:lnTo>
                    <a:lnTo>
                      <a:pt x="147" y="54"/>
                    </a:lnTo>
                    <a:lnTo>
                      <a:pt x="195" y="81"/>
                    </a:lnTo>
                    <a:lnTo>
                      <a:pt x="242" y="111"/>
                    </a:lnTo>
                    <a:lnTo>
                      <a:pt x="288" y="147"/>
                    </a:lnTo>
                    <a:lnTo>
                      <a:pt x="333" y="185"/>
                    </a:lnTo>
                    <a:lnTo>
                      <a:pt x="377" y="228"/>
                    </a:lnTo>
                    <a:lnTo>
                      <a:pt x="418" y="275"/>
                    </a:lnTo>
                    <a:lnTo>
                      <a:pt x="457" y="325"/>
                    </a:lnTo>
                    <a:lnTo>
                      <a:pt x="493" y="379"/>
                    </a:lnTo>
                    <a:lnTo>
                      <a:pt x="526" y="437"/>
                    </a:lnTo>
                    <a:lnTo>
                      <a:pt x="555" y="497"/>
                    </a:lnTo>
                    <a:lnTo>
                      <a:pt x="582" y="562"/>
                    </a:lnTo>
                    <a:lnTo>
                      <a:pt x="604" y="630"/>
                    </a:lnTo>
                    <a:lnTo>
                      <a:pt x="621" y="700"/>
                    </a:lnTo>
                    <a:lnTo>
                      <a:pt x="634" y="774"/>
                    </a:lnTo>
                    <a:lnTo>
                      <a:pt x="642" y="851"/>
                    </a:lnTo>
                    <a:lnTo>
                      <a:pt x="646" y="930"/>
                    </a:lnTo>
                    <a:lnTo>
                      <a:pt x="643" y="1011"/>
                    </a:lnTo>
                    <a:lnTo>
                      <a:pt x="636" y="1086"/>
                    </a:lnTo>
                    <a:lnTo>
                      <a:pt x="623" y="1160"/>
                    </a:lnTo>
                    <a:lnTo>
                      <a:pt x="607" y="1230"/>
                    </a:lnTo>
                    <a:lnTo>
                      <a:pt x="585" y="1297"/>
                    </a:lnTo>
                    <a:lnTo>
                      <a:pt x="561" y="1361"/>
                    </a:lnTo>
                    <a:lnTo>
                      <a:pt x="533" y="1421"/>
                    </a:lnTo>
                    <a:lnTo>
                      <a:pt x="500" y="1478"/>
                    </a:lnTo>
                    <a:lnTo>
                      <a:pt x="466" y="1532"/>
                    </a:lnTo>
                    <a:lnTo>
                      <a:pt x="428" y="1582"/>
                    </a:lnTo>
                    <a:lnTo>
                      <a:pt x="388" y="1627"/>
                    </a:lnTo>
                    <a:lnTo>
                      <a:pt x="345" y="1670"/>
                    </a:lnTo>
                    <a:lnTo>
                      <a:pt x="301" y="1709"/>
                    </a:lnTo>
                    <a:lnTo>
                      <a:pt x="254" y="1744"/>
                    </a:lnTo>
                    <a:lnTo>
                      <a:pt x="205" y="1776"/>
                    </a:lnTo>
                    <a:lnTo>
                      <a:pt x="156" y="1803"/>
                    </a:lnTo>
                    <a:lnTo>
                      <a:pt x="104" y="1826"/>
                    </a:lnTo>
                    <a:lnTo>
                      <a:pt x="53" y="1846"/>
                    </a:lnTo>
                    <a:lnTo>
                      <a:pt x="0" y="1861"/>
                    </a:lnTo>
                    <a:lnTo>
                      <a:pt x="0" y="0"/>
                    </a:lnTo>
                  </a:path>
                </a:pathLst>
              </a:custGeom>
              <a:gradFill rotWithShape="1">
                <a:gsLst>
                  <a:gs pos="0">
                    <a:schemeClr val="bg1"/>
                  </a:gs>
                  <a:gs pos="100000">
                    <a:srgbClr val="CFDBD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1" name="Freeform 9"/>
              <p:cNvSpPr>
                <a:spLocks noChangeArrowheads="1"/>
              </p:cNvSpPr>
              <p:nvPr/>
            </p:nvSpPr>
            <p:spPr bwMode="auto">
              <a:xfrm rot="6256290">
                <a:off x="815" y="49"/>
                <a:ext cx="866" cy="2496"/>
              </a:xfrm>
              <a:custGeom>
                <a:avLst/>
                <a:gdLst>
                  <a:gd name="T0" fmla="*/ 0 w 646"/>
                  <a:gd name="T1" fmla="*/ 0 h 1861"/>
                  <a:gd name="T2" fmla="*/ 1194 w 646"/>
                  <a:gd name="T3" fmla="*/ 359 h 1861"/>
                  <a:gd name="T4" fmla="*/ 2457 w 646"/>
                  <a:gd name="T5" fmla="*/ 818 h 1861"/>
                  <a:gd name="T6" fmla="*/ 3699 w 646"/>
                  <a:gd name="T7" fmla="*/ 1359 h 1861"/>
                  <a:gd name="T8" fmla="*/ 4893 w 646"/>
                  <a:gd name="T9" fmla="*/ 2051 h 1861"/>
                  <a:gd name="T10" fmla="*/ 6069 w 646"/>
                  <a:gd name="T11" fmla="*/ 2799 h 1861"/>
                  <a:gd name="T12" fmla="*/ 7224 w 646"/>
                  <a:gd name="T13" fmla="*/ 3706 h 1861"/>
                  <a:gd name="T14" fmla="*/ 8364 w 646"/>
                  <a:gd name="T15" fmla="*/ 4688 h 1861"/>
                  <a:gd name="T16" fmla="*/ 9463 w 646"/>
                  <a:gd name="T17" fmla="*/ 5763 h 1861"/>
                  <a:gd name="T18" fmla="*/ 10501 w 646"/>
                  <a:gd name="T19" fmla="*/ 6958 h 1861"/>
                  <a:gd name="T20" fmla="*/ 11491 w 646"/>
                  <a:gd name="T21" fmla="*/ 8220 h 1861"/>
                  <a:gd name="T22" fmla="*/ 12395 w 646"/>
                  <a:gd name="T23" fmla="*/ 9567 h 1861"/>
                  <a:gd name="T24" fmla="*/ 13209 w 646"/>
                  <a:gd name="T25" fmla="*/ 11038 h 1861"/>
                  <a:gd name="T26" fmla="*/ 13942 w 646"/>
                  <a:gd name="T27" fmla="*/ 12558 h 1861"/>
                  <a:gd name="T28" fmla="*/ 14621 w 646"/>
                  <a:gd name="T29" fmla="*/ 14206 h 1861"/>
                  <a:gd name="T30" fmla="*/ 15189 w 646"/>
                  <a:gd name="T31" fmla="*/ 15922 h 1861"/>
                  <a:gd name="T32" fmla="*/ 15589 w 646"/>
                  <a:gd name="T33" fmla="*/ 17684 h 1861"/>
                  <a:gd name="T34" fmla="*/ 15924 w 646"/>
                  <a:gd name="T35" fmla="*/ 19548 h 1861"/>
                  <a:gd name="T36" fmla="*/ 16135 w 646"/>
                  <a:gd name="T37" fmla="*/ 21482 h 1861"/>
                  <a:gd name="T38" fmla="*/ 16226 w 646"/>
                  <a:gd name="T39" fmla="*/ 23481 h 1861"/>
                  <a:gd name="T40" fmla="*/ 16170 w 646"/>
                  <a:gd name="T41" fmla="*/ 25554 h 1861"/>
                  <a:gd name="T42" fmla="*/ 15982 w 646"/>
                  <a:gd name="T43" fmla="*/ 27436 h 1861"/>
                  <a:gd name="T44" fmla="*/ 15647 w 646"/>
                  <a:gd name="T45" fmla="*/ 29307 h 1861"/>
                  <a:gd name="T46" fmla="*/ 15257 w 646"/>
                  <a:gd name="T47" fmla="*/ 31077 h 1861"/>
                  <a:gd name="T48" fmla="*/ 14695 w 646"/>
                  <a:gd name="T49" fmla="*/ 32774 h 1861"/>
                  <a:gd name="T50" fmla="*/ 14093 w 646"/>
                  <a:gd name="T51" fmla="*/ 34371 h 1861"/>
                  <a:gd name="T52" fmla="*/ 13389 w 646"/>
                  <a:gd name="T53" fmla="*/ 35896 h 1861"/>
                  <a:gd name="T54" fmla="*/ 12558 w 646"/>
                  <a:gd name="T55" fmla="*/ 37325 h 1861"/>
                  <a:gd name="T56" fmla="*/ 11710 w 646"/>
                  <a:gd name="T57" fmla="*/ 38694 h 1861"/>
                  <a:gd name="T58" fmla="*/ 10754 w 646"/>
                  <a:gd name="T59" fmla="*/ 39966 h 1861"/>
                  <a:gd name="T60" fmla="*/ 9738 w 646"/>
                  <a:gd name="T61" fmla="*/ 41111 h 1861"/>
                  <a:gd name="T62" fmla="*/ 8659 w 646"/>
                  <a:gd name="T63" fmla="*/ 42191 h 1861"/>
                  <a:gd name="T64" fmla="*/ 7585 w 646"/>
                  <a:gd name="T65" fmla="*/ 43172 h 1861"/>
                  <a:gd name="T66" fmla="*/ 6394 w 646"/>
                  <a:gd name="T67" fmla="*/ 44048 h 1861"/>
                  <a:gd name="T68" fmla="*/ 5165 w 646"/>
                  <a:gd name="T69" fmla="*/ 44865 h 1861"/>
                  <a:gd name="T70" fmla="*/ 3914 w 646"/>
                  <a:gd name="T71" fmla="*/ 45549 h 1861"/>
                  <a:gd name="T72" fmla="*/ 2602 w 646"/>
                  <a:gd name="T73" fmla="*/ 46130 h 1861"/>
                  <a:gd name="T74" fmla="*/ 1324 w 646"/>
                  <a:gd name="T75" fmla="*/ 46639 h 1861"/>
                  <a:gd name="T76" fmla="*/ 0 w 646"/>
                  <a:gd name="T77" fmla="*/ 47015 h 1861"/>
                  <a:gd name="T78" fmla="*/ 0 w 646"/>
                  <a:gd name="T79" fmla="*/ 0 h 186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646"/>
                  <a:gd name="T121" fmla="*/ 0 h 1861"/>
                  <a:gd name="T122" fmla="*/ 646 w 646"/>
                  <a:gd name="T123" fmla="*/ 1861 h 186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646" h="1861">
                    <a:moveTo>
                      <a:pt x="0" y="0"/>
                    </a:moveTo>
                    <a:lnTo>
                      <a:pt x="48" y="14"/>
                    </a:lnTo>
                    <a:lnTo>
                      <a:pt x="98" y="32"/>
                    </a:lnTo>
                    <a:lnTo>
                      <a:pt x="147" y="54"/>
                    </a:lnTo>
                    <a:lnTo>
                      <a:pt x="195" y="81"/>
                    </a:lnTo>
                    <a:lnTo>
                      <a:pt x="242" y="111"/>
                    </a:lnTo>
                    <a:lnTo>
                      <a:pt x="288" y="147"/>
                    </a:lnTo>
                    <a:lnTo>
                      <a:pt x="333" y="185"/>
                    </a:lnTo>
                    <a:lnTo>
                      <a:pt x="377" y="228"/>
                    </a:lnTo>
                    <a:lnTo>
                      <a:pt x="418" y="275"/>
                    </a:lnTo>
                    <a:lnTo>
                      <a:pt x="457" y="325"/>
                    </a:lnTo>
                    <a:lnTo>
                      <a:pt x="493" y="379"/>
                    </a:lnTo>
                    <a:lnTo>
                      <a:pt x="526" y="437"/>
                    </a:lnTo>
                    <a:lnTo>
                      <a:pt x="555" y="497"/>
                    </a:lnTo>
                    <a:lnTo>
                      <a:pt x="582" y="562"/>
                    </a:lnTo>
                    <a:lnTo>
                      <a:pt x="604" y="630"/>
                    </a:lnTo>
                    <a:lnTo>
                      <a:pt x="621" y="700"/>
                    </a:lnTo>
                    <a:lnTo>
                      <a:pt x="634" y="774"/>
                    </a:lnTo>
                    <a:lnTo>
                      <a:pt x="642" y="851"/>
                    </a:lnTo>
                    <a:lnTo>
                      <a:pt x="646" y="930"/>
                    </a:lnTo>
                    <a:lnTo>
                      <a:pt x="643" y="1011"/>
                    </a:lnTo>
                    <a:lnTo>
                      <a:pt x="636" y="1086"/>
                    </a:lnTo>
                    <a:lnTo>
                      <a:pt x="623" y="1160"/>
                    </a:lnTo>
                    <a:lnTo>
                      <a:pt x="607" y="1230"/>
                    </a:lnTo>
                    <a:lnTo>
                      <a:pt x="585" y="1297"/>
                    </a:lnTo>
                    <a:lnTo>
                      <a:pt x="561" y="1361"/>
                    </a:lnTo>
                    <a:lnTo>
                      <a:pt x="533" y="1421"/>
                    </a:lnTo>
                    <a:lnTo>
                      <a:pt x="500" y="1478"/>
                    </a:lnTo>
                    <a:lnTo>
                      <a:pt x="466" y="1532"/>
                    </a:lnTo>
                    <a:lnTo>
                      <a:pt x="428" y="1582"/>
                    </a:lnTo>
                    <a:lnTo>
                      <a:pt x="388" y="1627"/>
                    </a:lnTo>
                    <a:lnTo>
                      <a:pt x="345" y="1670"/>
                    </a:lnTo>
                    <a:lnTo>
                      <a:pt x="301" y="1709"/>
                    </a:lnTo>
                    <a:lnTo>
                      <a:pt x="254" y="1744"/>
                    </a:lnTo>
                    <a:lnTo>
                      <a:pt x="205" y="1776"/>
                    </a:lnTo>
                    <a:lnTo>
                      <a:pt x="156" y="1803"/>
                    </a:lnTo>
                    <a:lnTo>
                      <a:pt x="104" y="1826"/>
                    </a:lnTo>
                    <a:lnTo>
                      <a:pt x="53" y="1846"/>
                    </a:lnTo>
                    <a:lnTo>
                      <a:pt x="0" y="1861"/>
                    </a:lnTo>
                    <a:lnTo>
                      <a:pt x="0" y="0"/>
                    </a:lnTo>
                  </a:path>
                </a:pathLst>
              </a:custGeom>
              <a:gradFill rotWithShape="1">
                <a:gsLst>
                  <a:gs pos="0">
                    <a:schemeClr val="bg1"/>
                  </a:gs>
                  <a:gs pos="100000">
                    <a:srgbClr val="CFDBD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lstStyle/>
              <a:p>
                <a:endParaRPr lang="zh-CN" altLang="en-US"/>
              </a:p>
            </p:txBody>
          </p:sp>
          <p:sp>
            <p:nvSpPr>
              <p:cNvPr id="6162" name="Freeform 10"/>
              <p:cNvSpPr>
                <a:spLocks noChangeArrowheads="1"/>
              </p:cNvSpPr>
              <p:nvPr/>
            </p:nvSpPr>
            <p:spPr bwMode="auto">
              <a:xfrm rot="-6677128">
                <a:off x="2303" y="-815"/>
                <a:ext cx="866" cy="2496"/>
              </a:xfrm>
              <a:custGeom>
                <a:avLst/>
                <a:gdLst>
                  <a:gd name="T0" fmla="*/ 0 w 646"/>
                  <a:gd name="T1" fmla="*/ 0 h 1861"/>
                  <a:gd name="T2" fmla="*/ 1194 w 646"/>
                  <a:gd name="T3" fmla="*/ 359 h 1861"/>
                  <a:gd name="T4" fmla="*/ 2457 w 646"/>
                  <a:gd name="T5" fmla="*/ 818 h 1861"/>
                  <a:gd name="T6" fmla="*/ 3699 w 646"/>
                  <a:gd name="T7" fmla="*/ 1359 h 1861"/>
                  <a:gd name="T8" fmla="*/ 4893 w 646"/>
                  <a:gd name="T9" fmla="*/ 2051 h 1861"/>
                  <a:gd name="T10" fmla="*/ 6069 w 646"/>
                  <a:gd name="T11" fmla="*/ 2799 h 1861"/>
                  <a:gd name="T12" fmla="*/ 7224 w 646"/>
                  <a:gd name="T13" fmla="*/ 3706 h 1861"/>
                  <a:gd name="T14" fmla="*/ 8364 w 646"/>
                  <a:gd name="T15" fmla="*/ 4688 h 1861"/>
                  <a:gd name="T16" fmla="*/ 9463 w 646"/>
                  <a:gd name="T17" fmla="*/ 5763 h 1861"/>
                  <a:gd name="T18" fmla="*/ 10501 w 646"/>
                  <a:gd name="T19" fmla="*/ 6958 h 1861"/>
                  <a:gd name="T20" fmla="*/ 11491 w 646"/>
                  <a:gd name="T21" fmla="*/ 8220 h 1861"/>
                  <a:gd name="T22" fmla="*/ 12395 w 646"/>
                  <a:gd name="T23" fmla="*/ 9567 h 1861"/>
                  <a:gd name="T24" fmla="*/ 13209 w 646"/>
                  <a:gd name="T25" fmla="*/ 11038 h 1861"/>
                  <a:gd name="T26" fmla="*/ 13942 w 646"/>
                  <a:gd name="T27" fmla="*/ 12558 h 1861"/>
                  <a:gd name="T28" fmla="*/ 14621 w 646"/>
                  <a:gd name="T29" fmla="*/ 14206 h 1861"/>
                  <a:gd name="T30" fmla="*/ 15189 w 646"/>
                  <a:gd name="T31" fmla="*/ 15922 h 1861"/>
                  <a:gd name="T32" fmla="*/ 15589 w 646"/>
                  <a:gd name="T33" fmla="*/ 17684 h 1861"/>
                  <a:gd name="T34" fmla="*/ 15924 w 646"/>
                  <a:gd name="T35" fmla="*/ 19548 h 1861"/>
                  <a:gd name="T36" fmla="*/ 16135 w 646"/>
                  <a:gd name="T37" fmla="*/ 21482 h 1861"/>
                  <a:gd name="T38" fmla="*/ 16226 w 646"/>
                  <a:gd name="T39" fmla="*/ 23481 h 1861"/>
                  <a:gd name="T40" fmla="*/ 16170 w 646"/>
                  <a:gd name="T41" fmla="*/ 25554 h 1861"/>
                  <a:gd name="T42" fmla="*/ 15982 w 646"/>
                  <a:gd name="T43" fmla="*/ 27436 h 1861"/>
                  <a:gd name="T44" fmla="*/ 15647 w 646"/>
                  <a:gd name="T45" fmla="*/ 29307 h 1861"/>
                  <a:gd name="T46" fmla="*/ 15257 w 646"/>
                  <a:gd name="T47" fmla="*/ 31077 h 1861"/>
                  <a:gd name="T48" fmla="*/ 14695 w 646"/>
                  <a:gd name="T49" fmla="*/ 32774 h 1861"/>
                  <a:gd name="T50" fmla="*/ 14093 w 646"/>
                  <a:gd name="T51" fmla="*/ 34371 h 1861"/>
                  <a:gd name="T52" fmla="*/ 13389 w 646"/>
                  <a:gd name="T53" fmla="*/ 35896 h 1861"/>
                  <a:gd name="T54" fmla="*/ 12558 w 646"/>
                  <a:gd name="T55" fmla="*/ 37325 h 1861"/>
                  <a:gd name="T56" fmla="*/ 11710 w 646"/>
                  <a:gd name="T57" fmla="*/ 38694 h 1861"/>
                  <a:gd name="T58" fmla="*/ 10754 w 646"/>
                  <a:gd name="T59" fmla="*/ 39966 h 1861"/>
                  <a:gd name="T60" fmla="*/ 9738 w 646"/>
                  <a:gd name="T61" fmla="*/ 41111 h 1861"/>
                  <a:gd name="T62" fmla="*/ 8659 w 646"/>
                  <a:gd name="T63" fmla="*/ 42191 h 1861"/>
                  <a:gd name="T64" fmla="*/ 7585 w 646"/>
                  <a:gd name="T65" fmla="*/ 43172 h 1861"/>
                  <a:gd name="T66" fmla="*/ 6394 w 646"/>
                  <a:gd name="T67" fmla="*/ 44048 h 1861"/>
                  <a:gd name="T68" fmla="*/ 5165 w 646"/>
                  <a:gd name="T69" fmla="*/ 44865 h 1861"/>
                  <a:gd name="T70" fmla="*/ 3914 w 646"/>
                  <a:gd name="T71" fmla="*/ 45549 h 1861"/>
                  <a:gd name="T72" fmla="*/ 2602 w 646"/>
                  <a:gd name="T73" fmla="*/ 46130 h 1861"/>
                  <a:gd name="T74" fmla="*/ 1324 w 646"/>
                  <a:gd name="T75" fmla="*/ 46639 h 1861"/>
                  <a:gd name="T76" fmla="*/ 0 w 646"/>
                  <a:gd name="T77" fmla="*/ 47015 h 1861"/>
                  <a:gd name="T78" fmla="*/ 0 w 646"/>
                  <a:gd name="T79" fmla="*/ 0 h 186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646"/>
                  <a:gd name="T121" fmla="*/ 0 h 1861"/>
                  <a:gd name="T122" fmla="*/ 646 w 646"/>
                  <a:gd name="T123" fmla="*/ 1861 h 186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646" h="1861">
                    <a:moveTo>
                      <a:pt x="0" y="0"/>
                    </a:moveTo>
                    <a:lnTo>
                      <a:pt x="48" y="14"/>
                    </a:lnTo>
                    <a:lnTo>
                      <a:pt x="98" y="32"/>
                    </a:lnTo>
                    <a:lnTo>
                      <a:pt x="147" y="54"/>
                    </a:lnTo>
                    <a:lnTo>
                      <a:pt x="195" y="81"/>
                    </a:lnTo>
                    <a:lnTo>
                      <a:pt x="242" y="111"/>
                    </a:lnTo>
                    <a:lnTo>
                      <a:pt x="288" y="147"/>
                    </a:lnTo>
                    <a:lnTo>
                      <a:pt x="333" y="185"/>
                    </a:lnTo>
                    <a:lnTo>
                      <a:pt x="377" y="228"/>
                    </a:lnTo>
                    <a:lnTo>
                      <a:pt x="418" y="275"/>
                    </a:lnTo>
                    <a:lnTo>
                      <a:pt x="457" y="325"/>
                    </a:lnTo>
                    <a:lnTo>
                      <a:pt x="493" y="379"/>
                    </a:lnTo>
                    <a:lnTo>
                      <a:pt x="526" y="437"/>
                    </a:lnTo>
                    <a:lnTo>
                      <a:pt x="555" y="497"/>
                    </a:lnTo>
                    <a:lnTo>
                      <a:pt x="582" y="562"/>
                    </a:lnTo>
                    <a:lnTo>
                      <a:pt x="604" y="630"/>
                    </a:lnTo>
                    <a:lnTo>
                      <a:pt x="621" y="700"/>
                    </a:lnTo>
                    <a:lnTo>
                      <a:pt x="634" y="774"/>
                    </a:lnTo>
                    <a:lnTo>
                      <a:pt x="642" y="851"/>
                    </a:lnTo>
                    <a:lnTo>
                      <a:pt x="646" y="930"/>
                    </a:lnTo>
                    <a:lnTo>
                      <a:pt x="643" y="1011"/>
                    </a:lnTo>
                    <a:lnTo>
                      <a:pt x="636" y="1086"/>
                    </a:lnTo>
                    <a:lnTo>
                      <a:pt x="623" y="1160"/>
                    </a:lnTo>
                    <a:lnTo>
                      <a:pt x="607" y="1230"/>
                    </a:lnTo>
                    <a:lnTo>
                      <a:pt x="585" y="1297"/>
                    </a:lnTo>
                    <a:lnTo>
                      <a:pt x="561" y="1361"/>
                    </a:lnTo>
                    <a:lnTo>
                      <a:pt x="533" y="1421"/>
                    </a:lnTo>
                    <a:lnTo>
                      <a:pt x="500" y="1478"/>
                    </a:lnTo>
                    <a:lnTo>
                      <a:pt x="466" y="1532"/>
                    </a:lnTo>
                    <a:lnTo>
                      <a:pt x="428" y="1582"/>
                    </a:lnTo>
                    <a:lnTo>
                      <a:pt x="388" y="1627"/>
                    </a:lnTo>
                    <a:lnTo>
                      <a:pt x="345" y="1670"/>
                    </a:lnTo>
                    <a:lnTo>
                      <a:pt x="301" y="1709"/>
                    </a:lnTo>
                    <a:lnTo>
                      <a:pt x="254" y="1744"/>
                    </a:lnTo>
                    <a:lnTo>
                      <a:pt x="205" y="1776"/>
                    </a:lnTo>
                    <a:lnTo>
                      <a:pt x="156" y="1803"/>
                    </a:lnTo>
                    <a:lnTo>
                      <a:pt x="104" y="1826"/>
                    </a:lnTo>
                    <a:lnTo>
                      <a:pt x="53" y="1846"/>
                    </a:lnTo>
                    <a:lnTo>
                      <a:pt x="0" y="1861"/>
                    </a:lnTo>
                    <a:lnTo>
                      <a:pt x="0" y="0"/>
                    </a:lnTo>
                  </a:path>
                </a:pathLst>
              </a:custGeom>
              <a:gradFill rotWithShape="1">
                <a:gsLst>
                  <a:gs pos="0">
                    <a:schemeClr val="bg1"/>
                  </a:gs>
                  <a:gs pos="100000">
                    <a:srgbClr val="CFDBD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p>
                <a:endParaRPr lang="zh-CN" altLang="en-US"/>
              </a:p>
            </p:txBody>
          </p:sp>
        </p:grpSp>
        <p:grpSp>
          <p:nvGrpSpPr>
            <p:cNvPr id="6153" name="Group 11"/>
            <p:cNvGrpSpPr>
              <a:grpSpLocks/>
            </p:cNvGrpSpPr>
            <p:nvPr/>
          </p:nvGrpSpPr>
          <p:grpSpPr bwMode="auto">
            <a:xfrm>
              <a:off x="1637" y="603"/>
              <a:ext cx="844" cy="843"/>
              <a:chOff x="0" y="0"/>
              <a:chExt cx="1680" cy="1680"/>
            </a:xfrm>
          </p:grpSpPr>
          <p:sp>
            <p:nvSpPr>
              <p:cNvPr id="6158" name="Oval 12"/>
              <p:cNvSpPr>
                <a:spLocks noChangeArrowheads="1"/>
              </p:cNvSpPr>
              <p:nvPr/>
            </p:nvSpPr>
            <p:spPr bwMode="auto">
              <a:xfrm>
                <a:off x="0" y="0"/>
                <a:ext cx="1680" cy="1680"/>
              </a:xfrm>
              <a:prstGeom prst="ellipse">
                <a:avLst/>
              </a:prstGeom>
              <a:gradFill rotWithShape="1">
                <a:gsLst>
                  <a:gs pos="0">
                    <a:srgbClr val="F14343"/>
                  </a:gs>
                  <a:gs pos="100000">
                    <a:srgbClr val="922929"/>
                  </a:gs>
                </a:gsLst>
                <a:lin ang="5400000" scaled="1"/>
              </a:gradFill>
              <a:ln w="25400">
                <a:solidFill>
                  <a:schemeClr val="bg1"/>
                </a:solidFill>
                <a:round/>
                <a:headEnd/>
                <a:tailEnd/>
              </a:ln>
            </p:spPr>
            <p:txBody>
              <a:bodyPr wrap="none" anchor="ctr"/>
              <a:lstStyle/>
              <a:p>
                <a:endParaRPr lang="zh-CN" altLang="en-US" sz="1800" b="0">
                  <a:solidFill>
                    <a:schemeClr val="tx1"/>
                  </a:solidFill>
                  <a:ea typeface="宋体" pitchFamily="2" charset="-122"/>
                </a:endParaRPr>
              </a:p>
            </p:txBody>
          </p:sp>
          <p:sp>
            <p:nvSpPr>
              <p:cNvPr id="6159" name="Freeform 13"/>
              <p:cNvSpPr>
                <a:spLocks noChangeArrowheads="1"/>
              </p:cNvSpPr>
              <p:nvPr/>
            </p:nvSpPr>
            <p:spPr bwMode="auto">
              <a:xfrm>
                <a:off x="192" y="28"/>
                <a:ext cx="1296" cy="634"/>
              </a:xfrm>
              <a:custGeom>
                <a:avLst/>
                <a:gdLst>
                  <a:gd name="T0" fmla="*/ 1054 w 1321"/>
                  <a:gd name="T1" fmla="*/ 112 h 712"/>
                  <a:gd name="T2" fmla="*/ 1067 w 1321"/>
                  <a:gd name="T3" fmla="*/ 124 h 712"/>
                  <a:gd name="T4" fmla="*/ 1070 w 1321"/>
                  <a:gd name="T5" fmla="*/ 134 h 712"/>
                  <a:gd name="T6" fmla="*/ 1065 w 1321"/>
                  <a:gd name="T7" fmla="*/ 144 h 712"/>
                  <a:gd name="T8" fmla="*/ 1052 w 1321"/>
                  <a:gd name="T9" fmla="*/ 152 h 712"/>
                  <a:gd name="T10" fmla="*/ 1031 w 1321"/>
                  <a:gd name="T11" fmla="*/ 162 h 712"/>
                  <a:gd name="T12" fmla="*/ 1004 w 1321"/>
                  <a:gd name="T13" fmla="*/ 169 h 712"/>
                  <a:gd name="T14" fmla="*/ 969 w 1321"/>
                  <a:gd name="T15" fmla="*/ 175 h 712"/>
                  <a:gd name="T16" fmla="*/ 930 w 1321"/>
                  <a:gd name="T17" fmla="*/ 182 h 712"/>
                  <a:gd name="T18" fmla="*/ 885 w 1321"/>
                  <a:gd name="T19" fmla="*/ 186 h 712"/>
                  <a:gd name="T20" fmla="*/ 836 w 1321"/>
                  <a:gd name="T21" fmla="*/ 191 h 712"/>
                  <a:gd name="T22" fmla="*/ 784 w 1321"/>
                  <a:gd name="T23" fmla="*/ 192 h 712"/>
                  <a:gd name="T24" fmla="*/ 726 w 1321"/>
                  <a:gd name="T25" fmla="*/ 197 h 712"/>
                  <a:gd name="T26" fmla="*/ 668 w 1321"/>
                  <a:gd name="T27" fmla="*/ 198 h 712"/>
                  <a:gd name="T28" fmla="*/ 645 w 1321"/>
                  <a:gd name="T29" fmla="*/ 199 h 712"/>
                  <a:gd name="T30" fmla="*/ 386 w 1321"/>
                  <a:gd name="T31" fmla="*/ 199 h 712"/>
                  <a:gd name="T32" fmla="*/ 382 w 1321"/>
                  <a:gd name="T33" fmla="*/ 199 h 712"/>
                  <a:gd name="T34" fmla="*/ 331 w 1321"/>
                  <a:gd name="T35" fmla="*/ 198 h 712"/>
                  <a:gd name="T36" fmla="*/ 282 w 1321"/>
                  <a:gd name="T37" fmla="*/ 197 h 712"/>
                  <a:gd name="T38" fmla="*/ 235 w 1321"/>
                  <a:gd name="T39" fmla="*/ 194 h 712"/>
                  <a:gd name="T40" fmla="*/ 191 w 1321"/>
                  <a:gd name="T41" fmla="*/ 191 h 712"/>
                  <a:gd name="T42" fmla="*/ 152 w 1321"/>
                  <a:gd name="T43" fmla="*/ 189 h 712"/>
                  <a:gd name="T44" fmla="*/ 116 w 1321"/>
                  <a:gd name="T45" fmla="*/ 184 h 712"/>
                  <a:gd name="T46" fmla="*/ 80 w 1321"/>
                  <a:gd name="T47" fmla="*/ 181 h 712"/>
                  <a:gd name="T48" fmla="*/ 56 w 1321"/>
                  <a:gd name="T49" fmla="*/ 176 h 712"/>
                  <a:gd name="T50" fmla="*/ 28 w 1321"/>
                  <a:gd name="T51" fmla="*/ 170 h 712"/>
                  <a:gd name="T52" fmla="*/ 18 w 1321"/>
                  <a:gd name="T53" fmla="*/ 163 h 712"/>
                  <a:gd name="T54" fmla="*/ 6 w 1321"/>
                  <a:gd name="T55" fmla="*/ 155 h 712"/>
                  <a:gd name="T56" fmla="*/ 0 w 1321"/>
                  <a:gd name="T57" fmla="*/ 146 h 712"/>
                  <a:gd name="T58" fmla="*/ 0 w 1321"/>
                  <a:gd name="T59" fmla="*/ 145 h 712"/>
                  <a:gd name="T60" fmla="*/ 4 w 1321"/>
                  <a:gd name="T61" fmla="*/ 134 h 712"/>
                  <a:gd name="T62" fmla="*/ 16 w 1321"/>
                  <a:gd name="T63" fmla="*/ 125 h 712"/>
                  <a:gd name="T64" fmla="*/ 40 w 1321"/>
                  <a:gd name="T65" fmla="*/ 103 h 712"/>
                  <a:gd name="T66" fmla="*/ 75 w 1321"/>
                  <a:gd name="T67" fmla="*/ 83 h 712"/>
                  <a:gd name="T68" fmla="*/ 120 w 1321"/>
                  <a:gd name="T69" fmla="*/ 66 h 712"/>
                  <a:gd name="T70" fmla="*/ 166 w 1321"/>
                  <a:gd name="T71" fmla="*/ 48 h 712"/>
                  <a:gd name="T72" fmla="*/ 219 w 1321"/>
                  <a:gd name="T73" fmla="*/ 34 h 712"/>
                  <a:gd name="T74" fmla="*/ 277 w 1321"/>
                  <a:gd name="T75" fmla="*/ 23 h 712"/>
                  <a:gd name="T76" fmla="*/ 336 w 1321"/>
                  <a:gd name="T77" fmla="*/ 12 h 712"/>
                  <a:gd name="T78" fmla="*/ 403 w 1321"/>
                  <a:gd name="T79" fmla="*/ 6 h 712"/>
                  <a:gd name="T80" fmla="*/ 471 w 1321"/>
                  <a:gd name="T81" fmla="*/ 4 h 712"/>
                  <a:gd name="T82" fmla="*/ 541 w 1321"/>
                  <a:gd name="T83" fmla="*/ 0 h 712"/>
                  <a:gd name="T84" fmla="*/ 541 w 1321"/>
                  <a:gd name="T85" fmla="*/ 0 h 712"/>
                  <a:gd name="T86" fmla="*/ 615 w 1321"/>
                  <a:gd name="T87" fmla="*/ 4 h 712"/>
                  <a:gd name="T88" fmla="*/ 687 w 1321"/>
                  <a:gd name="T89" fmla="*/ 6 h 712"/>
                  <a:gd name="T90" fmla="*/ 755 w 1321"/>
                  <a:gd name="T91" fmla="*/ 14 h 712"/>
                  <a:gd name="T92" fmla="*/ 819 w 1321"/>
                  <a:gd name="T93" fmla="*/ 25 h 712"/>
                  <a:gd name="T94" fmla="*/ 877 w 1321"/>
                  <a:gd name="T95" fmla="*/ 38 h 712"/>
                  <a:gd name="T96" fmla="*/ 931 w 1321"/>
                  <a:gd name="T97" fmla="*/ 54 h 712"/>
                  <a:gd name="T98" fmla="*/ 979 w 1321"/>
                  <a:gd name="T99" fmla="*/ 71 h 712"/>
                  <a:gd name="T100" fmla="*/ 1020 w 1321"/>
                  <a:gd name="T101" fmla="*/ 91 h 712"/>
                  <a:gd name="T102" fmla="*/ 1054 w 1321"/>
                  <a:gd name="T103" fmla="*/ 112 h 712"/>
                  <a:gd name="T104" fmla="*/ 1054 w 1321"/>
                  <a:gd name="T105" fmla="*/ 112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chemeClr val="bg1"/>
                  </a:gs>
                  <a:gs pos="100000">
                    <a:srgbClr val="FF33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566286" name="Text Box 14"/>
            <p:cNvSpPr txBox="1">
              <a:spLocks noChangeArrowheads="1"/>
            </p:cNvSpPr>
            <p:nvPr/>
          </p:nvSpPr>
          <p:spPr bwMode="auto">
            <a:xfrm>
              <a:off x="1774" y="912"/>
              <a:ext cx="612" cy="359"/>
            </a:xfrm>
            <a:prstGeom prst="rect">
              <a:avLst/>
            </a:prstGeom>
            <a:noFill/>
            <a:ln w="9525">
              <a:noFill/>
              <a:miter lim="800000"/>
              <a:headEnd/>
              <a:tailEnd/>
            </a:ln>
          </p:spPr>
          <p:txBody>
            <a:bodyPr wrap="none">
              <a:spAutoFit/>
            </a:bodyPr>
            <a:lstStyle/>
            <a:p>
              <a:pPr algn="ctr" eaLnBrk="0" hangingPunct="0">
                <a:defRPr/>
              </a:pPr>
              <a:r>
                <a:rPr lang="en-US" altLang="zh-CN" b="0">
                  <a:solidFill>
                    <a:schemeClr val="bg1"/>
                  </a:solidFill>
                  <a:effectLst>
                    <a:outerShdw blurRad="38100" dist="38100" dir="2700000" algn="tl">
                      <a:srgbClr val="C0C0C0"/>
                    </a:outerShdw>
                  </a:effectLst>
                  <a:latin typeface="Arial" charset="0"/>
                  <a:ea typeface="宋体" pitchFamily="2" charset="-122"/>
                </a:rPr>
                <a:t>Web</a:t>
              </a:r>
            </a:p>
          </p:txBody>
        </p:sp>
        <p:sp>
          <p:nvSpPr>
            <p:cNvPr id="6155" name="Text Box 15"/>
            <p:cNvSpPr txBox="1">
              <a:spLocks noChangeArrowheads="1"/>
            </p:cNvSpPr>
            <p:nvPr/>
          </p:nvSpPr>
          <p:spPr bwMode="auto">
            <a:xfrm>
              <a:off x="529" y="558"/>
              <a:ext cx="1142" cy="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r"/>
              <a:r>
                <a:rPr lang="en-US" altLang="zh-CN" sz="2800">
                  <a:solidFill>
                    <a:srgbClr val="002060"/>
                  </a:solidFill>
                  <a:ea typeface="宋体" pitchFamily="2" charset="-122"/>
                </a:rPr>
                <a:t>1.</a:t>
              </a:r>
              <a:r>
                <a:rPr lang="zh-CN" altLang="en-US" sz="2800">
                  <a:solidFill>
                    <a:srgbClr val="002060"/>
                  </a:solidFill>
                  <a:ea typeface="宋体" pitchFamily="2" charset="-122"/>
                </a:rPr>
                <a:t>网页设计</a:t>
              </a:r>
            </a:p>
          </p:txBody>
        </p:sp>
        <p:sp>
          <p:nvSpPr>
            <p:cNvPr id="6156" name="Text Box 16"/>
            <p:cNvSpPr txBox="1">
              <a:spLocks noChangeArrowheads="1"/>
            </p:cNvSpPr>
            <p:nvPr/>
          </p:nvSpPr>
          <p:spPr bwMode="auto">
            <a:xfrm>
              <a:off x="2430" y="243"/>
              <a:ext cx="1845" cy="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r>
                <a:rPr lang="en-US" altLang="zh-CN" sz="2800">
                  <a:solidFill>
                    <a:srgbClr val="002060"/>
                  </a:solidFill>
                  <a:ea typeface="宋体" pitchFamily="2" charset="-122"/>
                </a:rPr>
                <a:t>2.</a:t>
              </a:r>
              <a:r>
                <a:rPr lang="zh-CN" altLang="en-US" sz="2800">
                  <a:solidFill>
                    <a:srgbClr val="002060"/>
                  </a:solidFill>
                  <a:ea typeface="宋体" pitchFamily="2" charset="-122"/>
                </a:rPr>
                <a:t>面向对象语言</a:t>
              </a:r>
            </a:p>
          </p:txBody>
        </p:sp>
        <p:sp>
          <p:nvSpPr>
            <p:cNvPr id="6157" name="Text Box 17"/>
            <p:cNvSpPr txBox="1">
              <a:spLocks noChangeArrowheads="1"/>
            </p:cNvSpPr>
            <p:nvPr/>
          </p:nvSpPr>
          <p:spPr bwMode="auto">
            <a:xfrm>
              <a:off x="1049" y="1808"/>
              <a:ext cx="1481" cy="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r"/>
              <a:r>
                <a:rPr lang="en-US" altLang="zh-CN" sz="2800">
                  <a:solidFill>
                    <a:srgbClr val="002060"/>
                  </a:solidFill>
                  <a:ea typeface="宋体" pitchFamily="2" charset="-122"/>
                </a:rPr>
                <a:t>3.</a:t>
              </a:r>
              <a:r>
                <a:rPr lang="zh-CN" altLang="en-US" sz="2800">
                  <a:solidFill>
                    <a:srgbClr val="002060"/>
                  </a:solidFill>
                  <a:ea typeface="宋体" pitchFamily="2" charset="-122"/>
                </a:rPr>
                <a:t>网络</a:t>
              </a:r>
              <a:r>
                <a:rPr lang="en-US" altLang="zh-CN" sz="2800">
                  <a:solidFill>
                    <a:srgbClr val="002060"/>
                  </a:solidFill>
                  <a:ea typeface="宋体" pitchFamily="2" charset="-122"/>
                </a:rPr>
                <a:t>+</a:t>
              </a:r>
              <a:r>
                <a:rPr lang="zh-CN" altLang="en-US" sz="2800">
                  <a:solidFill>
                    <a:srgbClr val="002060"/>
                  </a:solidFill>
                  <a:ea typeface="宋体" pitchFamily="2" charset="-122"/>
                </a:rPr>
                <a:t>数据库</a:t>
              </a:r>
            </a:p>
          </p:txBody>
        </p:sp>
      </p:grpSp>
    </p:spTree>
    <p:extLst>
      <p:ext uri="{BB962C8B-B14F-4D97-AF65-F5344CB8AC3E}">
        <p14:creationId xmlns:p14="http://schemas.microsoft.com/office/powerpoint/2010/main" val="222679383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just" eaLnBrk="1" hangingPunct="1"/>
            <a:r>
              <a:rPr lang="zh-CN" altLang="en-US" smtClean="0">
                <a:ea typeface="宋体" pitchFamily="2" charset="-122"/>
              </a:rPr>
              <a:t>内容组织 </a:t>
            </a:r>
          </a:p>
        </p:txBody>
      </p:sp>
      <p:sp>
        <p:nvSpPr>
          <p:cNvPr id="24579" name="Rectangle 3"/>
          <p:cNvSpPr>
            <a:spLocks noGrp="1" noChangeArrowheads="1"/>
          </p:cNvSpPr>
          <p:nvPr>
            <p:ph sz="quarter" idx="1"/>
          </p:nvPr>
        </p:nvSpPr>
        <p:spPr/>
        <p:txBody>
          <a:bodyPr/>
          <a:lstStyle/>
          <a:p>
            <a:pPr eaLnBrk="1" hangingPunct="1"/>
            <a:r>
              <a:rPr lang="zh-CN" altLang="zh-CN" b="1" smtClean="0">
                <a:ea typeface="宋体" pitchFamily="2" charset="-122"/>
              </a:rPr>
              <a:t>第</a:t>
            </a:r>
            <a:r>
              <a:rPr lang="en-US" altLang="zh-CN" b="1" smtClean="0">
                <a:ea typeface="宋体" pitchFamily="2" charset="-122"/>
              </a:rPr>
              <a:t>1</a:t>
            </a:r>
            <a:r>
              <a:rPr lang="zh-CN" altLang="zh-CN" b="1" smtClean="0">
                <a:ea typeface="宋体" pitchFamily="2" charset="-122"/>
              </a:rPr>
              <a:t>章简要介绍了</a:t>
            </a:r>
            <a:r>
              <a:rPr lang="en-US" altLang="zh-CN" b="1" smtClean="0">
                <a:ea typeface="宋体" pitchFamily="2" charset="-122"/>
              </a:rPr>
              <a:t>ASP.NET 4.5 </a:t>
            </a:r>
            <a:r>
              <a:rPr lang="zh-CN" altLang="zh-CN" b="1" smtClean="0">
                <a:ea typeface="宋体" pitchFamily="2" charset="-122"/>
              </a:rPr>
              <a:t>的发展历史以及主要特点，并且讲解了</a:t>
            </a:r>
            <a:r>
              <a:rPr lang="en-US" altLang="zh-CN" b="1" smtClean="0">
                <a:ea typeface="宋体" pitchFamily="2" charset="-122"/>
              </a:rPr>
              <a:t>Visual Studio Express 2013 </a:t>
            </a:r>
            <a:r>
              <a:rPr lang="zh-CN" altLang="zh-CN" b="1" smtClean="0">
                <a:ea typeface="宋体" pitchFamily="2" charset="-122"/>
              </a:rPr>
              <a:t>安装方法和开发</a:t>
            </a:r>
            <a:r>
              <a:rPr lang="en-US" altLang="zh-CN" b="1" smtClean="0">
                <a:ea typeface="宋体" pitchFamily="2" charset="-122"/>
              </a:rPr>
              <a:t>ASP.NET</a:t>
            </a:r>
            <a:r>
              <a:rPr lang="zh-CN" altLang="zh-CN" b="1" smtClean="0">
                <a:ea typeface="宋体" pitchFamily="2" charset="-122"/>
              </a:rPr>
              <a:t>应用程序的一般步骤。</a:t>
            </a:r>
          </a:p>
          <a:p>
            <a:pPr eaLnBrk="1" hangingPunct="1"/>
            <a:r>
              <a:rPr lang="zh-CN" altLang="zh-CN" b="1" smtClean="0">
                <a:ea typeface="宋体" pitchFamily="2" charset="-122"/>
              </a:rPr>
              <a:t>第</a:t>
            </a:r>
            <a:r>
              <a:rPr lang="en-US" altLang="zh-CN" b="1" smtClean="0">
                <a:ea typeface="宋体" pitchFamily="2" charset="-122"/>
              </a:rPr>
              <a:t>2</a:t>
            </a:r>
            <a:r>
              <a:rPr lang="zh-CN" altLang="zh-CN" b="1" smtClean="0">
                <a:ea typeface="宋体" pitchFamily="2" charset="-122"/>
              </a:rPr>
              <a:t>章</a:t>
            </a:r>
            <a:r>
              <a:rPr lang="zh-CN" altLang="en-US" b="1" smtClean="0">
                <a:ea typeface="宋体" pitchFamily="2" charset="-122"/>
              </a:rPr>
              <a:t>介绍了</a:t>
            </a:r>
            <a:r>
              <a:rPr lang="en-US" altLang="zh-CN" b="1" smtClean="0">
                <a:ea typeface="宋体" pitchFamily="2" charset="-122"/>
              </a:rPr>
              <a:t>XHTML5</a:t>
            </a:r>
            <a:r>
              <a:rPr lang="zh-CN" altLang="zh-CN" b="1" smtClean="0">
                <a:ea typeface="宋体" pitchFamily="2" charset="-122"/>
              </a:rPr>
              <a:t>元素、页面模型、实现布局的</a:t>
            </a:r>
            <a:r>
              <a:rPr lang="en-US" altLang="zh-CN" b="1" smtClean="0">
                <a:ea typeface="宋体" pitchFamily="2" charset="-122"/>
              </a:rPr>
              <a:t>CSS3</a:t>
            </a:r>
            <a:r>
              <a:rPr lang="zh-CN" altLang="zh-CN" b="1" smtClean="0">
                <a:ea typeface="宋体" pitchFamily="2" charset="-122"/>
              </a:rPr>
              <a:t>、提高用户体验的</a:t>
            </a:r>
            <a:r>
              <a:rPr lang="en-US" altLang="zh-CN" b="1" smtClean="0">
                <a:ea typeface="宋体" pitchFamily="2" charset="-122"/>
              </a:rPr>
              <a:t>JavaScript</a:t>
            </a:r>
            <a:r>
              <a:rPr lang="zh-CN" altLang="zh-CN" b="1" smtClean="0">
                <a:ea typeface="宋体" pitchFamily="2" charset="-122"/>
              </a:rPr>
              <a:t>、标准的数据交换格式语言</a:t>
            </a:r>
            <a:r>
              <a:rPr lang="en-US" altLang="zh-CN" b="1" smtClean="0">
                <a:ea typeface="宋体" pitchFamily="2" charset="-122"/>
              </a:rPr>
              <a:t>XML</a:t>
            </a:r>
            <a:r>
              <a:rPr lang="zh-CN" altLang="zh-CN" b="1" smtClean="0">
                <a:ea typeface="宋体" pitchFamily="2" charset="-122"/>
              </a:rPr>
              <a:t>；本章还详细地讲述了配置文件</a:t>
            </a:r>
            <a:r>
              <a:rPr lang="en-US" altLang="zh-CN" b="1" smtClean="0">
                <a:ea typeface="宋体" pitchFamily="2" charset="-122"/>
              </a:rPr>
              <a:t>Web.config</a:t>
            </a:r>
            <a:r>
              <a:rPr lang="zh-CN" altLang="zh-CN" b="1" smtClean="0">
                <a:ea typeface="宋体" pitchFamily="2" charset="-122"/>
              </a:rPr>
              <a:t>的配置方法。这对读者理解</a:t>
            </a:r>
            <a:r>
              <a:rPr lang="en-US" altLang="zh-CN" b="1" smtClean="0">
                <a:ea typeface="宋体" pitchFamily="2" charset="-122"/>
              </a:rPr>
              <a:t>ASP.NET</a:t>
            </a:r>
            <a:r>
              <a:rPr lang="zh-CN" altLang="zh-CN" b="1" smtClean="0">
                <a:ea typeface="宋体" pitchFamily="2" charset="-122"/>
              </a:rPr>
              <a:t>的工作模式非常重要。</a:t>
            </a:r>
          </a:p>
        </p:txBody>
      </p:sp>
      <p:sp>
        <p:nvSpPr>
          <p:cNvPr id="24580" name="灯片编号占位符 5"/>
          <p:cNvSpPr>
            <a:spLocks noGrp="1"/>
          </p:cNvSpPr>
          <p:nvPr>
            <p:ph type="sldNum" sz="quarter" idx="1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D87531A4-60D4-4352-BBE4-4E4BA27097E1}" type="slidenum">
              <a:rPr lang="zh-CN" altLang="en-US" sz="1000" smtClean="0"/>
              <a:pPr eaLnBrk="1" hangingPunct="1"/>
              <a:t>20</a:t>
            </a:fld>
            <a:endParaRPr lang="en-US" altLang="zh-CN" sz="1000" smtClean="0"/>
          </a:p>
        </p:txBody>
      </p:sp>
    </p:spTree>
    <p:extLst>
      <p:ext uri="{BB962C8B-B14F-4D97-AF65-F5344CB8AC3E}">
        <p14:creationId xmlns:p14="http://schemas.microsoft.com/office/powerpoint/2010/main" val="2047133360"/>
      </p:ext>
    </p:extLst>
  </p:cSld>
  <p:clrMapOvr>
    <a:masterClrMapping/>
  </p:clrMapOvr>
  <p:transition>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endParaRPr lang="zh-CN" altLang="en-US" smtClean="0">
              <a:ea typeface="宋体" pitchFamily="2" charset="-122"/>
            </a:endParaRPr>
          </a:p>
        </p:txBody>
      </p:sp>
      <p:sp>
        <p:nvSpPr>
          <p:cNvPr id="25603" name="Rectangle 3"/>
          <p:cNvSpPr>
            <a:spLocks noGrp="1" noChangeArrowheads="1"/>
          </p:cNvSpPr>
          <p:nvPr>
            <p:ph sz="quarter" idx="1"/>
          </p:nvPr>
        </p:nvSpPr>
        <p:spPr/>
        <p:txBody>
          <a:bodyPr/>
          <a:lstStyle/>
          <a:p>
            <a:pPr eaLnBrk="1" hangingPunct="1"/>
            <a:endParaRPr lang="zh-CN" altLang="en-US" smtClean="0">
              <a:ea typeface="宋体" pitchFamily="2" charset="-122"/>
            </a:endParaRPr>
          </a:p>
        </p:txBody>
      </p:sp>
      <p:sp>
        <p:nvSpPr>
          <p:cNvPr id="25604" name="灯片编号占位符 5"/>
          <p:cNvSpPr>
            <a:spLocks noGrp="1"/>
          </p:cNvSpPr>
          <p:nvPr>
            <p:ph type="sldNum" sz="quarter" idx="1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1964064E-EBB5-4EEE-ABF1-240BF9297A78}" type="slidenum">
              <a:rPr lang="zh-CN" altLang="en-US" sz="1000" smtClean="0"/>
              <a:pPr eaLnBrk="1" hangingPunct="1"/>
              <a:t>21</a:t>
            </a:fld>
            <a:endParaRPr lang="en-US" altLang="zh-CN" sz="1000" smtClean="0"/>
          </a:p>
        </p:txBody>
      </p:sp>
      <p:pic>
        <p:nvPicPr>
          <p:cNvPr id="25605" name="Picture 4"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2504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509855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algn="just" eaLnBrk="1" hangingPunct="1"/>
            <a:r>
              <a:rPr lang="zh-CN" altLang="en-US" smtClean="0">
                <a:ea typeface="宋体" pitchFamily="2" charset="-122"/>
              </a:rPr>
              <a:t>内容组织（续） </a:t>
            </a:r>
          </a:p>
        </p:txBody>
      </p:sp>
      <p:sp>
        <p:nvSpPr>
          <p:cNvPr id="26627" name="Rectangle 3"/>
          <p:cNvSpPr>
            <a:spLocks noGrp="1" noChangeArrowheads="1"/>
          </p:cNvSpPr>
          <p:nvPr>
            <p:ph sz="quarter" idx="1"/>
          </p:nvPr>
        </p:nvSpPr>
        <p:spPr/>
        <p:txBody>
          <a:bodyPr/>
          <a:lstStyle/>
          <a:p>
            <a:pPr eaLnBrk="1" hangingPunct="1"/>
            <a:r>
              <a:rPr lang="zh-CN" altLang="zh-CN" b="1" smtClean="0">
                <a:ea typeface="宋体" pitchFamily="2" charset="-122"/>
              </a:rPr>
              <a:t>第</a:t>
            </a:r>
            <a:r>
              <a:rPr lang="en-US" altLang="zh-CN" b="1" smtClean="0">
                <a:ea typeface="宋体" pitchFamily="2" charset="-122"/>
              </a:rPr>
              <a:t>3</a:t>
            </a:r>
            <a:r>
              <a:rPr lang="zh-CN" altLang="zh-CN" b="1" smtClean="0">
                <a:ea typeface="宋体" pitchFamily="2" charset="-122"/>
              </a:rPr>
              <a:t>章给出了</a:t>
            </a:r>
            <a:r>
              <a:rPr lang="en-US" altLang="zh-CN" b="1" smtClean="0">
                <a:ea typeface="宋体" pitchFamily="2" charset="-122"/>
              </a:rPr>
              <a:t>C#</a:t>
            </a:r>
            <a:r>
              <a:rPr lang="zh-CN" altLang="zh-CN" b="1" smtClean="0">
                <a:ea typeface="宋体" pitchFamily="2" charset="-122"/>
              </a:rPr>
              <a:t>的浓缩版，并且在介绍时直接与</a:t>
            </a:r>
            <a:r>
              <a:rPr lang="en-US" altLang="zh-CN" b="1" smtClean="0">
                <a:ea typeface="宋体" pitchFamily="2" charset="-122"/>
              </a:rPr>
              <a:t>ASP.NET 4.5</a:t>
            </a:r>
            <a:r>
              <a:rPr lang="zh-CN" altLang="zh-CN" b="1" smtClean="0">
                <a:ea typeface="宋体" pitchFamily="2" charset="-122"/>
              </a:rPr>
              <a:t>结合，还介绍了</a:t>
            </a:r>
            <a:r>
              <a:rPr lang="en-US" altLang="zh-CN" b="1" smtClean="0">
                <a:ea typeface="宋体" pitchFamily="2" charset="-122"/>
              </a:rPr>
              <a:t>ASP.NET 4.5</a:t>
            </a:r>
            <a:r>
              <a:rPr lang="zh-CN" altLang="zh-CN" b="1" smtClean="0">
                <a:ea typeface="宋体" pitchFamily="2" charset="-122"/>
              </a:rPr>
              <a:t>页面调试技术。</a:t>
            </a:r>
          </a:p>
          <a:p>
            <a:pPr eaLnBrk="1" hangingPunct="1"/>
            <a:r>
              <a:rPr lang="zh-CN" altLang="zh-CN" b="1" smtClean="0">
                <a:ea typeface="宋体" pitchFamily="2" charset="-122"/>
              </a:rPr>
              <a:t>第</a:t>
            </a:r>
            <a:r>
              <a:rPr lang="en-US" altLang="zh-CN" b="1" smtClean="0">
                <a:ea typeface="宋体" pitchFamily="2" charset="-122"/>
              </a:rPr>
              <a:t>4</a:t>
            </a:r>
            <a:r>
              <a:rPr lang="zh-CN" altLang="zh-CN" b="1" smtClean="0">
                <a:ea typeface="宋体" pitchFamily="2" charset="-122"/>
              </a:rPr>
              <a:t>章介绍了</a:t>
            </a:r>
            <a:r>
              <a:rPr lang="en-US" altLang="zh-CN" b="1" smtClean="0">
                <a:ea typeface="宋体" pitchFamily="2" charset="-122"/>
              </a:rPr>
              <a:t>Web</a:t>
            </a:r>
            <a:r>
              <a:rPr lang="zh-CN" altLang="zh-CN" b="1" smtClean="0">
                <a:ea typeface="宋体" pitchFamily="2" charset="-122"/>
              </a:rPr>
              <a:t>控件的种类和属性，包括标准控件、验证控件、登录控件、导航控件的使用方法，控件为开发人员提供了高效的应用程序开发方法，开发人员无须具有专业知识就能够实现复杂的应用操作，是开发</a:t>
            </a:r>
            <a:r>
              <a:rPr lang="en-US" altLang="zh-CN" b="1" smtClean="0">
                <a:ea typeface="宋体" pitchFamily="2" charset="-122"/>
              </a:rPr>
              <a:t>ASP.NET</a:t>
            </a:r>
            <a:r>
              <a:rPr lang="zh-CN" altLang="zh-CN" b="1" smtClean="0">
                <a:ea typeface="宋体" pitchFamily="2" charset="-122"/>
              </a:rPr>
              <a:t>应用程序的基础。</a:t>
            </a:r>
          </a:p>
          <a:p>
            <a:pPr eaLnBrk="1" hangingPunct="1"/>
            <a:endParaRPr lang="zh-CN" altLang="en-US" b="1" smtClean="0">
              <a:solidFill>
                <a:srgbClr val="CC0000"/>
              </a:solidFill>
              <a:ea typeface="宋体" pitchFamily="2" charset="-122"/>
            </a:endParaRPr>
          </a:p>
        </p:txBody>
      </p:sp>
      <p:sp>
        <p:nvSpPr>
          <p:cNvPr id="26628" name="灯片编号占位符 5"/>
          <p:cNvSpPr>
            <a:spLocks noGrp="1"/>
          </p:cNvSpPr>
          <p:nvPr>
            <p:ph type="sldNum" sz="quarter" idx="1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35C99FF5-29C4-448B-8F65-ED0988C9157B}" type="slidenum">
              <a:rPr lang="zh-CN" altLang="en-US" sz="1000" smtClean="0"/>
              <a:pPr eaLnBrk="1" hangingPunct="1"/>
              <a:t>22</a:t>
            </a:fld>
            <a:endParaRPr lang="en-US" altLang="zh-CN" sz="1000" smtClean="0"/>
          </a:p>
        </p:txBody>
      </p:sp>
    </p:spTree>
    <p:extLst>
      <p:ext uri="{BB962C8B-B14F-4D97-AF65-F5344CB8AC3E}">
        <p14:creationId xmlns:p14="http://schemas.microsoft.com/office/powerpoint/2010/main" val="201186158"/>
      </p:ext>
    </p:extLst>
  </p:cSld>
  <p:clrMapOvr>
    <a:masterClrMapping/>
  </p:clrMapOvr>
  <p:transition>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endParaRPr lang="zh-CN" altLang="en-US" smtClean="0">
              <a:ea typeface="宋体" pitchFamily="2" charset="-122"/>
            </a:endParaRPr>
          </a:p>
        </p:txBody>
      </p:sp>
      <p:sp>
        <p:nvSpPr>
          <p:cNvPr id="27651" name="Rectangle 3"/>
          <p:cNvSpPr>
            <a:spLocks noGrp="1" noChangeArrowheads="1"/>
          </p:cNvSpPr>
          <p:nvPr>
            <p:ph sz="quarter" idx="1"/>
          </p:nvPr>
        </p:nvSpPr>
        <p:spPr/>
        <p:txBody>
          <a:bodyPr/>
          <a:lstStyle/>
          <a:p>
            <a:pPr eaLnBrk="1" hangingPunct="1"/>
            <a:endParaRPr lang="zh-CN" altLang="en-US" smtClean="0">
              <a:ea typeface="宋体" pitchFamily="2" charset="-122"/>
            </a:endParaRPr>
          </a:p>
        </p:txBody>
      </p:sp>
      <p:sp>
        <p:nvSpPr>
          <p:cNvPr id="27652" name="灯片编号占位符 5"/>
          <p:cNvSpPr>
            <a:spLocks noGrp="1"/>
          </p:cNvSpPr>
          <p:nvPr>
            <p:ph type="sldNum" sz="quarter" idx="1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818B82CF-DE57-48B4-9043-74E4D679EA58}" type="slidenum">
              <a:rPr lang="zh-CN" altLang="en-US" sz="1000" smtClean="0"/>
              <a:pPr eaLnBrk="1" hangingPunct="1"/>
              <a:t>23</a:t>
            </a:fld>
            <a:endParaRPr lang="en-US" altLang="zh-CN" sz="1000" smtClean="0"/>
          </a:p>
        </p:txBody>
      </p:sp>
      <p:pic>
        <p:nvPicPr>
          <p:cNvPr id="27653" name="Picture 4" descr="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0"/>
            <a:ext cx="9467850"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56902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endParaRPr lang="zh-CN" altLang="en-US" smtClean="0">
              <a:ea typeface="宋体" pitchFamily="2" charset="-122"/>
            </a:endParaRPr>
          </a:p>
        </p:txBody>
      </p:sp>
      <p:sp>
        <p:nvSpPr>
          <p:cNvPr id="28675" name="Rectangle 3"/>
          <p:cNvSpPr>
            <a:spLocks noGrp="1" noChangeArrowheads="1"/>
          </p:cNvSpPr>
          <p:nvPr>
            <p:ph sz="quarter" idx="1"/>
          </p:nvPr>
        </p:nvSpPr>
        <p:spPr/>
        <p:txBody>
          <a:bodyPr/>
          <a:lstStyle/>
          <a:p>
            <a:pPr eaLnBrk="1" hangingPunct="1"/>
            <a:r>
              <a:rPr lang="zh-CN" altLang="zh-CN" b="1" smtClean="0">
                <a:solidFill>
                  <a:srgbClr val="800000"/>
                </a:solidFill>
                <a:ea typeface="宋体" pitchFamily="2" charset="-122"/>
              </a:rPr>
              <a:t>第</a:t>
            </a:r>
            <a:r>
              <a:rPr lang="en-US" altLang="zh-CN" b="1" smtClean="0">
                <a:solidFill>
                  <a:srgbClr val="800000"/>
                </a:solidFill>
                <a:ea typeface="宋体" pitchFamily="2" charset="-122"/>
              </a:rPr>
              <a:t>5</a:t>
            </a:r>
            <a:r>
              <a:rPr lang="zh-CN" altLang="zh-CN" b="1" smtClean="0">
                <a:solidFill>
                  <a:srgbClr val="800000"/>
                </a:solidFill>
                <a:ea typeface="宋体" pitchFamily="2" charset="-122"/>
              </a:rPr>
              <a:t>章介绍了</a:t>
            </a:r>
            <a:r>
              <a:rPr lang="en-US" altLang="zh-CN" b="1" smtClean="0">
                <a:solidFill>
                  <a:srgbClr val="800000"/>
                </a:solidFill>
                <a:ea typeface="宋体" pitchFamily="2" charset="-122"/>
              </a:rPr>
              <a:t>ASP.NET</a:t>
            </a:r>
            <a:r>
              <a:rPr lang="zh-CN" altLang="zh-CN" b="1" smtClean="0">
                <a:solidFill>
                  <a:srgbClr val="800000"/>
                </a:solidFill>
                <a:ea typeface="宋体" pitchFamily="2" charset="-122"/>
              </a:rPr>
              <a:t>中常用的内置对象，包括</a:t>
            </a:r>
            <a:r>
              <a:rPr lang="en-US" altLang="zh-CN" b="1" smtClean="0">
                <a:solidFill>
                  <a:srgbClr val="800000"/>
                </a:solidFill>
                <a:ea typeface="宋体" pitchFamily="2" charset="-122"/>
              </a:rPr>
              <a:t>Request</a:t>
            </a:r>
            <a:r>
              <a:rPr lang="zh-CN" altLang="zh-CN" b="1" smtClean="0">
                <a:solidFill>
                  <a:srgbClr val="800000"/>
                </a:solidFill>
                <a:ea typeface="宋体" pitchFamily="2" charset="-122"/>
              </a:rPr>
              <a:t>、</a:t>
            </a:r>
            <a:r>
              <a:rPr lang="en-US" altLang="zh-CN" b="1" smtClean="0">
                <a:solidFill>
                  <a:srgbClr val="800000"/>
                </a:solidFill>
                <a:ea typeface="宋体" pitchFamily="2" charset="-122"/>
              </a:rPr>
              <a:t>Response</a:t>
            </a:r>
            <a:r>
              <a:rPr lang="zh-CN" altLang="zh-CN" b="1" smtClean="0">
                <a:solidFill>
                  <a:srgbClr val="800000"/>
                </a:solidFill>
                <a:ea typeface="宋体" pitchFamily="2" charset="-122"/>
              </a:rPr>
              <a:t>、</a:t>
            </a:r>
            <a:r>
              <a:rPr lang="en-US" altLang="zh-CN" b="1" smtClean="0">
                <a:solidFill>
                  <a:srgbClr val="800000"/>
                </a:solidFill>
                <a:ea typeface="宋体" pitchFamily="2" charset="-122"/>
              </a:rPr>
              <a:t>Session</a:t>
            </a:r>
            <a:r>
              <a:rPr lang="zh-CN" altLang="zh-CN" b="1" smtClean="0">
                <a:solidFill>
                  <a:srgbClr val="800000"/>
                </a:solidFill>
                <a:ea typeface="宋体" pitchFamily="2" charset="-122"/>
              </a:rPr>
              <a:t>、</a:t>
            </a:r>
            <a:r>
              <a:rPr lang="en-US" altLang="zh-CN" b="1" smtClean="0">
                <a:solidFill>
                  <a:srgbClr val="800000"/>
                </a:solidFill>
                <a:ea typeface="宋体" pitchFamily="2" charset="-122"/>
              </a:rPr>
              <a:t>Application</a:t>
            </a:r>
            <a:r>
              <a:rPr lang="zh-CN" altLang="zh-CN" b="1" smtClean="0">
                <a:solidFill>
                  <a:srgbClr val="800000"/>
                </a:solidFill>
                <a:ea typeface="宋体" pitchFamily="2" charset="-122"/>
              </a:rPr>
              <a:t>和</a:t>
            </a:r>
            <a:r>
              <a:rPr lang="en-US" altLang="zh-CN" b="1" smtClean="0">
                <a:solidFill>
                  <a:srgbClr val="800000"/>
                </a:solidFill>
                <a:ea typeface="宋体" pitchFamily="2" charset="-122"/>
              </a:rPr>
              <a:t>Server</a:t>
            </a:r>
            <a:r>
              <a:rPr lang="zh-CN" altLang="zh-CN" b="1" smtClean="0">
                <a:solidFill>
                  <a:srgbClr val="800000"/>
                </a:solidFill>
                <a:ea typeface="宋体" pitchFamily="2" charset="-122"/>
              </a:rPr>
              <a:t>的主要方法和属性，并讲解了</a:t>
            </a:r>
            <a:r>
              <a:rPr lang="en-US" altLang="zh-CN" b="1" smtClean="0">
                <a:solidFill>
                  <a:srgbClr val="800000"/>
                </a:solidFill>
                <a:ea typeface="宋体" pitchFamily="2" charset="-122"/>
              </a:rPr>
              <a:t>Cookie</a:t>
            </a:r>
            <a:r>
              <a:rPr lang="zh-CN" altLang="zh-CN" b="1" smtClean="0">
                <a:solidFill>
                  <a:srgbClr val="800000"/>
                </a:solidFill>
                <a:ea typeface="宋体" pitchFamily="2" charset="-122"/>
              </a:rPr>
              <a:t>对象的使用方法。熟练掌握这些内置对象，可以开发出功能强大的应用程序。</a:t>
            </a:r>
          </a:p>
        </p:txBody>
      </p:sp>
      <p:sp>
        <p:nvSpPr>
          <p:cNvPr id="28676" name="灯片编号占位符 5"/>
          <p:cNvSpPr>
            <a:spLocks noGrp="1"/>
          </p:cNvSpPr>
          <p:nvPr>
            <p:ph type="sldNum" sz="quarter" idx="1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8C2EACC5-EA8E-4A2B-B148-DE861DDFB578}" type="slidenum">
              <a:rPr lang="zh-CN" altLang="en-US" sz="1000" smtClean="0"/>
              <a:pPr eaLnBrk="1" hangingPunct="1"/>
              <a:t>24</a:t>
            </a:fld>
            <a:endParaRPr lang="en-US" altLang="zh-CN" sz="1000" smtClean="0"/>
          </a:p>
        </p:txBody>
      </p:sp>
    </p:spTree>
    <p:extLst>
      <p:ext uri="{BB962C8B-B14F-4D97-AF65-F5344CB8AC3E}">
        <p14:creationId xmlns:p14="http://schemas.microsoft.com/office/powerpoint/2010/main" val="286336681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endParaRPr lang="zh-CN" altLang="en-US" smtClean="0">
              <a:ea typeface="宋体" pitchFamily="2" charset="-122"/>
            </a:endParaRPr>
          </a:p>
        </p:txBody>
      </p:sp>
      <p:sp>
        <p:nvSpPr>
          <p:cNvPr id="29699" name="Rectangle 3"/>
          <p:cNvSpPr>
            <a:spLocks noGrp="1" noChangeArrowheads="1"/>
          </p:cNvSpPr>
          <p:nvPr>
            <p:ph sz="quarter" idx="1"/>
          </p:nvPr>
        </p:nvSpPr>
        <p:spPr/>
        <p:txBody>
          <a:bodyPr/>
          <a:lstStyle/>
          <a:p>
            <a:pPr eaLnBrk="1" hangingPunct="1"/>
            <a:endParaRPr lang="zh-CN" altLang="en-US" smtClean="0">
              <a:ea typeface="宋体" pitchFamily="2" charset="-122"/>
            </a:endParaRPr>
          </a:p>
        </p:txBody>
      </p:sp>
      <p:sp>
        <p:nvSpPr>
          <p:cNvPr id="29700" name="灯片编号占位符 5"/>
          <p:cNvSpPr>
            <a:spLocks noGrp="1"/>
          </p:cNvSpPr>
          <p:nvPr>
            <p:ph type="sldNum" sz="quarter" idx="1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1703EF97-6566-4F1C-82BC-B0ED15C3B14C}" type="slidenum">
              <a:rPr lang="zh-CN" altLang="en-US" sz="1000" smtClean="0"/>
              <a:pPr eaLnBrk="1" hangingPunct="1"/>
              <a:t>25</a:t>
            </a:fld>
            <a:endParaRPr lang="en-US" altLang="zh-CN" sz="1000" smtClean="0"/>
          </a:p>
        </p:txBody>
      </p:sp>
      <p:pic>
        <p:nvPicPr>
          <p:cNvPr id="29701" name="Picture 4" descr="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706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54133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endParaRPr lang="zh-CN" altLang="en-US" smtClean="0">
              <a:ea typeface="宋体" pitchFamily="2" charset="-122"/>
            </a:endParaRPr>
          </a:p>
        </p:txBody>
      </p:sp>
      <p:sp>
        <p:nvSpPr>
          <p:cNvPr id="30723" name="Rectangle 3"/>
          <p:cNvSpPr>
            <a:spLocks noGrp="1" noChangeArrowheads="1"/>
          </p:cNvSpPr>
          <p:nvPr>
            <p:ph sz="quarter" idx="1"/>
          </p:nvPr>
        </p:nvSpPr>
        <p:spPr/>
        <p:txBody>
          <a:bodyPr/>
          <a:lstStyle/>
          <a:p>
            <a:pPr eaLnBrk="1" hangingPunct="1"/>
            <a:endParaRPr lang="zh-CN" altLang="en-US" smtClean="0">
              <a:ea typeface="宋体" pitchFamily="2" charset="-122"/>
            </a:endParaRPr>
          </a:p>
        </p:txBody>
      </p:sp>
      <p:sp>
        <p:nvSpPr>
          <p:cNvPr id="30724" name="灯片编号占位符 5"/>
          <p:cNvSpPr>
            <a:spLocks noGrp="1"/>
          </p:cNvSpPr>
          <p:nvPr>
            <p:ph type="sldNum" sz="quarter" idx="1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ADCDA921-3471-4CC1-BAC7-967C47B0F5D5}" type="slidenum">
              <a:rPr lang="zh-CN" altLang="en-US" sz="1000" smtClean="0"/>
              <a:pPr eaLnBrk="1" hangingPunct="1"/>
              <a:t>26</a:t>
            </a:fld>
            <a:endParaRPr lang="en-US" altLang="zh-CN" sz="1000" smtClean="0"/>
          </a:p>
        </p:txBody>
      </p:sp>
      <p:pic>
        <p:nvPicPr>
          <p:cNvPr id="30725" name="Picture 4" descr="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0"/>
            <a:ext cx="8388350" cy="656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184370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algn="just" eaLnBrk="1" hangingPunct="1"/>
            <a:r>
              <a:rPr lang="zh-CN" altLang="en-US" smtClean="0">
                <a:ea typeface="宋体" pitchFamily="2" charset="-122"/>
              </a:rPr>
              <a:t>内容组织（续） </a:t>
            </a:r>
          </a:p>
        </p:txBody>
      </p:sp>
      <p:sp>
        <p:nvSpPr>
          <p:cNvPr id="31747" name="Rectangle 3"/>
          <p:cNvSpPr>
            <a:spLocks noGrp="1" noChangeArrowheads="1"/>
          </p:cNvSpPr>
          <p:nvPr>
            <p:ph sz="quarter" idx="1"/>
          </p:nvPr>
        </p:nvSpPr>
        <p:spPr/>
        <p:txBody>
          <a:bodyPr/>
          <a:lstStyle/>
          <a:p>
            <a:pPr eaLnBrk="1" hangingPunct="1"/>
            <a:r>
              <a:rPr lang="zh-CN" altLang="zh-CN" b="1" smtClean="0">
                <a:ea typeface="宋体" pitchFamily="2" charset="-122"/>
              </a:rPr>
              <a:t>第</a:t>
            </a:r>
            <a:r>
              <a:rPr lang="en-US" altLang="zh-CN" b="1" smtClean="0">
                <a:ea typeface="宋体" pitchFamily="2" charset="-122"/>
              </a:rPr>
              <a:t>6</a:t>
            </a:r>
            <a:r>
              <a:rPr lang="zh-CN" altLang="zh-CN" b="1" smtClean="0">
                <a:ea typeface="宋体" pitchFamily="2" charset="-122"/>
              </a:rPr>
              <a:t>章介绍了介绍网站导航技术。介绍了</a:t>
            </a:r>
            <a:r>
              <a:rPr lang="en-US" altLang="zh-CN" b="1" smtClean="0">
                <a:ea typeface="宋体" pitchFamily="2" charset="-122"/>
              </a:rPr>
              <a:t>ASP.NET</a:t>
            </a:r>
            <a:r>
              <a:rPr lang="zh-CN" altLang="zh-CN" b="1" smtClean="0">
                <a:ea typeface="宋体" pitchFamily="2" charset="-122"/>
              </a:rPr>
              <a:t>中常用的网站导航控件，能够合理的建立网站地图。</a:t>
            </a:r>
          </a:p>
          <a:p>
            <a:pPr eaLnBrk="1" hangingPunct="1"/>
            <a:r>
              <a:rPr lang="zh-CN" altLang="zh-CN" b="1" smtClean="0">
                <a:ea typeface="宋体" pitchFamily="2" charset="-122"/>
              </a:rPr>
              <a:t>第</a:t>
            </a:r>
            <a:r>
              <a:rPr lang="en-US" altLang="zh-CN" b="1" smtClean="0">
                <a:ea typeface="宋体" pitchFamily="2" charset="-122"/>
              </a:rPr>
              <a:t>7</a:t>
            </a:r>
            <a:r>
              <a:rPr lang="zh-CN" altLang="zh-CN" b="1" smtClean="0">
                <a:ea typeface="宋体" pitchFamily="2" charset="-122"/>
              </a:rPr>
              <a:t>章介绍了</a:t>
            </a:r>
            <a:r>
              <a:rPr lang="en-US" altLang="zh-CN" b="1" smtClean="0">
                <a:ea typeface="宋体" pitchFamily="2" charset="-122"/>
              </a:rPr>
              <a:t>ASP.NET</a:t>
            </a:r>
            <a:r>
              <a:rPr lang="zh-CN" altLang="zh-CN" b="1" smtClean="0">
                <a:ea typeface="宋体" pitchFamily="2" charset="-122"/>
              </a:rPr>
              <a:t>中的主题、母版、用户控件，以及利用这些技术创建具有统一风格和个性化网站的方法。</a:t>
            </a:r>
          </a:p>
          <a:p>
            <a:pPr eaLnBrk="1" hangingPunct="1">
              <a:buFontTx/>
              <a:buNone/>
            </a:pPr>
            <a:endParaRPr lang="zh-CN" altLang="en-US" b="1" smtClean="0">
              <a:solidFill>
                <a:srgbClr val="800000"/>
              </a:solidFill>
              <a:ea typeface="宋体" pitchFamily="2" charset="-122"/>
            </a:endParaRPr>
          </a:p>
          <a:p>
            <a:pPr eaLnBrk="1" hangingPunct="1"/>
            <a:endParaRPr lang="zh-CN" altLang="en-US" b="1" smtClean="0">
              <a:ea typeface="宋体" pitchFamily="2" charset="-122"/>
            </a:endParaRPr>
          </a:p>
        </p:txBody>
      </p:sp>
      <p:sp>
        <p:nvSpPr>
          <p:cNvPr id="31748" name="灯片编号占位符 5"/>
          <p:cNvSpPr>
            <a:spLocks noGrp="1"/>
          </p:cNvSpPr>
          <p:nvPr>
            <p:ph type="sldNum" sz="quarter" idx="1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9BBE247E-2B01-452E-893E-9D24B63240B5}" type="slidenum">
              <a:rPr lang="zh-CN" altLang="en-US" sz="1000" smtClean="0"/>
              <a:pPr eaLnBrk="1" hangingPunct="1"/>
              <a:t>27</a:t>
            </a:fld>
            <a:endParaRPr lang="en-US" altLang="zh-CN" sz="1000" smtClean="0"/>
          </a:p>
        </p:txBody>
      </p:sp>
    </p:spTree>
    <p:extLst>
      <p:ext uri="{BB962C8B-B14F-4D97-AF65-F5344CB8AC3E}">
        <p14:creationId xmlns:p14="http://schemas.microsoft.com/office/powerpoint/2010/main" val="1237441576"/>
      </p:ext>
    </p:extLst>
  </p:cSld>
  <p:clrMapOvr>
    <a:masterClrMapping/>
  </p:clrMapOvr>
  <p:transition>
    <p:rand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p:nvPr>
        </p:nvSpPr>
        <p:spPr/>
        <p:txBody>
          <a:bodyPr/>
          <a:lstStyle/>
          <a:p>
            <a:pPr eaLnBrk="1" hangingPunct="1"/>
            <a:endParaRPr lang="zh-CN" altLang="en-US" smtClean="0">
              <a:ea typeface="宋体" pitchFamily="2" charset="-122"/>
            </a:endParaRPr>
          </a:p>
        </p:txBody>
      </p:sp>
      <p:sp>
        <p:nvSpPr>
          <p:cNvPr id="32771" name="内容占位符 2"/>
          <p:cNvSpPr>
            <a:spLocks noGrp="1"/>
          </p:cNvSpPr>
          <p:nvPr>
            <p:ph sz="quarter" idx="1"/>
          </p:nvPr>
        </p:nvSpPr>
        <p:spPr/>
        <p:txBody>
          <a:bodyPr/>
          <a:lstStyle/>
          <a:p>
            <a:pPr eaLnBrk="1" hangingPunct="1"/>
            <a:r>
              <a:rPr lang="zh-CN" altLang="zh-CN" b="1" smtClean="0">
                <a:ea typeface="宋体" pitchFamily="2" charset="-122"/>
              </a:rPr>
              <a:t>第</a:t>
            </a:r>
            <a:r>
              <a:rPr lang="en-US" altLang="zh-CN" b="1" smtClean="0">
                <a:ea typeface="宋体" pitchFamily="2" charset="-122"/>
              </a:rPr>
              <a:t>8</a:t>
            </a:r>
            <a:r>
              <a:rPr lang="zh-CN" altLang="zh-CN" b="1" smtClean="0">
                <a:ea typeface="宋体" pitchFamily="2" charset="-122"/>
              </a:rPr>
              <a:t>章介绍数据的访问，首先介绍使用</a:t>
            </a:r>
            <a:r>
              <a:rPr lang="en-US" altLang="zh-CN" b="1" smtClean="0">
                <a:ea typeface="宋体" pitchFamily="2" charset="-122"/>
              </a:rPr>
              <a:t>ADO.NET</a:t>
            </a:r>
            <a:r>
              <a:rPr lang="zh-CN" altLang="zh-CN" b="1" smtClean="0">
                <a:ea typeface="宋体" pitchFamily="2" charset="-122"/>
              </a:rPr>
              <a:t>进行数据库访问的方法。主要包括</a:t>
            </a:r>
            <a:r>
              <a:rPr lang="en-US" altLang="zh-CN" b="1" smtClean="0">
                <a:ea typeface="宋体" pitchFamily="2" charset="-122"/>
              </a:rPr>
              <a:t>ADO.NET</a:t>
            </a:r>
            <a:r>
              <a:rPr lang="zh-CN" altLang="zh-CN" b="1" smtClean="0">
                <a:ea typeface="宋体" pitchFamily="2" charset="-122"/>
              </a:rPr>
              <a:t>的数据提供者</a:t>
            </a:r>
            <a:r>
              <a:rPr lang="en-US" altLang="zh-CN" b="1" smtClean="0">
                <a:ea typeface="宋体" pitchFamily="2" charset="-122"/>
              </a:rPr>
              <a:t>(Data Provider)</a:t>
            </a:r>
            <a:r>
              <a:rPr lang="zh-CN" altLang="zh-CN" b="1" smtClean="0">
                <a:ea typeface="宋体" pitchFamily="2" charset="-122"/>
              </a:rPr>
              <a:t>、</a:t>
            </a:r>
            <a:r>
              <a:rPr lang="en-US" altLang="zh-CN" b="1" smtClean="0">
                <a:ea typeface="宋体" pitchFamily="2" charset="-122"/>
              </a:rPr>
              <a:t>SQL Server 2012 Express</a:t>
            </a:r>
            <a:r>
              <a:rPr lang="zh-CN" altLang="zh-CN" b="1" smtClean="0">
                <a:ea typeface="宋体" pitchFamily="2" charset="-122"/>
              </a:rPr>
              <a:t>开发环境和数据集</a:t>
            </a:r>
            <a:r>
              <a:rPr lang="en-US" altLang="zh-CN" b="1" smtClean="0">
                <a:ea typeface="宋体" pitchFamily="2" charset="-122"/>
              </a:rPr>
              <a:t>(DataSet)</a:t>
            </a:r>
            <a:r>
              <a:rPr lang="zh-CN" altLang="zh-CN" b="1" smtClean="0">
                <a:ea typeface="宋体" pitchFamily="2" charset="-122"/>
              </a:rPr>
              <a:t>的基础知识等，其次介绍了</a:t>
            </a:r>
            <a:r>
              <a:rPr lang="en-US" altLang="zh-CN" b="1" smtClean="0">
                <a:ea typeface="宋体" pitchFamily="2" charset="-122"/>
              </a:rPr>
              <a:t>LINQ</a:t>
            </a:r>
            <a:r>
              <a:rPr lang="zh-CN" altLang="zh-CN" b="1" smtClean="0">
                <a:ea typeface="宋体" pitchFamily="2" charset="-122"/>
              </a:rPr>
              <a:t>的基本知识和如何使用</a:t>
            </a:r>
            <a:r>
              <a:rPr lang="en-US" altLang="zh-CN" b="1" smtClean="0">
                <a:ea typeface="宋体" pitchFamily="2" charset="-122"/>
              </a:rPr>
              <a:t>LINQ</a:t>
            </a:r>
            <a:r>
              <a:rPr lang="zh-CN" altLang="zh-CN" b="1" smtClean="0">
                <a:ea typeface="宋体" pitchFamily="2" charset="-122"/>
              </a:rPr>
              <a:t>进行数据库操作，包括如何将表生成实体类，了解</a:t>
            </a:r>
            <a:r>
              <a:rPr lang="en-US" altLang="zh-CN" b="1" smtClean="0">
                <a:ea typeface="宋体" pitchFamily="2" charset="-122"/>
              </a:rPr>
              <a:t>DataContext</a:t>
            </a:r>
            <a:r>
              <a:rPr lang="zh-CN" altLang="zh-CN" b="1" smtClean="0">
                <a:ea typeface="宋体" pitchFamily="2" charset="-122"/>
              </a:rPr>
              <a:t>类，如何使用</a:t>
            </a:r>
            <a:r>
              <a:rPr lang="en-US" altLang="zh-CN" b="1" smtClean="0">
                <a:ea typeface="宋体" pitchFamily="2" charset="-122"/>
              </a:rPr>
              <a:t>LINQ to SQL</a:t>
            </a:r>
            <a:r>
              <a:rPr lang="zh-CN" altLang="zh-CN" b="1" smtClean="0">
                <a:ea typeface="宋体" pitchFamily="2" charset="-122"/>
              </a:rPr>
              <a:t>，并利用</a:t>
            </a:r>
            <a:r>
              <a:rPr lang="en-US" altLang="zh-CN" b="1" smtClean="0">
                <a:ea typeface="宋体" pitchFamily="2" charset="-122"/>
              </a:rPr>
              <a:t>LINQ</a:t>
            </a:r>
            <a:r>
              <a:rPr lang="zh-CN" altLang="zh-CN" b="1" smtClean="0">
                <a:ea typeface="宋体" pitchFamily="2" charset="-122"/>
              </a:rPr>
              <a:t>技术完成数据的基本查询、添加、删除和修改。</a:t>
            </a:r>
          </a:p>
          <a:p>
            <a:pPr eaLnBrk="1" hangingPunct="1"/>
            <a:endParaRPr lang="zh-CN" altLang="en-US" b="1" smtClean="0">
              <a:ea typeface="宋体" pitchFamily="2" charset="-122"/>
            </a:endParaRPr>
          </a:p>
        </p:txBody>
      </p:sp>
      <p:sp>
        <p:nvSpPr>
          <p:cNvPr id="32772" name="灯片编号占位符 3"/>
          <p:cNvSpPr>
            <a:spLocks noGrp="1"/>
          </p:cNvSpPr>
          <p:nvPr>
            <p:ph type="sldNum" sz="quarter" idx="1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3549B07C-F2C2-42E7-9820-8F594CA81E63}" type="slidenum">
              <a:rPr lang="zh-CN" altLang="en-US" sz="1000" smtClean="0"/>
              <a:pPr eaLnBrk="1" hangingPunct="1"/>
              <a:t>28</a:t>
            </a:fld>
            <a:endParaRPr lang="en-US" altLang="zh-CN" sz="1000" smtClean="0"/>
          </a:p>
        </p:txBody>
      </p:sp>
    </p:spTree>
    <p:extLst>
      <p:ext uri="{BB962C8B-B14F-4D97-AF65-F5344CB8AC3E}">
        <p14:creationId xmlns:p14="http://schemas.microsoft.com/office/powerpoint/2010/main" val="30996981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endParaRPr lang="zh-CN" altLang="en-US" smtClean="0">
              <a:ea typeface="宋体" pitchFamily="2" charset="-122"/>
            </a:endParaRPr>
          </a:p>
        </p:txBody>
      </p:sp>
      <p:sp>
        <p:nvSpPr>
          <p:cNvPr id="33795" name="Rectangle 3"/>
          <p:cNvSpPr>
            <a:spLocks noGrp="1" noChangeArrowheads="1"/>
          </p:cNvSpPr>
          <p:nvPr>
            <p:ph sz="quarter" idx="1"/>
          </p:nvPr>
        </p:nvSpPr>
        <p:spPr/>
        <p:txBody>
          <a:bodyPr/>
          <a:lstStyle/>
          <a:p>
            <a:pPr eaLnBrk="1" hangingPunct="1"/>
            <a:endParaRPr lang="zh-CN" altLang="en-US" smtClean="0">
              <a:ea typeface="宋体" pitchFamily="2" charset="-122"/>
            </a:endParaRPr>
          </a:p>
        </p:txBody>
      </p:sp>
      <p:sp>
        <p:nvSpPr>
          <p:cNvPr id="33796" name="灯片编号占位符 5"/>
          <p:cNvSpPr>
            <a:spLocks noGrp="1"/>
          </p:cNvSpPr>
          <p:nvPr>
            <p:ph type="sldNum" sz="quarter" idx="1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19AB2430-6225-4534-842D-CAB1FB43B545}" type="slidenum">
              <a:rPr lang="zh-CN" altLang="en-US" sz="1000" smtClean="0"/>
              <a:pPr eaLnBrk="1" hangingPunct="1"/>
              <a:t>29</a:t>
            </a:fld>
            <a:endParaRPr lang="en-US" altLang="zh-CN" sz="1000" smtClean="0"/>
          </a:p>
        </p:txBody>
      </p:sp>
      <p:pic>
        <p:nvPicPr>
          <p:cNvPr id="33797" name="Picture 4" descr="D3RI1)Y4`722G@0LVAIH2G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65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312866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5AEA1830-6261-4C17-8EF8-F60108515E8C}" type="slidenum">
              <a:rPr lang="zh-CN" altLang="en-US" sz="1000" smtClean="0"/>
              <a:pPr eaLnBrk="1" hangingPunct="1"/>
              <a:t>3</a:t>
            </a:fld>
            <a:endParaRPr lang="en-US" altLang="zh-CN" sz="1000" smtClean="0"/>
          </a:p>
        </p:txBody>
      </p:sp>
      <p:sp>
        <p:nvSpPr>
          <p:cNvPr id="7171" name="标题 1"/>
          <p:cNvSpPr>
            <a:spLocks noGrp="1"/>
          </p:cNvSpPr>
          <p:nvPr>
            <p:ph type="title" idx="4294967295"/>
          </p:nvPr>
        </p:nvSpPr>
        <p:spPr>
          <a:xfrm>
            <a:off x="0" y="609600"/>
            <a:ext cx="7772400" cy="1143000"/>
          </a:xfrm>
        </p:spPr>
        <p:txBody>
          <a:bodyPr/>
          <a:lstStyle/>
          <a:p>
            <a:pPr eaLnBrk="1" hangingPunct="1"/>
            <a:r>
              <a:rPr lang="en-US" altLang="zh-CN" smtClean="0">
                <a:ea typeface="宋体" pitchFamily="2" charset="-122"/>
              </a:rPr>
              <a:t>1.</a:t>
            </a:r>
            <a:r>
              <a:rPr lang="zh-CN" altLang="en-US" smtClean="0">
                <a:ea typeface="宋体" pitchFamily="2" charset="-122"/>
              </a:rPr>
              <a:t>什么是</a:t>
            </a:r>
            <a:r>
              <a:rPr lang="en-US" altLang="zh-CN" smtClean="0">
                <a:ea typeface="宋体" pitchFamily="2" charset="-122"/>
              </a:rPr>
              <a:t>Web</a:t>
            </a:r>
            <a:r>
              <a:rPr lang="zh-CN" altLang="en-US" smtClean="0">
                <a:ea typeface="宋体" pitchFamily="2" charset="-122"/>
              </a:rPr>
              <a:t>程序？</a:t>
            </a:r>
          </a:p>
        </p:txBody>
      </p:sp>
      <p:sp>
        <p:nvSpPr>
          <p:cNvPr id="7172" name="AutoShape 3"/>
          <p:cNvSpPr>
            <a:spLocks noChangeArrowheads="1"/>
          </p:cNvSpPr>
          <p:nvPr/>
        </p:nvSpPr>
        <p:spPr bwMode="auto">
          <a:xfrm>
            <a:off x="5562600" y="2997200"/>
            <a:ext cx="2754313" cy="3022600"/>
          </a:xfrm>
          <a:prstGeom prst="roundRect">
            <a:avLst>
              <a:gd name="adj" fmla="val 16667"/>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endParaRPr lang="zh-CN" altLang="en-US" sz="1800" b="0">
              <a:solidFill>
                <a:schemeClr val="tx1"/>
              </a:solidFill>
              <a:latin typeface="Verdana" pitchFamily="34" charset="0"/>
              <a:ea typeface="宋体" pitchFamily="2" charset="-122"/>
            </a:endParaRPr>
          </a:p>
        </p:txBody>
      </p:sp>
      <p:sp>
        <p:nvSpPr>
          <p:cNvPr id="7173" name="AutoShape 5"/>
          <p:cNvSpPr>
            <a:spLocks noChangeArrowheads="1"/>
          </p:cNvSpPr>
          <p:nvPr/>
        </p:nvSpPr>
        <p:spPr bwMode="auto">
          <a:xfrm>
            <a:off x="900113" y="3141663"/>
            <a:ext cx="2601912" cy="3238500"/>
          </a:xfrm>
          <a:prstGeom prst="roundRect">
            <a:avLst>
              <a:gd name="adj" fmla="val 16667"/>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endParaRPr lang="zh-CN" altLang="en-US" sz="1800" b="0">
              <a:solidFill>
                <a:schemeClr val="tx1"/>
              </a:solidFill>
              <a:latin typeface="Verdana" pitchFamily="34" charset="0"/>
              <a:ea typeface="宋体" pitchFamily="2" charset="-122"/>
            </a:endParaRPr>
          </a:p>
        </p:txBody>
      </p:sp>
      <p:sp>
        <p:nvSpPr>
          <p:cNvPr id="7174" name="Text Box 6"/>
          <p:cNvSpPr txBox="1">
            <a:spLocks noChangeArrowheads="1"/>
          </p:cNvSpPr>
          <p:nvPr/>
        </p:nvSpPr>
        <p:spPr bwMode="auto">
          <a:xfrm>
            <a:off x="1042988" y="3429000"/>
            <a:ext cx="2449512"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r>
              <a:rPr lang="zh-CN" altLang="en-US" sz="2400">
                <a:solidFill>
                  <a:schemeClr val="tx1"/>
                </a:solidFill>
                <a:ea typeface="宋体" pitchFamily="2" charset="-122"/>
              </a:rPr>
              <a:t>随着</a:t>
            </a:r>
            <a:r>
              <a:rPr lang="en-US" altLang="zh-CN" sz="2400">
                <a:solidFill>
                  <a:schemeClr val="tx1"/>
                </a:solidFill>
                <a:ea typeface="宋体" pitchFamily="2" charset="-122"/>
              </a:rPr>
              <a:t>Internet</a:t>
            </a:r>
            <a:r>
              <a:rPr lang="zh-CN" altLang="en-US" sz="2400">
                <a:solidFill>
                  <a:schemeClr val="tx1"/>
                </a:solidFill>
                <a:ea typeface="宋体" pitchFamily="2" charset="-122"/>
              </a:rPr>
              <a:t>的发展，我们可以利用浏览器实现很多功能：浏览网页新闻、上传下载资源，网上报名，信息查询等</a:t>
            </a:r>
            <a:r>
              <a:rPr lang="en-US" altLang="zh-CN" sz="2400">
                <a:solidFill>
                  <a:schemeClr val="tx1"/>
                </a:solidFill>
                <a:ea typeface="宋体" pitchFamily="2" charset="-122"/>
              </a:rPr>
              <a:t>……</a:t>
            </a:r>
          </a:p>
        </p:txBody>
      </p:sp>
      <p:sp>
        <p:nvSpPr>
          <p:cNvPr id="7175" name="Freeform 7"/>
          <p:cNvSpPr>
            <a:spLocks noChangeArrowheads="1"/>
          </p:cNvSpPr>
          <p:nvPr/>
        </p:nvSpPr>
        <p:spPr bwMode="auto">
          <a:xfrm>
            <a:off x="3222625" y="3255963"/>
            <a:ext cx="903288" cy="1241425"/>
          </a:xfrm>
          <a:custGeom>
            <a:avLst/>
            <a:gdLst>
              <a:gd name="T0" fmla="*/ 1406774299 w 580"/>
              <a:gd name="T1" fmla="*/ 0 h 798"/>
              <a:gd name="T2" fmla="*/ 1401923021 w 580"/>
              <a:gd name="T3" fmla="*/ 217809447 h 798"/>
              <a:gd name="T4" fmla="*/ 1377668191 w 580"/>
              <a:gd name="T5" fmla="*/ 421099826 h 798"/>
              <a:gd name="T6" fmla="*/ 1338861086 w 580"/>
              <a:gd name="T7" fmla="*/ 609867929 h 798"/>
              <a:gd name="T8" fmla="*/ 1275799151 w 580"/>
              <a:gd name="T9" fmla="*/ 784115409 h 798"/>
              <a:gd name="T10" fmla="*/ 1198183384 w 580"/>
              <a:gd name="T11" fmla="*/ 943842460 h 798"/>
              <a:gd name="T12" fmla="*/ 1096314344 w 580"/>
              <a:gd name="T13" fmla="*/ 1089050249 h 798"/>
              <a:gd name="T14" fmla="*/ 975040194 w 580"/>
              <a:gd name="T15" fmla="*/ 1229416793 h 798"/>
              <a:gd name="T16" fmla="*/ 829511214 w 580"/>
              <a:gd name="T17" fmla="*/ 1355262713 h 798"/>
              <a:gd name="T18" fmla="*/ 654877489 w 580"/>
              <a:gd name="T19" fmla="*/ 1476267389 h 798"/>
              <a:gd name="T20" fmla="*/ 455989129 w 580"/>
              <a:gd name="T21" fmla="*/ 1587592686 h 798"/>
              <a:gd name="T22" fmla="*/ 455989129 w 580"/>
              <a:gd name="T23" fmla="*/ 1931248346 h 798"/>
              <a:gd name="T24" fmla="*/ 0 w 580"/>
              <a:gd name="T25" fmla="*/ 1243937416 h 798"/>
              <a:gd name="T26" fmla="*/ 455989129 w 580"/>
              <a:gd name="T27" fmla="*/ 556625125 h 798"/>
              <a:gd name="T28" fmla="*/ 455989129 w 580"/>
              <a:gd name="T29" fmla="*/ 900280590 h 798"/>
              <a:gd name="T30" fmla="*/ 543305894 w 580"/>
              <a:gd name="T31" fmla="*/ 890601212 h 798"/>
              <a:gd name="T32" fmla="*/ 640325214 w 580"/>
              <a:gd name="T33" fmla="*/ 861559965 h 798"/>
              <a:gd name="T34" fmla="*/ 742194254 w 580"/>
              <a:gd name="T35" fmla="*/ 813156656 h 798"/>
              <a:gd name="T36" fmla="*/ 844065047 w 580"/>
              <a:gd name="T37" fmla="*/ 750234473 h 798"/>
              <a:gd name="T38" fmla="*/ 950785364 w 580"/>
              <a:gd name="T39" fmla="*/ 677631357 h 798"/>
              <a:gd name="T40" fmla="*/ 1047804684 w 580"/>
              <a:gd name="T41" fmla="*/ 595347306 h 798"/>
              <a:gd name="T42" fmla="*/ 1144822446 w 580"/>
              <a:gd name="T43" fmla="*/ 503382321 h 798"/>
              <a:gd name="T44" fmla="*/ 1227289491 w 580"/>
              <a:gd name="T45" fmla="*/ 401737861 h 798"/>
              <a:gd name="T46" fmla="*/ 1300053981 w 580"/>
              <a:gd name="T47" fmla="*/ 300093498 h 798"/>
              <a:gd name="T48" fmla="*/ 1353413361 w 580"/>
              <a:gd name="T49" fmla="*/ 198449086 h 798"/>
              <a:gd name="T50" fmla="*/ 1392222024 w 580"/>
              <a:gd name="T51" fmla="*/ 96804698 h 798"/>
              <a:gd name="T52" fmla="*/ 1401923021 w 580"/>
              <a:gd name="T53" fmla="*/ 0 h 798"/>
              <a:gd name="T54" fmla="*/ 1406774299 w 580"/>
              <a:gd name="T55" fmla="*/ 0 h 7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80"/>
              <a:gd name="T85" fmla="*/ 0 h 798"/>
              <a:gd name="T86" fmla="*/ 580 w 580"/>
              <a:gd name="T87" fmla="*/ 798 h 79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accent2"/>
              </a:gs>
              <a:gs pos="100000">
                <a:srgbClr val="DFDF5D"/>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76" name="AutoShape 8"/>
          <p:cNvSpPr>
            <a:spLocks noChangeAspect="1" noChangeArrowheads="1" noTextEdit="1"/>
          </p:cNvSpPr>
          <p:nvPr/>
        </p:nvSpPr>
        <p:spPr bwMode="auto">
          <a:xfrm flipH="1">
            <a:off x="4868863" y="3252788"/>
            <a:ext cx="909637"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77" name="Freeform 9"/>
          <p:cNvSpPr>
            <a:spLocks noChangeArrowheads="1"/>
          </p:cNvSpPr>
          <p:nvPr/>
        </p:nvSpPr>
        <p:spPr bwMode="auto">
          <a:xfrm flipH="1">
            <a:off x="4875213" y="3255963"/>
            <a:ext cx="903287" cy="1241425"/>
          </a:xfrm>
          <a:custGeom>
            <a:avLst/>
            <a:gdLst>
              <a:gd name="T0" fmla="*/ 1406771184 w 580"/>
              <a:gd name="T1" fmla="*/ 0 h 798"/>
              <a:gd name="T2" fmla="*/ 1401919912 w 580"/>
              <a:gd name="T3" fmla="*/ 217809447 h 798"/>
              <a:gd name="T4" fmla="*/ 1377665109 w 580"/>
              <a:gd name="T5" fmla="*/ 421099826 h 798"/>
              <a:gd name="T6" fmla="*/ 1338858047 w 580"/>
              <a:gd name="T7" fmla="*/ 609867929 h 798"/>
              <a:gd name="T8" fmla="*/ 1275796182 w 580"/>
              <a:gd name="T9" fmla="*/ 784115409 h 798"/>
              <a:gd name="T10" fmla="*/ 1198180500 w 580"/>
              <a:gd name="T11" fmla="*/ 943842460 h 798"/>
              <a:gd name="T12" fmla="*/ 1096311573 w 580"/>
              <a:gd name="T13" fmla="*/ 1089050249 h 798"/>
              <a:gd name="T14" fmla="*/ 975037557 w 580"/>
              <a:gd name="T15" fmla="*/ 1229416793 h 798"/>
              <a:gd name="T16" fmla="*/ 829510296 w 580"/>
              <a:gd name="T17" fmla="*/ 1355262713 h 798"/>
              <a:gd name="T18" fmla="*/ 654876764 w 580"/>
              <a:gd name="T19" fmla="*/ 1476267389 h 798"/>
              <a:gd name="T20" fmla="*/ 455988625 w 580"/>
              <a:gd name="T21" fmla="*/ 1587592686 h 798"/>
              <a:gd name="T22" fmla="*/ 455988625 w 580"/>
              <a:gd name="T23" fmla="*/ 1931248346 h 798"/>
              <a:gd name="T24" fmla="*/ 0 w 580"/>
              <a:gd name="T25" fmla="*/ 1243937416 h 798"/>
              <a:gd name="T26" fmla="*/ 455988625 w 580"/>
              <a:gd name="T27" fmla="*/ 556625125 h 798"/>
              <a:gd name="T28" fmla="*/ 455988625 w 580"/>
              <a:gd name="T29" fmla="*/ 900280590 h 798"/>
              <a:gd name="T30" fmla="*/ 543305293 w 580"/>
              <a:gd name="T31" fmla="*/ 890601212 h 798"/>
              <a:gd name="T32" fmla="*/ 640322948 w 580"/>
              <a:gd name="T33" fmla="*/ 861559965 h 798"/>
              <a:gd name="T34" fmla="*/ 742193433 w 580"/>
              <a:gd name="T35" fmla="*/ 813156656 h 798"/>
              <a:gd name="T36" fmla="*/ 844062555 w 580"/>
              <a:gd name="T37" fmla="*/ 750234473 h 798"/>
              <a:gd name="T38" fmla="*/ 950782754 w 580"/>
              <a:gd name="T39" fmla="*/ 677631357 h 798"/>
              <a:gd name="T40" fmla="*/ 1047801967 w 580"/>
              <a:gd name="T41" fmla="*/ 595347306 h 798"/>
              <a:gd name="T42" fmla="*/ 1144821179 w 580"/>
              <a:gd name="T43" fmla="*/ 503382321 h 798"/>
              <a:gd name="T44" fmla="*/ 1227286575 w 580"/>
              <a:gd name="T45" fmla="*/ 401737861 h 798"/>
              <a:gd name="T46" fmla="*/ 1300050985 w 580"/>
              <a:gd name="T47" fmla="*/ 300093498 h 798"/>
              <a:gd name="T48" fmla="*/ 1353410306 w 580"/>
              <a:gd name="T49" fmla="*/ 198449086 h 798"/>
              <a:gd name="T50" fmla="*/ 1392218925 w 580"/>
              <a:gd name="T51" fmla="*/ 96804698 h 798"/>
              <a:gd name="T52" fmla="*/ 1401919912 w 580"/>
              <a:gd name="T53" fmla="*/ 0 h 798"/>
              <a:gd name="T54" fmla="*/ 1406771184 w 580"/>
              <a:gd name="T55" fmla="*/ 0 h 79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80"/>
              <a:gd name="T85" fmla="*/ 0 h 798"/>
              <a:gd name="T86" fmla="*/ 580 w 580"/>
              <a:gd name="T87" fmla="*/ 798 h 79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rgbClr val="DFD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7178" name="Group 8"/>
          <p:cNvGrpSpPr>
            <a:grpSpLocks/>
          </p:cNvGrpSpPr>
          <p:nvPr/>
        </p:nvGrpSpPr>
        <p:grpSpPr bwMode="auto">
          <a:xfrm>
            <a:off x="3048000" y="1628775"/>
            <a:ext cx="2998788" cy="1601788"/>
            <a:chOff x="0" y="0"/>
            <a:chExt cx="1889" cy="1009"/>
          </a:xfrm>
        </p:grpSpPr>
        <p:grpSp>
          <p:nvGrpSpPr>
            <p:cNvPr id="7181" name="Group 9"/>
            <p:cNvGrpSpPr>
              <a:grpSpLocks/>
            </p:cNvGrpSpPr>
            <p:nvPr/>
          </p:nvGrpSpPr>
          <p:grpSpPr bwMode="auto">
            <a:xfrm>
              <a:off x="0" y="90"/>
              <a:ext cx="1889" cy="919"/>
              <a:chOff x="0" y="0"/>
              <a:chExt cx="1926" cy="937"/>
            </a:xfrm>
          </p:grpSpPr>
          <p:sp>
            <p:nvSpPr>
              <p:cNvPr id="7186" name="Oval 12"/>
              <p:cNvSpPr>
                <a:spLocks noChangeArrowheads="1"/>
              </p:cNvSpPr>
              <p:nvPr/>
            </p:nvSpPr>
            <p:spPr bwMode="auto">
              <a:xfrm>
                <a:off x="21" y="30"/>
                <a:ext cx="1905" cy="907"/>
              </a:xfrm>
              <a:prstGeom prst="ellipse">
                <a:avLst/>
              </a:prstGeom>
              <a:gradFill rotWithShape="1">
                <a:gsLst>
                  <a:gs pos="0">
                    <a:schemeClr val="hlink"/>
                  </a:gs>
                  <a:gs pos="100000">
                    <a:srgbClr val="4A4A7C"/>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1800" b="0">
                  <a:solidFill>
                    <a:schemeClr val="tx1"/>
                  </a:solidFill>
                  <a:ea typeface="宋体" pitchFamily="2" charset="-122"/>
                </a:endParaRPr>
              </a:p>
            </p:txBody>
          </p:sp>
          <p:sp>
            <p:nvSpPr>
              <p:cNvPr id="7187" name="Oval 13"/>
              <p:cNvSpPr>
                <a:spLocks noChangeArrowheads="1"/>
              </p:cNvSpPr>
              <p:nvPr/>
            </p:nvSpPr>
            <p:spPr bwMode="auto">
              <a:xfrm>
                <a:off x="0" y="0"/>
                <a:ext cx="1905" cy="907"/>
              </a:xfrm>
              <a:prstGeom prst="ellipse">
                <a:avLst/>
              </a:prstGeom>
              <a:gradFill rotWithShape="1">
                <a:gsLst>
                  <a:gs pos="0">
                    <a:srgbClr val="D2D2FF"/>
                  </a:gs>
                  <a:gs pos="100000">
                    <a:schemeClr val="hlink"/>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1800" b="0">
                  <a:solidFill>
                    <a:schemeClr val="tx1"/>
                  </a:solidFill>
                  <a:ea typeface="宋体" pitchFamily="2" charset="-122"/>
                </a:endParaRPr>
              </a:p>
            </p:txBody>
          </p:sp>
        </p:grpSp>
        <p:sp>
          <p:nvSpPr>
            <p:cNvPr id="7182" name="Oval 14"/>
            <p:cNvSpPr>
              <a:spLocks noChangeArrowheads="1"/>
            </p:cNvSpPr>
            <p:nvPr/>
          </p:nvSpPr>
          <p:spPr bwMode="auto">
            <a:xfrm>
              <a:off x="89" y="0"/>
              <a:ext cx="1691" cy="845"/>
            </a:xfrm>
            <a:prstGeom prst="ellipse">
              <a:avLst/>
            </a:prstGeom>
            <a:gradFill rotWithShape="1">
              <a:gsLst>
                <a:gs pos="0">
                  <a:srgbClr val="204242"/>
                </a:gs>
                <a:gs pos="100000">
                  <a:schemeClr val="accent1"/>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endParaRPr lang="zh-CN" altLang="en-US" sz="1800" b="0">
                <a:solidFill>
                  <a:schemeClr val="tx1"/>
                </a:solidFill>
                <a:ea typeface="宋体" pitchFamily="2" charset="-122"/>
              </a:endParaRPr>
            </a:p>
          </p:txBody>
        </p:sp>
        <p:sp>
          <p:nvSpPr>
            <p:cNvPr id="7183" name="Oval 15"/>
            <p:cNvSpPr>
              <a:spLocks noChangeArrowheads="1"/>
            </p:cNvSpPr>
            <p:nvPr/>
          </p:nvSpPr>
          <p:spPr bwMode="auto">
            <a:xfrm>
              <a:off x="111" y="5"/>
              <a:ext cx="1650" cy="824"/>
            </a:xfrm>
            <a:prstGeom prst="ellipse">
              <a:avLst/>
            </a:prstGeom>
            <a:gradFill rotWithShape="1">
              <a:gsLst>
                <a:gs pos="0">
                  <a:schemeClr val="accent1">
                    <a:alpha val="0"/>
                  </a:schemeClr>
                </a:gs>
                <a:gs pos="100000">
                  <a:srgbClr val="BED8D8"/>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endParaRPr lang="zh-CN" altLang="en-US" sz="1800" b="0">
                <a:solidFill>
                  <a:schemeClr val="tx1"/>
                </a:solidFill>
                <a:ea typeface="宋体" pitchFamily="2" charset="-122"/>
              </a:endParaRPr>
            </a:p>
          </p:txBody>
        </p:sp>
        <p:sp>
          <p:nvSpPr>
            <p:cNvPr id="7184" name="Oval 16"/>
            <p:cNvSpPr>
              <a:spLocks noChangeArrowheads="1"/>
            </p:cNvSpPr>
            <p:nvPr/>
          </p:nvSpPr>
          <p:spPr bwMode="auto">
            <a:xfrm>
              <a:off x="128" y="13"/>
              <a:ext cx="1570" cy="770"/>
            </a:xfrm>
            <a:prstGeom prst="ellipse">
              <a:avLst/>
            </a:prstGeom>
            <a:gradFill rotWithShape="1">
              <a:gsLst>
                <a:gs pos="0">
                  <a:srgbClr val="377171"/>
                </a:gs>
                <a:gs pos="100000">
                  <a:schemeClr val="accent1">
                    <a:alpha val="48000"/>
                  </a:scheme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endParaRPr lang="zh-CN" altLang="en-US" sz="1800" b="0">
                <a:solidFill>
                  <a:schemeClr val="tx1"/>
                </a:solidFill>
                <a:ea typeface="宋体" pitchFamily="2" charset="-122"/>
              </a:endParaRPr>
            </a:p>
          </p:txBody>
        </p:sp>
        <p:sp>
          <p:nvSpPr>
            <p:cNvPr id="7185" name="Oval 17"/>
            <p:cNvSpPr>
              <a:spLocks noChangeArrowheads="1"/>
            </p:cNvSpPr>
            <p:nvPr/>
          </p:nvSpPr>
          <p:spPr bwMode="auto">
            <a:xfrm>
              <a:off x="211" y="30"/>
              <a:ext cx="1382" cy="624"/>
            </a:xfrm>
            <a:prstGeom prst="ellipse">
              <a:avLst/>
            </a:prstGeom>
            <a:gradFill rotWithShape="1">
              <a:gsLst>
                <a:gs pos="0">
                  <a:srgbClr val="FFFFFF"/>
                </a:gs>
                <a:gs pos="100000">
                  <a:schemeClr val="accent1">
                    <a:alpha val="37999"/>
                  </a:scheme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endParaRPr lang="zh-CN" altLang="en-US" sz="1800" b="0">
                <a:solidFill>
                  <a:schemeClr val="tx1"/>
                </a:solidFill>
                <a:ea typeface="宋体" pitchFamily="2" charset="-122"/>
              </a:endParaRPr>
            </a:p>
          </p:txBody>
        </p:sp>
      </p:grpSp>
      <p:sp>
        <p:nvSpPr>
          <p:cNvPr id="7179" name="Text Box 18"/>
          <p:cNvSpPr txBox="1">
            <a:spLocks noChangeArrowheads="1"/>
          </p:cNvSpPr>
          <p:nvPr/>
        </p:nvSpPr>
        <p:spPr bwMode="auto">
          <a:xfrm>
            <a:off x="3857625" y="1928813"/>
            <a:ext cx="1447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ctr"/>
            <a:r>
              <a:rPr lang="en-US" altLang="zh-CN" sz="2400">
                <a:ea typeface="宋体" pitchFamily="2" charset="-122"/>
              </a:rPr>
              <a:t>Web</a:t>
            </a:r>
            <a:r>
              <a:rPr lang="zh-CN" altLang="en-US" sz="2400">
                <a:ea typeface="宋体" pitchFamily="2" charset="-122"/>
              </a:rPr>
              <a:t>程序</a:t>
            </a:r>
            <a:endParaRPr lang="zh-CN" altLang="en-US" sz="1400" b="0">
              <a:ea typeface="宋体" pitchFamily="2" charset="-122"/>
            </a:endParaRPr>
          </a:p>
        </p:txBody>
      </p:sp>
      <p:sp>
        <p:nvSpPr>
          <p:cNvPr id="7180" name="Text Box 19"/>
          <p:cNvSpPr txBox="1">
            <a:spLocks noChangeArrowheads="1"/>
          </p:cNvSpPr>
          <p:nvPr/>
        </p:nvSpPr>
        <p:spPr bwMode="auto">
          <a:xfrm>
            <a:off x="5795963" y="3357563"/>
            <a:ext cx="24479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r>
              <a:rPr lang="en-US" altLang="zh-CN" sz="2400">
                <a:solidFill>
                  <a:schemeClr val="tx1"/>
                </a:solidFill>
                <a:ea typeface="宋体" pitchFamily="2" charset="-122"/>
              </a:rPr>
              <a:t>Web</a:t>
            </a:r>
            <a:r>
              <a:rPr lang="zh-CN" altLang="en-US" sz="2400">
                <a:solidFill>
                  <a:schemeClr val="tx1"/>
                </a:solidFill>
                <a:ea typeface="宋体" pitchFamily="2" charset="-122"/>
              </a:rPr>
              <a:t>页面也叫做网页</a:t>
            </a:r>
          </a:p>
          <a:p>
            <a:r>
              <a:rPr lang="zh-CN" altLang="en-US" sz="2400">
                <a:solidFill>
                  <a:schemeClr val="tx1"/>
                </a:solidFill>
                <a:ea typeface="宋体" pitchFamily="2" charset="-122"/>
              </a:rPr>
              <a:t>简单说来，</a:t>
            </a:r>
            <a:r>
              <a:rPr lang="en-US" altLang="zh-CN" sz="2400">
                <a:solidFill>
                  <a:schemeClr val="tx1"/>
                </a:solidFill>
                <a:ea typeface="宋体" pitchFamily="2" charset="-122"/>
              </a:rPr>
              <a:t>Web</a:t>
            </a:r>
            <a:r>
              <a:rPr lang="zh-CN" altLang="en-US" sz="2400">
                <a:solidFill>
                  <a:schemeClr val="tx1"/>
                </a:solidFill>
                <a:ea typeface="宋体" pitchFamily="2" charset="-122"/>
              </a:rPr>
              <a:t>程序就是可以在网页上运行的程序</a:t>
            </a:r>
          </a:p>
        </p:txBody>
      </p:sp>
    </p:spTree>
    <p:extLst>
      <p:ext uri="{BB962C8B-B14F-4D97-AF65-F5344CB8AC3E}">
        <p14:creationId xmlns:p14="http://schemas.microsoft.com/office/powerpoint/2010/main" val="7075843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endParaRPr lang="zh-CN" altLang="en-US" smtClean="0">
              <a:ea typeface="宋体" pitchFamily="2" charset="-122"/>
            </a:endParaRPr>
          </a:p>
        </p:txBody>
      </p:sp>
      <p:sp>
        <p:nvSpPr>
          <p:cNvPr id="34819" name="Rectangle 3"/>
          <p:cNvSpPr>
            <a:spLocks noGrp="1" noChangeArrowheads="1"/>
          </p:cNvSpPr>
          <p:nvPr>
            <p:ph sz="quarter" idx="1"/>
          </p:nvPr>
        </p:nvSpPr>
        <p:spPr/>
        <p:txBody>
          <a:bodyPr/>
          <a:lstStyle/>
          <a:p>
            <a:pPr eaLnBrk="1" hangingPunct="1"/>
            <a:endParaRPr lang="zh-CN" altLang="en-US" smtClean="0">
              <a:ea typeface="宋体" pitchFamily="2" charset="-122"/>
            </a:endParaRPr>
          </a:p>
        </p:txBody>
      </p:sp>
      <p:sp>
        <p:nvSpPr>
          <p:cNvPr id="34820" name="灯片编号占位符 5"/>
          <p:cNvSpPr>
            <a:spLocks noGrp="1"/>
          </p:cNvSpPr>
          <p:nvPr>
            <p:ph type="sldNum" sz="quarter" idx="1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E76F3DEB-7D7A-4A8E-8087-A86A74D56CA4}" type="slidenum">
              <a:rPr lang="zh-CN" altLang="en-US" sz="1000" smtClean="0"/>
              <a:pPr eaLnBrk="1" hangingPunct="1"/>
              <a:t>30</a:t>
            </a:fld>
            <a:endParaRPr lang="en-US" altLang="zh-CN" sz="1000" smtClean="0"/>
          </a:p>
        </p:txBody>
      </p:sp>
      <p:pic>
        <p:nvPicPr>
          <p:cNvPr id="34821" name="Picture 4"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38" y="11113"/>
            <a:ext cx="9028112" cy="683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00241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endParaRPr lang="zh-CN" altLang="en-US" smtClean="0">
              <a:ea typeface="宋体" pitchFamily="2" charset="-122"/>
            </a:endParaRPr>
          </a:p>
        </p:txBody>
      </p:sp>
      <p:sp>
        <p:nvSpPr>
          <p:cNvPr id="35843" name="Rectangle 3"/>
          <p:cNvSpPr>
            <a:spLocks noGrp="1" noChangeArrowheads="1"/>
          </p:cNvSpPr>
          <p:nvPr>
            <p:ph sz="quarter" idx="1"/>
          </p:nvPr>
        </p:nvSpPr>
        <p:spPr/>
        <p:txBody>
          <a:bodyPr/>
          <a:lstStyle/>
          <a:p>
            <a:pPr eaLnBrk="1" hangingPunct="1"/>
            <a:endParaRPr lang="zh-CN" altLang="en-US" smtClean="0">
              <a:ea typeface="宋体" pitchFamily="2" charset="-122"/>
            </a:endParaRPr>
          </a:p>
        </p:txBody>
      </p:sp>
      <p:sp>
        <p:nvSpPr>
          <p:cNvPr id="35844" name="灯片编号占位符 5"/>
          <p:cNvSpPr>
            <a:spLocks noGrp="1"/>
          </p:cNvSpPr>
          <p:nvPr>
            <p:ph type="sldNum" sz="quarter" idx="1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F02AA919-B2C7-4EF9-A420-4A2B32438F67}" type="slidenum">
              <a:rPr lang="zh-CN" altLang="en-US" sz="1000" smtClean="0"/>
              <a:pPr eaLnBrk="1" hangingPunct="1"/>
              <a:t>31</a:t>
            </a:fld>
            <a:endParaRPr lang="en-US" altLang="zh-CN" sz="1000" smtClean="0"/>
          </a:p>
        </p:txBody>
      </p:sp>
      <p:pic>
        <p:nvPicPr>
          <p:cNvPr id="35845" name="Picture 4" descr="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664198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endParaRPr lang="zh-CN" altLang="en-US" smtClean="0">
              <a:ea typeface="宋体" pitchFamily="2" charset="-122"/>
            </a:endParaRPr>
          </a:p>
        </p:txBody>
      </p:sp>
      <p:sp>
        <p:nvSpPr>
          <p:cNvPr id="36867" name="Rectangle 3"/>
          <p:cNvSpPr>
            <a:spLocks noGrp="1" noChangeArrowheads="1"/>
          </p:cNvSpPr>
          <p:nvPr>
            <p:ph sz="quarter" idx="1"/>
          </p:nvPr>
        </p:nvSpPr>
        <p:spPr/>
        <p:txBody>
          <a:bodyPr/>
          <a:lstStyle/>
          <a:p>
            <a:pPr eaLnBrk="1" hangingPunct="1"/>
            <a:r>
              <a:rPr lang="zh-CN" altLang="zh-CN" b="1" smtClean="0">
                <a:ea typeface="宋体" pitchFamily="2" charset="-122"/>
              </a:rPr>
              <a:t>第</a:t>
            </a:r>
            <a:r>
              <a:rPr lang="en-US" altLang="zh-CN" b="1" smtClean="0">
                <a:ea typeface="宋体" pitchFamily="2" charset="-122"/>
              </a:rPr>
              <a:t>9</a:t>
            </a:r>
            <a:r>
              <a:rPr lang="zh-CN" altLang="zh-CN" b="1" smtClean="0">
                <a:ea typeface="宋体" pitchFamily="2" charset="-122"/>
              </a:rPr>
              <a:t>章介绍了数据绑定技术、</a:t>
            </a:r>
            <a:r>
              <a:rPr lang="en-US" altLang="zh-CN" b="1" smtClean="0">
                <a:ea typeface="宋体" pitchFamily="2" charset="-122"/>
              </a:rPr>
              <a:t>ASP.NET 4.5</a:t>
            </a:r>
            <a:r>
              <a:rPr lang="zh-CN" altLang="zh-CN" b="1" smtClean="0">
                <a:ea typeface="宋体" pitchFamily="2" charset="-122"/>
              </a:rPr>
              <a:t>提供的各种数据源控件和使用数据源控件连接到各种数据源的方法。</a:t>
            </a:r>
          </a:p>
        </p:txBody>
      </p:sp>
      <p:sp>
        <p:nvSpPr>
          <p:cNvPr id="36868" name="灯片编号占位符 5"/>
          <p:cNvSpPr>
            <a:spLocks noGrp="1"/>
          </p:cNvSpPr>
          <p:nvPr>
            <p:ph type="sldNum" sz="quarter" idx="1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D99D7907-83AB-4B0D-8825-EE0AAF47F970}" type="slidenum">
              <a:rPr lang="zh-CN" altLang="en-US" sz="1000" smtClean="0"/>
              <a:pPr eaLnBrk="1" hangingPunct="1"/>
              <a:t>32</a:t>
            </a:fld>
            <a:endParaRPr lang="en-US" altLang="zh-CN" sz="1000" smtClean="0"/>
          </a:p>
        </p:txBody>
      </p:sp>
    </p:spTree>
    <p:extLst>
      <p:ext uri="{BB962C8B-B14F-4D97-AF65-F5344CB8AC3E}">
        <p14:creationId xmlns:p14="http://schemas.microsoft.com/office/powerpoint/2010/main" val="10805658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endParaRPr lang="zh-CN" altLang="en-US" smtClean="0">
              <a:ea typeface="宋体" pitchFamily="2" charset="-122"/>
            </a:endParaRPr>
          </a:p>
        </p:txBody>
      </p:sp>
      <p:sp>
        <p:nvSpPr>
          <p:cNvPr id="37891" name="Rectangle 3"/>
          <p:cNvSpPr>
            <a:spLocks noGrp="1" noChangeArrowheads="1"/>
          </p:cNvSpPr>
          <p:nvPr>
            <p:ph sz="quarter" idx="1"/>
          </p:nvPr>
        </p:nvSpPr>
        <p:spPr/>
        <p:txBody>
          <a:bodyPr/>
          <a:lstStyle/>
          <a:p>
            <a:pPr eaLnBrk="1" hangingPunct="1"/>
            <a:endParaRPr lang="zh-CN" altLang="en-US" smtClean="0">
              <a:ea typeface="宋体" pitchFamily="2" charset="-122"/>
            </a:endParaRPr>
          </a:p>
        </p:txBody>
      </p:sp>
      <p:sp>
        <p:nvSpPr>
          <p:cNvPr id="37892" name="灯片编号占位符 5"/>
          <p:cNvSpPr>
            <a:spLocks noGrp="1"/>
          </p:cNvSpPr>
          <p:nvPr>
            <p:ph type="sldNum" sz="quarter" idx="1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D3182CCE-FC44-466C-BD29-A17A33E7B430}" type="slidenum">
              <a:rPr lang="zh-CN" altLang="en-US" sz="1000" smtClean="0"/>
              <a:pPr eaLnBrk="1" hangingPunct="1"/>
              <a:t>33</a:t>
            </a:fld>
            <a:endParaRPr lang="en-US" altLang="zh-CN" sz="1000" smtClean="0"/>
          </a:p>
        </p:txBody>
      </p:sp>
      <p:pic>
        <p:nvPicPr>
          <p:cNvPr id="37893" name="Picture 4" descr="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3964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534277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algn="just" eaLnBrk="1" hangingPunct="1"/>
            <a:r>
              <a:rPr lang="zh-CN" altLang="en-US" smtClean="0">
                <a:ea typeface="宋体" pitchFamily="2" charset="-122"/>
              </a:rPr>
              <a:t>内容组织（续） </a:t>
            </a:r>
          </a:p>
        </p:txBody>
      </p:sp>
      <p:sp>
        <p:nvSpPr>
          <p:cNvPr id="38915" name="Rectangle 3"/>
          <p:cNvSpPr>
            <a:spLocks noGrp="1" noChangeArrowheads="1"/>
          </p:cNvSpPr>
          <p:nvPr>
            <p:ph sz="quarter" idx="1"/>
          </p:nvPr>
        </p:nvSpPr>
        <p:spPr/>
        <p:txBody>
          <a:bodyPr/>
          <a:lstStyle/>
          <a:p>
            <a:pPr eaLnBrk="1" hangingPunct="1"/>
            <a:r>
              <a:rPr lang="zh-CN" altLang="zh-CN" b="1" smtClean="0">
                <a:ea typeface="宋体" pitchFamily="2" charset="-122"/>
              </a:rPr>
              <a:t>第</a:t>
            </a:r>
            <a:r>
              <a:rPr lang="en-US" altLang="zh-CN" b="1" smtClean="0">
                <a:ea typeface="宋体" pitchFamily="2" charset="-122"/>
              </a:rPr>
              <a:t>10</a:t>
            </a:r>
            <a:r>
              <a:rPr lang="zh-CN" altLang="zh-CN" b="1" smtClean="0">
                <a:ea typeface="宋体" pitchFamily="2" charset="-122"/>
              </a:rPr>
              <a:t>章介绍了</a:t>
            </a:r>
            <a:r>
              <a:rPr lang="en-US" altLang="zh-CN" b="1" smtClean="0">
                <a:ea typeface="宋体" pitchFamily="2" charset="-122"/>
              </a:rPr>
              <a:t>Ajax</a:t>
            </a:r>
            <a:r>
              <a:rPr lang="zh-CN" altLang="zh-CN" b="1" smtClean="0">
                <a:ea typeface="宋体" pitchFamily="2" charset="-122"/>
              </a:rPr>
              <a:t>的基础知识以及</a:t>
            </a:r>
            <a:r>
              <a:rPr lang="en-US" altLang="zh-CN" b="1" smtClean="0">
                <a:ea typeface="宋体" pitchFamily="2" charset="-122"/>
              </a:rPr>
              <a:t>ASP.NET AJAX</a:t>
            </a:r>
            <a:r>
              <a:rPr lang="zh-CN" altLang="zh-CN" b="1" smtClean="0">
                <a:ea typeface="宋体" pitchFamily="2" charset="-122"/>
              </a:rPr>
              <a:t>控件——这是微软的客户端异步无刷新页面技术，在</a:t>
            </a:r>
            <a:r>
              <a:rPr lang="en-US" altLang="zh-CN" b="1" smtClean="0">
                <a:ea typeface="宋体" pitchFamily="2" charset="-122"/>
              </a:rPr>
              <a:t>ASP.NET 4.5</a:t>
            </a:r>
            <a:r>
              <a:rPr lang="zh-CN" altLang="zh-CN" b="1" smtClean="0">
                <a:ea typeface="宋体" pitchFamily="2" charset="-122"/>
              </a:rPr>
              <a:t>以前的版本中，已经包含了此技术框架。</a:t>
            </a:r>
            <a:endParaRPr lang="en-US" altLang="zh-CN" b="1" smtClean="0">
              <a:ea typeface="宋体" pitchFamily="2" charset="-122"/>
            </a:endParaRPr>
          </a:p>
          <a:p>
            <a:pPr eaLnBrk="1" hangingPunct="1"/>
            <a:r>
              <a:rPr lang="zh-CN" altLang="en-US" b="1" smtClean="0">
                <a:ea typeface="宋体" pitchFamily="2" charset="-122"/>
              </a:rPr>
              <a:t>第</a:t>
            </a:r>
            <a:r>
              <a:rPr lang="en-US" altLang="zh-CN" b="1" smtClean="0">
                <a:ea typeface="宋体" pitchFamily="2" charset="-122"/>
              </a:rPr>
              <a:t>11</a:t>
            </a:r>
            <a:r>
              <a:rPr lang="zh-CN" altLang="en-US" b="1" smtClean="0">
                <a:ea typeface="宋体" pitchFamily="2" charset="-122"/>
              </a:rPr>
              <a:t>章综合实例讲解。</a:t>
            </a:r>
            <a:r>
              <a:rPr lang="zh-CN" altLang="zh-CN" b="1" smtClean="0">
                <a:ea typeface="宋体" pitchFamily="2" charset="-122"/>
              </a:rPr>
              <a:t>学习网上书城的总体设计，熟悉系统数据库的设计，掌握用户控件的设计与使用。掌握网站的前台设计和网站的后台管理模块的设计。</a:t>
            </a:r>
          </a:p>
          <a:p>
            <a:pPr eaLnBrk="1" hangingPunct="1"/>
            <a:endParaRPr lang="zh-CN" altLang="zh-CN" b="1" smtClean="0">
              <a:ea typeface="宋体" pitchFamily="2" charset="-122"/>
            </a:endParaRPr>
          </a:p>
        </p:txBody>
      </p:sp>
      <p:sp>
        <p:nvSpPr>
          <p:cNvPr id="38916" name="灯片编号占位符 5"/>
          <p:cNvSpPr>
            <a:spLocks noGrp="1"/>
          </p:cNvSpPr>
          <p:nvPr>
            <p:ph type="sldNum" sz="quarter" idx="1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9E64822E-7C24-4FEF-A7C6-FDFACFED05A2}" type="slidenum">
              <a:rPr lang="zh-CN" altLang="en-US" sz="1000" smtClean="0"/>
              <a:pPr eaLnBrk="1" hangingPunct="1"/>
              <a:t>34</a:t>
            </a:fld>
            <a:endParaRPr lang="en-US" altLang="zh-CN" sz="1000" smtClean="0"/>
          </a:p>
        </p:txBody>
      </p:sp>
    </p:spTree>
    <p:extLst>
      <p:ext uri="{BB962C8B-B14F-4D97-AF65-F5344CB8AC3E}">
        <p14:creationId xmlns:p14="http://schemas.microsoft.com/office/powerpoint/2010/main" val="709789788"/>
      </p:ext>
    </p:extLst>
  </p:cSld>
  <p:clrMapOvr>
    <a:masterClrMapping/>
  </p:clrMapOvr>
  <p:transition>
    <p:rand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1"/>
          <p:cNvSpPr>
            <a:spLocks noGrp="1"/>
          </p:cNvSpPr>
          <p:nvPr>
            <p:ph type="title"/>
          </p:nvPr>
        </p:nvSpPr>
        <p:spPr/>
        <p:txBody>
          <a:bodyPr/>
          <a:lstStyle/>
          <a:p>
            <a:pPr eaLnBrk="1" hangingPunct="1"/>
            <a:endParaRPr lang="zh-CN" altLang="en-US" smtClean="0">
              <a:ea typeface="宋体" pitchFamily="2" charset="-122"/>
            </a:endParaRPr>
          </a:p>
        </p:txBody>
      </p:sp>
      <p:sp>
        <p:nvSpPr>
          <p:cNvPr id="39939" name="内容占位符 2"/>
          <p:cNvSpPr>
            <a:spLocks noGrp="1"/>
          </p:cNvSpPr>
          <p:nvPr>
            <p:ph sz="quarter" idx="1"/>
          </p:nvPr>
        </p:nvSpPr>
        <p:spPr/>
        <p:txBody>
          <a:bodyPr/>
          <a:lstStyle/>
          <a:p>
            <a:pPr eaLnBrk="1" hangingPunct="1"/>
            <a:endParaRPr lang="zh-CN" altLang="en-US" smtClean="0">
              <a:ea typeface="宋体" pitchFamily="2" charset="-122"/>
            </a:endParaRPr>
          </a:p>
        </p:txBody>
      </p:sp>
      <p:sp>
        <p:nvSpPr>
          <p:cNvPr id="39940" name="灯片编号占位符 3"/>
          <p:cNvSpPr>
            <a:spLocks noGrp="1"/>
          </p:cNvSpPr>
          <p:nvPr>
            <p:ph type="sldNum" sz="quarter" idx="1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28388162-6AD1-4CCC-88C9-8A979B50ACD7}" type="slidenum">
              <a:rPr lang="zh-CN" altLang="en-US" sz="1000" smtClean="0"/>
              <a:pPr eaLnBrk="1" hangingPunct="1"/>
              <a:t>35</a:t>
            </a:fld>
            <a:endParaRPr lang="en-US" altLang="zh-CN" sz="1000" smtClean="0"/>
          </a:p>
        </p:txBody>
      </p:sp>
      <p:pic>
        <p:nvPicPr>
          <p:cNvPr id="3994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450" y="0"/>
            <a:ext cx="7129463" cy="674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442970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algn="just" eaLnBrk="1" hangingPunct="1"/>
            <a:r>
              <a:rPr lang="zh-CN" altLang="en-US" smtClean="0">
                <a:ea typeface="宋体" pitchFamily="2" charset="-122"/>
              </a:rPr>
              <a:t>内容组织（续） </a:t>
            </a:r>
          </a:p>
        </p:txBody>
      </p:sp>
      <p:sp>
        <p:nvSpPr>
          <p:cNvPr id="40963" name="Rectangle 3"/>
          <p:cNvSpPr>
            <a:spLocks noGrp="1" noChangeArrowheads="1"/>
          </p:cNvSpPr>
          <p:nvPr>
            <p:ph sz="quarter" idx="1"/>
          </p:nvPr>
        </p:nvSpPr>
        <p:spPr/>
        <p:txBody>
          <a:bodyPr/>
          <a:lstStyle/>
          <a:p>
            <a:pPr eaLnBrk="1" hangingPunct="1"/>
            <a:r>
              <a:rPr lang="zh-CN" altLang="en-US" smtClean="0">
                <a:ea typeface="宋体" pitchFamily="2" charset="-122"/>
              </a:rPr>
              <a:t>介绍</a:t>
            </a:r>
            <a:r>
              <a:rPr lang="en-US" altLang="zh-CN" smtClean="0">
                <a:ea typeface="宋体" pitchFamily="2" charset="-122"/>
              </a:rPr>
              <a:t>Internet</a:t>
            </a:r>
            <a:r>
              <a:rPr lang="zh-CN" altLang="en-US" smtClean="0">
                <a:ea typeface="宋体" pitchFamily="2" charset="-122"/>
              </a:rPr>
              <a:t>上广泛调用的</a:t>
            </a:r>
            <a:r>
              <a:rPr lang="en-US" altLang="zh-CN" smtClean="0">
                <a:ea typeface="宋体" pitchFamily="2" charset="-122"/>
              </a:rPr>
              <a:t>Web</a:t>
            </a:r>
            <a:r>
              <a:rPr lang="zh-CN" altLang="en-US" smtClean="0">
                <a:ea typeface="宋体" pitchFamily="2" charset="-122"/>
              </a:rPr>
              <a:t>服务和微软新推出的</a:t>
            </a:r>
            <a:r>
              <a:rPr lang="en-US" altLang="zh-CN" smtClean="0">
                <a:ea typeface="宋体" pitchFamily="2" charset="-122"/>
              </a:rPr>
              <a:t>WCF</a:t>
            </a:r>
            <a:r>
              <a:rPr lang="zh-CN" altLang="en-US" smtClean="0">
                <a:ea typeface="宋体" pitchFamily="2" charset="-122"/>
              </a:rPr>
              <a:t>服务。</a:t>
            </a:r>
          </a:p>
        </p:txBody>
      </p:sp>
      <p:sp>
        <p:nvSpPr>
          <p:cNvPr id="40964" name="灯片编号占位符 5"/>
          <p:cNvSpPr>
            <a:spLocks noGrp="1"/>
          </p:cNvSpPr>
          <p:nvPr>
            <p:ph type="sldNum" sz="quarter" idx="1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E1D61B13-F78A-48A8-9257-F76ECEC1F5D4}" type="slidenum">
              <a:rPr lang="zh-CN" altLang="en-US" sz="1000" smtClean="0"/>
              <a:pPr eaLnBrk="1" hangingPunct="1"/>
              <a:t>36</a:t>
            </a:fld>
            <a:endParaRPr lang="en-US" altLang="zh-CN" sz="1000" smtClean="0"/>
          </a:p>
        </p:txBody>
      </p:sp>
    </p:spTree>
    <p:extLst>
      <p:ext uri="{BB962C8B-B14F-4D97-AF65-F5344CB8AC3E}">
        <p14:creationId xmlns:p14="http://schemas.microsoft.com/office/powerpoint/2010/main" val="635886057"/>
      </p:ext>
    </p:extLst>
  </p:cSld>
  <p:clrMapOvr>
    <a:masterClrMapping/>
  </p:clrMapOvr>
  <p:transition>
    <p:rand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endParaRPr lang="zh-CN" altLang="en-US" smtClean="0">
              <a:ea typeface="宋体" pitchFamily="2" charset="-122"/>
            </a:endParaRPr>
          </a:p>
        </p:txBody>
      </p:sp>
      <p:sp>
        <p:nvSpPr>
          <p:cNvPr id="41987" name="Rectangle 3"/>
          <p:cNvSpPr>
            <a:spLocks noGrp="1" noChangeArrowheads="1"/>
          </p:cNvSpPr>
          <p:nvPr>
            <p:ph sz="quarter" idx="1"/>
          </p:nvPr>
        </p:nvSpPr>
        <p:spPr/>
        <p:txBody>
          <a:bodyPr/>
          <a:lstStyle/>
          <a:p>
            <a:pPr eaLnBrk="1" hangingPunct="1"/>
            <a:endParaRPr lang="zh-CN" altLang="en-US" smtClean="0">
              <a:ea typeface="宋体" pitchFamily="2" charset="-122"/>
            </a:endParaRPr>
          </a:p>
        </p:txBody>
      </p:sp>
      <p:sp>
        <p:nvSpPr>
          <p:cNvPr id="41988" name="灯片编号占位符 5"/>
          <p:cNvSpPr>
            <a:spLocks noGrp="1"/>
          </p:cNvSpPr>
          <p:nvPr>
            <p:ph type="sldNum" sz="quarter" idx="1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4CD73263-4288-4768-AFEB-98A46626DFAD}" type="slidenum">
              <a:rPr lang="zh-CN" altLang="en-US" sz="1000" smtClean="0"/>
              <a:pPr eaLnBrk="1" hangingPunct="1"/>
              <a:t>37</a:t>
            </a:fld>
            <a:endParaRPr lang="en-US" altLang="zh-CN" sz="1000" smtClean="0"/>
          </a:p>
        </p:txBody>
      </p:sp>
      <p:pic>
        <p:nvPicPr>
          <p:cNvPr id="41989" name="Picture 4" descr="0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89646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780321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endParaRPr lang="zh-CN" altLang="en-US" smtClean="0">
              <a:ea typeface="宋体" pitchFamily="2" charset="-122"/>
            </a:endParaRPr>
          </a:p>
        </p:txBody>
      </p:sp>
      <p:sp>
        <p:nvSpPr>
          <p:cNvPr id="43011" name="Rectangle 3"/>
          <p:cNvSpPr>
            <a:spLocks noGrp="1" noChangeArrowheads="1"/>
          </p:cNvSpPr>
          <p:nvPr>
            <p:ph sz="quarter" idx="1"/>
          </p:nvPr>
        </p:nvSpPr>
        <p:spPr/>
        <p:txBody>
          <a:bodyPr/>
          <a:lstStyle/>
          <a:p>
            <a:pPr eaLnBrk="1" hangingPunct="1"/>
            <a:endParaRPr lang="zh-CN" altLang="en-US" smtClean="0">
              <a:ea typeface="宋体" pitchFamily="2" charset="-122"/>
            </a:endParaRPr>
          </a:p>
        </p:txBody>
      </p:sp>
      <p:sp>
        <p:nvSpPr>
          <p:cNvPr id="43012" name="灯片编号占位符 5"/>
          <p:cNvSpPr>
            <a:spLocks noGrp="1"/>
          </p:cNvSpPr>
          <p:nvPr>
            <p:ph type="sldNum" sz="quarter" idx="1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D139271E-F55D-4BEC-A496-649D84501C6C}" type="slidenum">
              <a:rPr lang="zh-CN" altLang="en-US" sz="1000" smtClean="0"/>
              <a:pPr eaLnBrk="1" hangingPunct="1"/>
              <a:t>38</a:t>
            </a:fld>
            <a:endParaRPr lang="en-US" altLang="zh-CN" sz="1000" smtClean="0"/>
          </a:p>
        </p:txBody>
      </p:sp>
      <p:pic>
        <p:nvPicPr>
          <p:cNvPr id="43013" name="Picture 4" descr="0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688955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endParaRPr lang="zh-CN" altLang="en-US" smtClean="0">
              <a:ea typeface="宋体" pitchFamily="2" charset="-122"/>
            </a:endParaRPr>
          </a:p>
        </p:txBody>
      </p:sp>
      <p:sp>
        <p:nvSpPr>
          <p:cNvPr id="44035" name="Rectangle 3"/>
          <p:cNvSpPr>
            <a:spLocks noGrp="1" noChangeArrowheads="1"/>
          </p:cNvSpPr>
          <p:nvPr>
            <p:ph sz="quarter" idx="1"/>
          </p:nvPr>
        </p:nvSpPr>
        <p:spPr/>
        <p:txBody>
          <a:bodyPr/>
          <a:lstStyle/>
          <a:p>
            <a:pPr eaLnBrk="1" hangingPunct="1"/>
            <a:endParaRPr lang="zh-CN" altLang="en-US" smtClean="0">
              <a:ea typeface="宋体" pitchFamily="2" charset="-122"/>
            </a:endParaRPr>
          </a:p>
        </p:txBody>
      </p:sp>
      <p:sp>
        <p:nvSpPr>
          <p:cNvPr id="44036" name="灯片编号占位符 5"/>
          <p:cNvSpPr>
            <a:spLocks noGrp="1"/>
          </p:cNvSpPr>
          <p:nvPr>
            <p:ph type="sldNum" sz="quarter" idx="1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10C12F01-513E-4769-B8CC-47CF4B8D58C2}" type="slidenum">
              <a:rPr lang="zh-CN" altLang="en-US" sz="1000" smtClean="0"/>
              <a:pPr eaLnBrk="1" hangingPunct="1"/>
              <a:t>39</a:t>
            </a:fld>
            <a:endParaRPr lang="en-US" altLang="zh-CN" sz="1000" smtClean="0"/>
          </a:p>
        </p:txBody>
      </p:sp>
      <p:pic>
        <p:nvPicPr>
          <p:cNvPr id="44037" name="Picture 4" descr="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18186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C4E3D588-5ED3-405D-A838-C18EBB229381}" type="slidenum">
              <a:rPr lang="zh-CN" altLang="en-US" sz="1000" smtClean="0"/>
              <a:pPr eaLnBrk="1" hangingPunct="1"/>
              <a:t>4</a:t>
            </a:fld>
            <a:endParaRPr lang="en-US" altLang="zh-CN" sz="1000" smtClean="0"/>
          </a:p>
        </p:txBody>
      </p:sp>
      <p:sp>
        <p:nvSpPr>
          <p:cNvPr id="8195" name="标题 1"/>
          <p:cNvSpPr>
            <a:spLocks noGrp="1"/>
          </p:cNvSpPr>
          <p:nvPr>
            <p:ph type="title" idx="4294967295"/>
          </p:nvPr>
        </p:nvSpPr>
        <p:spPr>
          <a:xfrm>
            <a:off x="0" y="115888"/>
            <a:ext cx="7772400" cy="1143000"/>
          </a:xfrm>
        </p:spPr>
        <p:txBody>
          <a:bodyPr/>
          <a:lstStyle/>
          <a:p>
            <a:pPr eaLnBrk="1" hangingPunct="1"/>
            <a:r>
              <a:rPr lang="en-US" altLang="zh-CN" smtClean="0">
                <a:ea typeface="宋体" pitchFamily="2" charset="-122"/>
              </a:rPr>
              <a:t>2.Web</a:t>
            </a:r>
            <a:r>
              <a:rPr lang="zh-CN" altLang="en-US" smtClean="0">
                <a:ea typeface="宋体" pitchFamily="2" charset="-122"/>
              </a:rPr>
              <a:t>程序的发展</a:t>
            </a:r>
          </a:p>
        </p:txBody>
      </p:sp>
      <p:cxnSp>
        <p:nvCxnSpPr>
          <p:cNvPr id="8196" name="直接连接符 30"/>
          <p:cNvCxnSpPr>
            <a:cxnSpLocks noChangeShapeType="1"/>
          </p:cNvCxnSpPr>
          <p:nvPr/>
        </p:nvCxnSpPr>
        <p:spPr bwMode="auto">
          <a:xfrm rot="16200000" flipH="1">
            <a:off x="1427956" y="3928269"/>
            <a:ext cx="5857875" cy="1588"/>
          </a:xfrm>
          <a:prstGeom prst="line">
            <a:avLst/>
          </a:prstGeom>
          <a:noFill/>
          <a:ln w="19050">
            <a:solidFill>
              <a:srgbClr val="418D8D"/>
            </a:solidFill>
            <a:prstDash val="dash"/>
            <a:round/>
            <a:headEnd/>
            <a:tailEnd/>
          </a:ln>
          <a:extLst>
            <a:ext uri="{909E8E84-426E-40DD-AFC4-6F175D3DCCD1}">
              <a14:hiddenFill xmlns:a14="http://schemas.microsoft.com/office/drawing/2010/main">
                <a:noFill/>
              </a14:hiddenFill>
            </a:ext>
          </a:extLst>
        </p:spPr>
      </p:cxnSp>
      <p:sp>
        <p:nvSpPr>
          <p:cNvPr id="8197" name="Freeform 3"/>
          <p:cNvSpPr>
            <a:spLocks noChangeArrowheads="1"/>
          </p:cNvSpPr>
          <p:nvPr/>
        </p:nvSpPr>
        <p:spPr bwMode="auto">
          <a:xfrm>
            <a:off x="3071813" y="1143000"/>
            <a:ext cx="2786062" cy="642938"/>
          </a:xfrm>
          <a:custGeom>
            <a:avLst/>
            <a:gdLst>
              <a:gd name="T0" fmla="*/ 0 w 982"/>
              <a:gd name="T1" fmla="*/ 534068866 h 774"/>
              <a:gd name="T2" fmla="*/ 16097879 w 982"/>
              <a:gd name="T3" fmla="*/ 531308553 h 774"/>
              <a:gd name="T4" fmla="*/ 64394354 w 982"/>
              <a:gd name="T5" fmla="*/ 520268962 h 774"/>
              <a:gd name="T6" fmla="*/ 128788707 w 982"/>
              <a:gd name="T7" fmla="*/ 503708745 h 774"/>
              <a:gd name="T8" fmla="*/ 257577414 w 982"/>
              <a:gd name="T9" fmla="*/ 481627902 h 774"/>
              <a:gd name="T10" fmla="*/ 402466877 w 982"/>
              <a:gd name="T11" fmla="*/ 455407835 h 774"/>
              <a:gd name="T12" fmla="*/ 611747745 w 982"/>
              <a:gd name="T13" fmla="*/ 426427352 h 774"/>
              <a:gd name="T14" fmla="*/ 853227374 w 982"/>
              <a:gd name="T15" fmla="*/ 396066400 h 774"/>
              <a:gd name="T16" fmla="*/ 1143003284 w 982"/>
              <a:gd name="T17" fmla="*/ 364325708 h 774"/>
              <a:gd name="T18" fmla="*/ 1497171044 w 982"/>
              <a:gd name="T19" fmla="*/ 332585846 h 774"/>
              <a:gd name="T20" fmla="*/ 1899637743 w 982"/>
              <a:gd name="T21" fmla="*/ 302224894 h 774"/>
              <a:gd name="T22" fmla="*/ 2147483647 w 982"/>
              <a:gd name="T23" fmla="*/ 274624255 h 774"/>
              <a:gd name="T24" fmla="*/ 2147483647 w 982"/>
              <a:gd name="T25" fmla="*/ 248404189 h 774"/>
              <a:gd name="T26" fmla="*/ 2147483647 w 982"/>
              <a:gd name="T27" fmla="*/ 229083659 h 774"/>
              <a:gd name="T28" fmla="*/ 2147483647 w 982"/>
              <a:gd name="T29" fmla="*/ 216663444 h 774"/>
              <a:gd name="T30" fmla="*/ 2147483647 w 982"/>
              <a:gd name="T31" fmla="*/ 209763077 h 774"/>
              <a:gd name="T32" fmla="*/ 2147483647 w 982"/>
              <a:gd name="T33" fmla="*/ 207003595 h 774"/>
              <a:gd name="T34" fmla="*/ 2147483647 w 982"/>
              <a:gd name="T35" fmla="*/ 207003595 h 774"/>
              <a:gd name="T36" fmla="*/ 2147483647 w 982"/>
              <a:gd name="T37" fmla="*/ 209763077 h 774"/>
              <a:gd name="T38" fmla="*/ 2147483647 w 982"/>
              <a:gd name="T39" fmla="*/ 215283703 h 774"/>
              <a:gd name="T40" fmla="*/ 2147483647 w 982"/>
              <a:gd name="T41" fmla="*/ 220803550 h 774"/>
              <a:gd name="T42" fmla="*/ 2147483647 w 982"/>
              <a:gd name="T43" fmla="*/ 224943605 h 774"/>
              <a:gd name="T44" fmla="*/ 2147483647 w 982"/>
              <a:gd name="T45" fmla="*/ 229083659 h 774"/>
              <a:gd name="T46" fmla="*/ 2147483647 w 982"/>
              <a:gd name="T47" fmla="*/ 230464231 h 774"/>
              <a:gd name="T48" fmla="*/ 2147483647 w 982"/>
              <a:gd name="T49" fmla="*/ 328445791 h 774"/>
              <a:gd name="T50" fmla="*/ 2147483647 w 982"/>
              <a:gd name="T51" fmla="*/ 255304556 h 774"/>
              <a:gd name="T52" fmla="*/ 2147483647 w 982"/>
              <a:gd name="T53" fmla="*/ 0 h 774"/>
              <a:gd name="T54" fmla="*/ 2147483647 w 982"/>
              <a:gd name="T55" fmla="*/ 103501382 h 774"/>
              <a:gd name="T56" fmla="*/ 2147483647 w 982"/>
              <a:gd name="T57" fmla="*/ 102121641 h 774"/>
              <a:gd name="T58" fmla="*/ 2147483647 w 982"/>
              <a:gd name="T59" fmla="*/ 97981587 h 774"/>
              <a:gd name="T60" fmla="*/ 2147483647 w 982"/>
              <a:gd name="T61" fmla="*/ 92461791 h 774"/>
              <a:gd name="T62" fmla="*/ 2147483647 w 982"/>
              <a:gd name="T63" fmla="*/ 86941165 h 774"/>
              <a:gd name="T64" fmla="*/ 2147483647 w 982"/>
              <a:gd name="T65" fmla="*/ 82801111 h 774"/>
              <a:gd name="T66" fmla="*/ 2147483647 w 982"/>
              <a:gd name="T67" fmla="*/ 78661057 h 774"/>
              <a:gd name="T68" fmla="*/ 2147483647 w 982"/>
              <a:gd name="T69" fmla="*/ 75901574 h 774"/>
              <a:gd name="T70" fmla="*/ 2147483647 w 982"/>
              <a:gd name="T71" fmla="*/ 75901574 h 774"/>
              <a:gd name="T72" fmla="*/ 2147483647 w 982"/>
              <a:gd name="T73" fmla="*/ 80041628 h 774"/>
              <a:gd name="T74" fmla="*/ 2147483647 w 982"/>
              <a:gd name="T75" fmla="*/ 86941165 h 774"/>
              <a:gd name="T76" fmla="*/ 2147483647 w 982"/>
              <a:gd name="T77" fmla="*/ 100741900 h 774"/>
              <a:gd name="T78" fmla="*/ 2147483647 w 982"/>
              <a:gd name="T79" fmla="*/ 118681884 h 774"/>
              <a:gd name="T80" fmla="*/ 2147483647 w 982"/>
              <a:gd name="T81" fmla="*/ 144902781 h 774"/>
              <a:gd name="T82" fmla="*/ 2147483647 w 982"/>
              <a:gd name="T83" fmla="*/ 178023215 h 774"/>
              <a:gd name="T84" fmla="*/ 1851341285 w 982"/>
              <a:gd name="T85" fmla="*/ 213903131 h 774"/>
              <a:gd name="T86" fmla="*/ 1432776357 w 982"/>
              <a:gd name="T87" fmla="*/ 251164502 h 774"/>
              <a:gd name="T88" fmla="*/ 1094706827 w 982"/>
              <a:gd name="T89" fmla="*/ 291184472 h 774"/>
              <a:gd name="T90" fmla="*/ 804930916 w 982"/>
              <a:gd name="T91" fmla="*/ 331205274 h 774"/>
              <a:gd name="T92" fmla="*/ 579549160 w 982"/>
              <a:gd name="T93" fmla="*/ 369846334 h 774"/>
              <a:gd name="T94" fmla="*/ 386366166 w 982"/>
              <a:gd name="T95" fmla="*/ 407106822 h 774"/>
              <a:gd name="T96" fmla="*/ 241479541 w 982"/>
              <a:gd name="T97" fmla="*/ 441607101 h 774"/>
              <a:gd name="T98" fmla="*/ 144886581 w 982"/>
              <a:gd name="T99" fmla="*/ 471968052 h 774"/>
              <a:gd name="T100" fmla="*/ 64394354 w 982"/>
              <a:gd name="T101" fmla="*/ 498188119 h 774"/>
              <a:gd name="T102" fmla="*/ 32198595 w 982"/>
              <a:gd name="T103" fmla="*/ 517508649 h 774"/>
              <a:gd name="T104" fmla="*/ 0 w 982"/>
              <a:gd name="T105" fmla="*/ 529928812 h 774"/>
              <a:gd name="T106" fmla="*/ 0 w 982"/>
              <a:gd name="T107" fmla="*/ 534068866 h 77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82"/>
              <a:gd name="T163" fmla="*/ 0 h 774"/>
              <a:gd name="T164" fmla="*/ 982 w 982"/>
              <a:gd name="T165" fmla="*/ 774 h 77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rgbClr val="A2A2FF">
                  <a:alpha val="31998"/>
                </a:srgbClr>
              </a:gs>
              <a:gs pos="100000">
                <a:schemeClr val="hlink"/>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198" name="AutoShape 4"/>
          <p:cNvSpPr>
            <a:spLocks noChangeArrowheads="1"/>
          </p:cNvSpPr>
          <p:nvPr/>
        </p:nvSpPr>
        <p:spPr bwMode="auto">
          <a:xfrm>
            <a:off x="928688" y="1701800"/>
            <a:ext cx="2295525" cy="2155825"/>
          </a:xfrm>
          <a:prstGeom prst="roundRect">
            <a:avLst>
              <a:gd name="adj" fmla="val 4690"/>
            </a:avLst>
          </a:prstGeom>
          <a:noFill/>
          <a:ln w="571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sz="1800" b="0">
              <a:solidFill>
                <a:schemeClr val="tx1"/>
              </a:solidFill>
              <a:ea typeface="宋体" pitchFamily="2" charset="-122"/>
            </a:endParaRPr>
          </a:p>
        </p:txBody>
      </p:sp>
      <p:sp>
        <p:nvSpPr>
          <p:cNvPr id="569350" name="AutoShape 5"/>
          <p:cNvSpPr>
            <a:spLocks noChangeArrowheads="1"/>
          </p:cNvSpPr>
          <p:nvPr/>
        </p:nvSpPr>
        <p:spPr bwMode="auto">
          <a:xfrm>
            <a:off x="1162050" y="1477963"/>
            <a:ext cx="1863725" cy="571500"/>
          </a:xfrm>
          <a:prstGeom prst="roundRect">
            <a:avLst>
              <a:gd name="adj" fmla="val 50000"/>
            </a:avLst>
          </a:prstGeom>
          <a:gradFill rotWithShape="1">
            <a:gsLst>
              <a:gs pos="0">
                <a:srgbClr val="5E5E00"/>
              </a:gs>
              <a:gs pos="50000">
                <a:schemeClr val="accent2"/>
              </a:gs>
              <a:gs pos="100000">
                <a:srgbClr val="5E5E00"/>
              </a:gs>
            </a:gsLst>
            <a:lin ang="5400000" scaled="1"/>
          </a:gradFill>
          <a:ln w="9525">
            <a:noFill/>
            <a:round/>
            <a:headEnd/>
            <a:tailEnd/>
          </a:ln>
        </p:spPr>
        <p:txBody>
          <a:bodyPr wrap="none" anchor="ctr"/>
          <a:lstStyle/>
          <a:p>
            <a:pPr>
              <a:defRPr/>
            </a:pPr>
            <a:endParaRPr lang="zh-CN" altLang="en-US" sz="1800" b="0">
              <a:solidFill>
                <a:schemeClr val="tx1"/>
              </a:solidFill>
              <a:latin typeface="Arial" charset="0"/>
              <a:ea typeface="宋体" pitchFamily="2" charset="-122"/>
            </a:endParaRPr>
          </a:p>
        </p:txBody>
      </p:sp>
      <p:sp>
        <p:nvSpPr>
          <p:cNvPr id="8200" name="AutoShape 6"/>
          <p:cNvSpPr>
            <a:spLocks noChangeArrowheads="1"/>
          </p:cNvSpPr>
          <p:nvPr/>
        </p:nvSpPr>
        <p:spPr bwMode="auto">
          <a:xfrm flipH="1">
            <a:off x="2838450" y="1639888"/>
            <a:ext cx="73025" cy="144462"/>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800" b="0">
              <a:solidFill>
                <a:schemeClr val="tx1"/>
              </a:solidFill>
              <a:ea typeface="宋体" pitchFamily="2" charset="-122"/>
            </a:endParaRPr>
          </a:p>
        </p:txBody>
      </p:sp>
      <p:sp>
        <p:nvSpPr>
          <p:cNvPr id="8201" name="AutoShape 8"/>
          <p:cNvSpPr>
            <a:spLocks noChangeArrowheads="1"/>
          </p:cNvSpPr>
          <p:nvPr/>
        </p:nvSpPr>
        <p:spPr bwMode="auto">
          <a:xfrm>
            <a:off x="5643563" y="1508125"/>
            <a:ext cx="2295525" cy="2354263"/>
          </a:xfrm>
          <a:prstGeom prst="roundRect">
            <a:avLst>
              <a:gd name="adj" fmla="val 4690"/>
            </a:avLst>
          </a:prstGeom>
          <a:noFill/>
          <a:ln w="57150">
            <a:solidFill>
              <a:schemeClr val="hlink"/>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sz="1800" b="0">
              <a:solidFill>
                <a:schemeClr val="tx1"/>
              </a:solidFill>
              <a:ea typeface="宋体" pitchFamily="2" charset="-122"/>
            </a:endParaRPr>
          </a:p>
        </p:txBody>
      </p:sp>
      <p:sp>
        <p:nvSpPr>
          <p:cNvPr id="569353" name="AutoShape 9"/>
          <p:cNvSpPr>
            <a:spLocks noChangeArrowheads="1"/>
          </p:cNvSpPr>
          <p:nvPr/>
        </p:nvSpPr>
        <p:spPr bwMode="auto">
          <a:xfrm>
            <a:off x="5859463" y="1214438"/>
            <a:ext cx="1863725" cy="571500"/>
          </a:xfrm>
          <a:prstGeom prst="roundRect">
            <a:avLst>
              <a:gd name="adj" fmla="val 50000"/>
            </a:avLst>
          </a:prstGeom>
          <a:gradFill rotWithShape="1">
            <a:gsLst>
              <a:gs pos="0">
                <a:srgbClr val="474776"/>
              </a:gs>
              <a:gs pos="50000">
                <a:schemeClr val="hlink"/>
              </a:gs>
              <a:gs pos="100000">
                <a:srgbClr val="474776"/>
              </a:gs>
            </a:gsLst>
            <a:lin ang="5400000" scaled="1"/>
          </a:gradFill>
          <a:ln w="9525">
            <a:noFill/>
            <a:round/>
            <a:headEnd/>
            <a:tailEnd/>
          </a:ln>
        </p:spPr>
        <p:txBody>
          <a:bodyPr wrap="none" anchor="ctr"/>
          <a:lstStyle/>
          <a:p>
            <a:pPr>
              <a:defRPr/>
            </a:pPr>
            <a:endParaRPr lang="zh-CN" altLang="en-US" sz="1800" b="0">
              <a:solidFill>
                <a:schemeClr val="tx1"/>
              </a:solidFill>
              <a:latin typeface="Arial" charset="0"/>
              <a:ea typeface="宋体" pitchFamily="2" charset="-122"/>
            </a:endParaRPr>
          </a:p>
        </p:txBody>
      </p:sp>
      <p:sp>
        <p:nvSpPr>
          <p:cNvPr id="8203" name="AutoShape 10"/>
          <p:cNvSpPr>
            <a:spLocks noChangeArrowheads="1"/>
          </p:cNvSpPr>
          <p:nvPr/>
        </p:nvSpPr>
        <p:spPr bwMode="auto">
          <a:xfrm flipH="1">
            <a:off x="7545388" y="1436688"/>
            <a:ext cx="71437" cy="142875"/>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800" b="0">
              <a:solidFill>
                <a:schemeClr val="tx1"/>
              </a:solidFill>
              <a:ea typeface="宋体" pitchFamily="2" charset="-122"/>
            </a:endParaRPr>
          </a:p>
        </p:txBody>
      </p:sp>
      <p:sp>
        <p:nvSpPr>
          <p:cNvPr id="8204" name="AutoShape 11"/>
          <p:cNvSpPr>
            <a:spLocks noChangeArrowheads="1"/>
          </p:cNvSpPr>
          <p:nvPr/>
        </p:nvSpPr>
        <p:spPr bwMode="auto">
          <a:xfrm flipH="1">
            <a:off x="5962650" y="1436688"/>
            <a:ext cx="71438" cy="142875"/>
          </a:xfrm>
          <a:prstGeom prst="octagon">
            <a:avLst>
              <a:gd name="adj" fmla="val 29287"/>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800" b="0">
              <a:solidFill>
                <a:schemeClr val="tx1"/>
              </a:solidFill>
              <a:ea typeface="宋体" pitchFamily="2" charset="-122"/>
            </a:endParaRPr>
          </a:p>
        </p:txBody>
      </p:sp>
      <p:sp>
        <p:nvSpPr>
          <p:cNvPr id="8205" name="Text Box 13"/>
          <p:cNvSpPr txBox="1">
            <a:spLocks noChangeArrowheads="1"/>
          </p:cNvSpPr>
          <p:nvPr/>
        </p:nvSpPr>
        <p:spPr bwMode="auto">
          <a:xfrm>
            <a:off x="1419225" y="1535113"/>
            <a:ext cx="13001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ctr"/>
            <a:r>
              <a:rPr lang="en-US" altLang="zh-CN" sz="2000">
                <a:solidFill>
                  <a:schemeClr val="bg1"/>
                </a:solidFill>
                <a:ea typeface="宋体" pitchFamily="2" charset="-122"/>
              </a:rPr>
              <a:t>C/S</a:t>
            </a:r>
            <a:r>
              <a:rPr lang="zh-CN" altLang="en-US" sz="2000">
                <a:solidFill>
                  <a:schemeClr val="bg1"/>
                </a:solidFill>
                <a:ea typeface="宋体" pitchFamily="2" charset="-122"/>
              </a:rPr>
              <a:t>模式</a:t>
            </a:r>
          </a:p>
        </p:txBody>
      </p:sp>
      <p:sp>
        <p:nvSpPr>
          <p:cNvPr id="8206" name="Text Box 14"/>
          <p:cNvSpPr txBox="1">
            <a:spLocks noChangeArrowheads="1"/>
          </p:cNvSpPr>
          <p:nvPr/>
        </p:nvSpPr>
        <p:spPr bwMode="auto">
          <a:xfrm>
            <a:off x="6143625" y="1347788"/>
            <a:ext cx="12144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ctr"/>
            <a:r>
              <a:rPr lang="zh-CN" altLang="en-US" sz="2000">
                <a:solidFill>
                  <a:srgbClr val="FFFFFF"/>
                </a:solidFill>
                <a:ea typeface="宋体" pitchFamily="2" charset="-122"/>
              </a:rPr>
              <a:t> </a:t>
            </a:r>
            <a:r>
              <a:rPr lang="en-US" altLang="zh-CN" sz="2000">
                <a:solidFill>
                  <a:srgbClr val="FFFFFF"/>
                </a:solidFill>
                <a:ea typeface="宋体" pitchFamily="2" charset="-122"/>
              </a:rPr>
              <a:t>B/S</a:t>
            </a:r>
            <a:r>
              <a:rPr lang="zh-CN" altLang="en-US" sz="2000">
                <a:solidFill>
                  <a:srgbClr val="FFFFFF"/>
                </a:solidFill>
                <a:ea typeface="宋体" pitchFamily="2" charset="-122"/>
              </a:rPr>
              <a:t>模式</a:t>
            </a:r>
          </a:p>
        </p:txBody>
      </p:sp>
      <p:sp>
        <p:nvSpPr>
          <p:cNvPr id="8207" name="Text Box 22"/>
          <p:cNvSpPr txBox="1">
            <a:spLocks noChangeArrowheads="1"/>
          </p:cNvSpPr>
          <p:nvPr/>
        </p:nvSpPr>
        <p:spPr bwMode="auto">
          <a:xfrm>
            <a:off x="1042988" y="2276475"/>
            <a:ext cx="2087562"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r>
              <a:rPr lang="zh-CN" altLang="en-US" sz="2000">
                <a:solidFill>
                  <a:schemeClr val="tx1"/>
                </a:solidFill>
                <a:ea typeface="宋体" pitchFamily="2" charset="-122"/>
              </a:rPr>
              <a:t>客户</a:t>
            </a:r>
            <a:r>
              <a:rPr lang="en-US" altLang="zh-CN" sz="2000">
                <a:solidFill>
                  <a:schemeClr val="tx1"/>
                </a:solidFill>
                <a:ea typeface="宋体" pitchFamily="2" charset="-122"/>
              </a:rPr>
              <a:t>/</a:t>
            </a:r>
            <a:r>
              <a:rPr lang="zh-CN" altLang="en-US" sz="2000">
                <a:solidFill>
                  <a:schemeClr val="tx1"/>
                </a:solidFill>
                <a:ea typeface="宋体" pitchFamily="2" charset="-122"/>
              </a:rPr>
              <a:t>服务器模式</a:t>
            </a:r>
          </a:p>
          <a:p>
            <a:r>
              <a:rPr lang="zh-CN" altLang="en-US" sz="2000">
                <a:solidFill>
                  <a:schemeClr val="tx1"/>
                </a:solidFill>
                <a:ea typeface="宋体" pitchFamily="2" charset="-122"/>
              </a:rPr>
              <a:t>胖客户</a:t>
            </a:r>
            <a:r>
              <a:rPr lang="en-US" altLang="zh-CN" sz="2000">
                <a:solidFill>
                  <a:schemeClr val="tx1"/>
                </a:solidFill>
                <a:ea typeface="宋体" pitchFamily="2" charset="-122"/>
              </a:rPr>
              <a:t>/</a:t>
            </a:r>
            <a:r>
              <a:rPr lang="zh-CN" altLang="en-US" sz="2000">
                <a:solidFill>
                  <a:schemeClr val="tx1"/>
                </a:solidFill>
                <a:ea typeface="宋体" pitchFamily="2" charset="-122"/>
              </a:rPr>
              <a:t>瘦服务器</a:t>
            </a:r>
          </a:p>
          <a:p>
            <a:r>
              <a:rPr lang="en-US" altLang="zh-CN" sz="2000">
                <a:solidFill>
                  <a:schemeClr val="tx1"/>
                </a:solidFill>
                <a:ea typeface="宋体" pitchFamily="2" charset="-122"/>
              </a:rPr>
              <a:t>QQ</a:t>
            </a:r>
            <a:r>
              <a:rPr lang="zh-CN" altLang="en-US" sz="2000">
                <a:solidFill>
                  <a:schemeClr val="tx1"/>
                </a:solidFill>
                <a:ea typeface="宋体" pitchFamily="2" charset="-122"/>
              </a:rPr>
              <a:t>、传奇、瑞星</a:t>
            </a:r>
          </a:p>
        </p:txBody>
      </p:sp>
      <p:sp>
        <p:nvSpPr>
          <p:cNvPr id="8208" name="Text Box 23"/>
          <p:cNvSpPr txBox="1">
            <a:spLocks noChangeArrowheads="1"/>
          </p:cNvSpPr>
          <p:nvPr/>
        </p:nvSpPr>
        <p:spPr bwMode="auto">
          <a:xfrm>
            <a:off x="5729288" y="2071688"/>
            <a:ext cx="2195512"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r>
              <a:rPr lang="zh-CN" altLang="en-US" sz="2000">
                <a:solidFill>
                  <a:schemeClr val="tx1"/>
                </a:solidFill>
                <a:ea typeface="宋体" pitchFamily="2" charset="-122"/>
              </a:rPr>
              <a:t>浏览器</a:t>
            </a:r>
            <a:r>
              <a:rPr lang="en-US" altLang="zh-CN" sz="2000">
                <a:solidFill>
                  <a:schemeClr val="tx1"/>
                </a:solidFill>
                <a:ea typeface="宋体" pitchFamily="2" charset="-122"/>
              </a:rPr>
              <a:t>/</a:t>
            </a:r>
            <a:r>
              <a:rPr lang="zh-CN" altLang="en-US" sz="2000">
                <a:solidFill>
                  <a:schemeClr val="tx1"/>
                </a:solidFill>
                <a:ea typeface="宋体" pitchFamily="2" charset="-122"/>
              </a:rPr>
              <a:t>服务器模式</a:t>
            </a:r>
          </a:p>
          <a:p>
            <a:r>
              <a:rPr lang="zh-CN" altLang="en-US" sz="2000">
                <a:solidFill>
                  <a:schemeClr val="tx1"/>
                </a:solidFill>
                <a:ea typeface="宋体" pitchFamily="2" charset="-122"/>
              </a:rPr>
              <a:t>瘦客户</a:t>
            </a:r>
            <a:r>
              <a:rPr lang="en-US" altLang="zh-CN" sz="2000">
                <a:solidFill>
                  <a:schemeClr val="tx1"/>
                </a:solidFill>
                <a:ea typeface="宋体" pitchFamily="2" charset="-122"/>
              </a:rPr>
              <a:t>/</a:t>
            </a:r>
            <a:r>
              <a:rPr lang="zh-CN" altLang="en-US" sz="2000">
                <a:solidFill>
                  <a:schemeClr val="tx1"/>
                </a:solidFill>
                <a:ea typeface="宋体" pitchFamily="2" charset="-122"/>
              </a:rPr>
              <a:t>胖服务器</a:t>
            </a:r>
          </a:p>
          <a:p>
            <a:r>
              <a:rPr lang="zh-CN" altLang="en-US" sz="2000">
                <a:solidFill>
                  <a:schemeClr val="tx1"/>
                </a:solidFill>
                <a:ea typeface="宋体" pitchFamily="2" charset="-122"/>
              </a:rPr>
              <a:t>只需浏览器就可完成操作</a:t>
            </a:r>
          </a:p>
        </p:txBody>
      </p:sp>
      <p:pic>
        <p:nvPicPr>
          <p:cNvPr id="820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313" y="4214813"/>
            <a:ext cx="4000500" cy="222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1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0563" y="4143375"/>
            <a:ext cx="428625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9480361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D9D54F5F-43AC-413D-BF68-824EF9BE2AAC}" type="slidenum">
              <a:rPr lang="zh-CN" altLang="en-US" sz="1000" smtClean="0"/>
              <a:pPr eaLnBrk="1" hangingPunct="1"/>
              <a:t>5</a:t>
            </a:fld>
            <a:endParaRPr lang="en-US" altLang="zh-CN" sz="1000" smtClean="0"/>
          </a:p>
        </p:txBody>
      </p:sp>
      <p:sp>
        <p:nvSpPr>
          <p:cNvPr id="9219" name="Rectangle 2"/>
          <p:cNvSpPr>
            <a:spLocks noGrp="1" noChangeArrowheads="1"/>
          </p:cNvSpPr>
          <p:nvPr>
            <p:ph type="title" idx="4294967295"/>
          </p:nvPr>
        </p:nvSpPr>
        <p:spPr>
          <a:xfrm>
            <a:off x="0" y="476250"/>
            <a:ext cx="7772400" cy="1143000"/>
          </a:xfrm>
        </p:spPr>
        <p:txBody>
          <a:bodyPr/>
          <a:lstStyle/>
          <a:p>
            <a:pPr eaLnBrk="1" hangingPunct="1"/>
            <a:r>
              <a:rPr lang="en-US" altLang="zh-CN" smtClean="0">
                <a:ea typeface="宋体" pitchFamily="2" charset="-122"/>
              </a:rPr>
              <a:t>C/S</a:t>
            </a:r>
            <a:r>
              <a:rPr lang="zh-CN" altLang="en-US" smtClean="0">
                <a:ea typeface="宋体" pitchFamily="2" charset="-122"/>
              </a:rPr>
              <a:t>模式与</a:t>
            </a:r>
            <a:r>
              <a:rPr lang="en-US" altLang="zh-CN" smtClean="0">
                <a:ea typeface="宋体" pitchFamily="2" charset="-122"/>
              </a:rPr>
              <a:t>B/S</a:t>
            </a:r>
            <a:r>
              <a:rPr lang="zh-CN" altLang="en-US" smtClean="0">
                <a:ea typeface="宋体" pitchFamily="2" charset="-122"/>
              </a:rPr>
              <a:t>模式</a:t>
            </a:r>
          </a:p>
        </p:txBody>
      </p:sp>
      <p:sp>
        <p:nvSpPr>
          <p:cNvPr id="9220" name="Rectangle 3"/>
          <p:cNvSpPr>
            <a:spLocks noGrp="1" noChangeArrowheads="1"/>
          </p:cNvSpPr>
          <p:nvPr>
            <p:ph type="body" idx="4294967295"/>
          </p:nvPr>
        </p:nvSpPr>
        <p:spPr>
          <a:xfrm>
            <a:off x="0" y="1628775"/>
            <a:ext cx="7394575" cy="4114800"/>
          </a:xfrm>
        </p:spPr>
        <p:txBody>
          <a:bodyPr>
            <a:normAutofit/>
          </a:bodyPr>
          <a:lstStyle/>
          <a:p>
            <a:pPr eaLnBrk="1" hangingPunct="1">
              <a:buFontTx/>
              <a:buNone/>
            </a:pPr>
            <a:r>
              <a:rPr lang="en-US" altLang="zh-CN" b="1" smtClean="0">
                <a:solidFill>
                  <a:srgbClr val="002060"/>
                </a:solidFill>
                <a:ea typeface="宋体" pitchFamily="2" charset="-122"/>
              </a:rPr>
              <a:t>B/S</a:t>
            </a:r>
            <a:r>
              <a:rPr lang="zh-CN" altLang="en-US" b="1" smtClean="0">
                <a:solidFill>
                  <a:srgbClr val="002060"/>
                </a:solidFill>
                <a:ea typeface="宋体" pitchFamily="2" charset="-122"/>
              </a:rPr>
              <a:t>模式与传统的</a:t>
            </a:r>
            <a:r>
              <a:rPr lang="en-US" altLang="zh-CN" b="1" smtClean="0">
                <a:solidFill>
                  <a:srgbClr val="002060"/>
                </a:solidFill>
                <a:ea typeface="宋体" pitchFamily="2" charset="-122"/>
              </a:rPr>
              <a:t>C/S</a:t>
            </a:r>
            <a:r>
              <a:rPr lang="zh-CN" altLang="en-US" b="1" smtClean="0">
                <a:solidFill>
                  <a:srgbClr val="002060"/>
                </a:solidFill>
                <a:ea typeface="宋体" pitchFamily="2" charset="-122"/>
              </a:rPr>
              <a:t>模式比较：</a:t>
            </a:r>
          </a:p>
          <a:p>
            <a:pPr eaLnBrk="1" hangingPunct="1">
              <a:buFontTx/>
              <a:buNone/>
            </a:pPr>
            <a:r>
              <a:rPr lang="en-US" altLang="zh-CN" b="1" smtClean="0">
                <a:solidFill>
                  <a:srgbClr val="002060"/>
                </a:solidFill>
                <a:ea typeface="宋体" pitchFamily="2" charset="-122"/>
              </a:rPr>
              <a:t>1.</a:t>
            </a:r>
            <a:r>
              <a:rPr lang="zh-CN" altLang="en-US" b="1" smtClean="0">
                <a:solidFill>
                  <a:srgbClr val="002060"/>
                </a:solidFill>
                <a:ea typeface="宋体" pitchFamily="2" charset="-122"/>
              </a:rPr>
              <a:t>体现了集中式计算的优越性：具有良好的开放性，利用单一的访问点，用户可以在任何地点使用系统；</a:t>
            </a:r>
          </a:p>
          <a:p>
            <a:pPr eaLnBrk="1" hangingPunct="1">
              <a:buFontTx/>
              <a:buNone/>
            </a:pPr>
            <a:r>
              <a:rPr lang="en-US" altLang="zh-CN" b="1" smtClean="0">
                <a:solidFill>
                  <a:srgbClr val="002060"/>
                </a:solidFill>
                <a:ea typeface="宋体" pitchFamily="2" charset="-122"/>
              </a:rPr>
              <a:t>2.</a:t>
            </a:r>
            <a:r>
              <a:rPr lang="zh-CN" altLang="en-US" b="1" smtClean="0">
                <a:solidFill>
                  <a:srgbClr val="002060"/>
                </a:solidFill>
                <a:ea typeface="宋体" pitchFamily="2" charset="-122"/>
              </a:rPr>
              <a:t>用户可以跨平台以相同的浏览器界面访问系统；因为在客户端只需要安装浏览器，取消了客户端的维护工作，有效地降低了整个系统的运行和维护成本。</a:t>
            </a:r>
          </a:p>
        </p:txBody>
      </p:sp>
    </p:spTree>
    <p:extLst>
      <p:ext uri="{BB962C8B-B14F-4D97-AF65-F5344CB8AC3E}">
        <p14:creationId xmlns:p14="http://schemas.microsoft.com/office/powerpoint/2010/main" val="4269894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BEB68D54-2BCA-4E11-9208-86E289F12CB4}" type="slidenum">
              <a:rPr lang="zh-CN" altLang="en-US" sz="1000" smtClean="0"/>
              <a:pPr eaLnBrk="1" hangingPunct="1"/>
              <a:t>6</a:t>
            </a:fld>
            <a:endParaRPr lang="en-US" altLang="zh-CN" sz="1000" smtClean="0"/>
          </a:p>
        </p:txBody>
      </p:sp>
      <p:sp>
        <p:nvSpPr>
          <p:cNvPr id="10243" name="标题 1"/>
          <p:cNvSpPr>
            <a:spLocks noGrp="1"/>
          </p:cNvSpPr>
          <p:nvPr>
            <p:ph type="title" idx="4294967295"/>
          </p:nvPr>
        </p:nvSpPr>
        <p:spPr>
          <a:xfrm>
            <a:off x="0" y="188913"/>
            <a:ext cx="7772400" cy="1143000"/>
          </a:xfrm>
        </p:spPr>
        <p:txBody>
          <a:bodyPr/>
          <a:lstStyle/>
          <a:p>
            <a:pPr eaLnBrk="1" hangingPunct="1"/>
            <a:r>
              <a:rPr lang="en-US" altLang="zh-CN" smtClean="0">
                <a:ea typeface="宋体" pitchFamily="2" charset="-122"/>
              </a:rPr>
              <a:t>Web</a:t>
            </a:r>
            <a:r>
              <a:rPr lang="zh-CN" altLang="en-US" smtClean="0">
                <a:ea typeface="宋体" pitchFamily="2" charset="-122"/>
              </a:rPr>
              <a:t>术语</a:t>
            </a:r>
          </a:p>
        </p:txBody>
      </p:sp>
      <p:grpSp>
        <p:nvGrpSpPr>
          <p:cNvPr id="10244" name="Group 3"/>
          <p:cNvGrpSpPr>
            <a:grpSpLocks/>
          </p:cNvGrpSpPr>
          <p:nvPr/>
        </p:nvGrpSpPr>
        <p:grpSpPr bwMode="auto">
          <a:xfrm>
            <a:off x="179388" y="1268413"/>
            <a:ext cx="9144000" cy="4581525"/>
            <a:chOff x="0" y="0"/>
            <a:chExt cx="5807" cy="3024"/>
          </a:xfrm>
        </p:grpSpPr>
        <p:sp>
          <p:nvSpPr>
            <p:cNvPr id="10259" name="Oval 4"/>
            <p:cNvSpPr>
              <a:spLocks noChangeArrowheads="1"/>
            </p:cNvSpPr>
            <p:nvPr/>
          </p:nvSpPr>
          <p:spPr bwMode="auto">
            <a:xfrm>
              <a:off x="1271" y="528"/>
              <a:ext cx="2544" cy="2496"/>
            </a:xfrm>
            <a:prstGeom prst="ellipse">
              <a:avLst/>
            </a:prstGeom>
            <a:noFill/>
            <a:ln w="1905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sz="1800" b="0">
                <a:solidFill>
                  <a:schemeClr val="tx1"/>
                </a:solidFill>
                <a:ea typeface="宋体" pitchFamily="2" charset="-122"/>
              </a:endParaRPr>
            </a:p>
          </p:txBody>
        </p:sp>
        <p:grpSp>
          <p:nvGrpSpPr>
            <p:cNvPr id="10260" name="Group 5"/>
            <p:cNvGrpSpPr>
              <a:grpSpLocks/>
            </p:cNvGrpSpPr>
            <p:nvPr/>
          </p:nvGrpSpPr>
          <p:grpSpPr bwMode="auto">
            <a:xfrm>
              <a:off x="1895" y="1152"/>
              <a:ext cx="1296" cy="1344"/>
              <a:chOff x="0" y="0"/>
              <a:chExt cx="1680" cy="1680"/>
            </a:xfrm>
          </p:grpSpPr>
          <p:sp>
            <p:nvSpPr>
              <p:cNvPr id="10295" name="Oval 6"/>
              <p:cNvSpPr>
                <a:spLocks noChangeArrowheads="1"/>
              </p:cNvSpPr>
              <p:nvPr/>
            </p:nvSpPr>
            <p:spPr bwMode="auto">
              <a:xfrm>
                <a:off x="0" y="0"/>
                <a:ext cx="1680" cy="1680"/>
              </a:xfrm>
              <a:prstGeom prst="ellipse">
                <a:avLst/>
              </a:prstGeom>
              <a:gradFill rotWithShape="1">
                <a:gsLst>
                  <a:gs pos="0">
                    <a:srgbClr val="FF6600"/>
                  </a:gs>
                  <a:gs pos="100000">
                    <a:srgbClr val="742E00"/>
                  </a:gs>
                </a:gsLst>
                <a:lin ang="5400000" scaled="1"/>
              </a:gradFill>
              <a:ln w="9525">
                <a:solidFill>
                  <a:schemeClr val="tx1"/>
                </a:solidFill>
                <a:round/>
                <a:headEnd/>
                <a:tailEnd/>
              </a:ln>
            </p:spPr>
            <p:txBody>
              <a:bodyPr wrap="none" anchor="ctr"/>
              <a:lstStyle/>
              <a:p>
                <a:endParaRPr lang="zh-CN" altLang="en-US" sz="1800" b="0">
                  <a:solidFill>
                    <a:schemeClr val="tx1"/>
                  </a:solidFill>
                  <a:ea typeface="宋体" pitchFamily="2" charset="-122"/>
                </a:endParaRPr>
              </a:p>
            </p:txBody>
          </p:sp>
          <p:sp>
            <p:nvSpPr>
              <p:cNvPr id="10296" name="Freeform 7"/>
              <p:cNvSpPr>
                <a:spLocks noChangeArrowheads="1"/>
              </p:cNvSpPr>
              <p:nvPr/>
            </p:nvSpPr>
            <p:spPr bwMode="auto">
              <a:xfrm>
                <a:off x="192" y="28"/>
                <a:ext cx="1296" cy="634"/>
              </a:xfrm>
              <a:custGeom>
                <a:avLst/>
                <a:gdLst>
                  <a:gd name="T0" fmla="*/ 1074 w 1321"/>
                  <a:gd name="T1" fmla="*/ 126 h 712"/>
                  <a:gd name="T2" fmla="*/ 1088 w 1321"/>
                  <a:gd name="T3" fmla="*/ 139 h 712"/>
                  <a:gd name="T4" fmla="*/ 1091 w 1321"/>
                  <a:gd name="T5" fmla="*/ 151 h 712"/>
                  <a:gd name="T6" fmla="*/ 1086 w 1321"/>
                  <a:gd name="T7" fmla="*/ 162 h 712"/>
                  <a:gd name="T8" fmla="*/ 1072 w 1321"/>
                  <a:gd name="T9" fmla="*/ 171 h 712"/>
                  <a:gd name="T10" fmla="*/ 1051 w 1321"/>
                  <a:gd name="T11" fmla="*/ 182 h 712"/>
                  <a:gd name="T12" fmla="*/ 1023 w 1321"/>
                  <a:gd name="T13" fmla="*/ 190 h 712"/>
                  <a:gd name="T14" fmla="*/ 988 w 1321"/>
                  <a:gd name="T15" fmla="*/ 197 h 712"/>
                  <a:gd name="T16" fmla="*/ 948 w 1321"/>
                  <a:gd name="T17" fmla="*/ 204 h 712"/>
                  <a:gd name="T18" fmla="*/ 902 w 1321"/>
                  <a:gd name="T19" fmla="*/ 209 h 712"/>
                  <a:gd name="T20" fmla="*/ 852 w 1321"/>
                  <a:gd name="T21" fmla="*/ 214 h 712"/>
                  <a:gd name="T22" fmla="*/ 799 w 1321"/>
                  <a:gd name="T23" fmla="*/ 216 h 712"/>
                  <a:gd name="T24" fmla="*/ 740 w 1321"/>
                  <a:gd name="T25" fmla="*/ 221 h 712"/>
                  <a:gd name="T26" fmla="*/ 681 w 1321"/>
                  <a:gd name="T27" fmla="*/ 222 h 712"/>
                  <a:gd name="T28" fmla="*/ 657 w 1321"/>
                  <a:gd name="T29" fmla="*/ 223 h 712"/>
                  <a:gd name="T30" fmla="*/ 393 w 1321"/>
                  <a:gd name="T31" fmla="*/ 223 h 712"/>
                  <a:gd name="T32" fmla="*/ 389 w 1321"/>
                  <a:gd name="T33" fmla="*/ 223 h 712"/>
                  <a:gd name="T34" fmla="*/ 337 w 1321"/>
                  <a:gd name="T35" fmla="*/ 222 h 712"/>
                  <a:gd name="T36" fmla="*/ 287 w 1321"/>
                  <a:gd name="T37" fmla="*/ 221 h 712"/>
                  <a:gd name="T38" fmla="*/ 240 w 1321"/>
                  <a:gd name="T39" fmla="*/ 218 h 712"/>
                  <a:gd name="T40" fmla="*/ 195 w 1321"/>
                  <a:gd name="T41" fmla="*/ 215 h 712"/>
                  <a:gd name="T42" fmla="*/ 155 w 1321"/>
                  <a:gd name="T43" fmla="*/ 212 h 712"/>
                  <a:gd name="T44" fmla="*/ 118 w 1321"/>
                  <a:gd name="T45" fmla="*/ 207 h 712"/>
                  <a:gd name="T46" fmla="*/ 82 w 1321"/>
                  <a:gd name="T47" fmla="*/ 203 h 712"/>
                  <a:gd name="T48" fmla="*/ 57 w 1321"/>
                  <a:gd name="T49" fmla="*/ 198 h 712"/>
                  <a:gd name="T50" fmla="*/ 29 w 1321"/>
                  <a:gd name="T51" fmla="*/ 191 h 712"/>
                  <a:gd name="T52" fmla="*/ 18 w 1321"/>
                  <a:gd name="T53" fmla="*/ 183 h 712"/>
                  <a:gd name="T54" fmla="*/ 6 w 1321"/>
                  <a:gd name="T55" fmla="*/ 174 h 712"/>
                  <a:gd name="T56" fmla="*/ 0 w 1321"/>
                  <a:gd name="T57" fmla="*/ 164 h 712"/>
                  <a:gd name="T58" fmla="*/ 0 w 1321"/>
                  <a:gd name="T59" fmla="*/ 163 h 712"/>
                  <a:gd name="T60" fmla="*/ 4 w 1321"/>
                  <a:gd name="T61" fmla="*/ 151 h 712"/>
                  <a:gd name="T62" fmla="*/ 16 w 1321"/>
                  <a:gd name="T63" fmla="*/ 140 h 712"/>
                  <a:gd name="T64" fmla="*/ 41 w 1321"/>
                  <a:gd name="T65" fmla="*/ 116 h 712"/>
                  <a:gd name="T66" fmla="*/ 76 w 1321"/>
                  <a:gd name="T67" fmla="*/ 93 h 712"/>
                  <a:gd name="T68" fmla="*/ 122 w 1321"/>
                  <a:gd name="T69" fmla="*/ 74 h 712"/>
                  <a:gd name="T70" fmla="*/ 169 w 1321"/>
                  <a:gd name="T71" fmla="*/ 54 h 712"/>
                  <a:gd name="T72" fmla="*/ 223 w 1321"/>
                  <a:gd name="T73" fmla="*/ 38 h 712"/>
                  <a:gd name="T74" fmla="*/ 282 w 1321"/>
                  <a:gd name="T75" fmla="*/ 26 h 712"/>
                  <a:gd name="T76" fmla="*/ 342 w 1321"/>
                  <a:gd name="T77" fmla="*/ 14 h 712"/>
                  <a:gd name="T78" fmla="*/ 411 w 1321"/>
                  <a:gd name="T79" fmla="*/ 7 h 712"/>
                  <a:gd name="T80" fmla="*/ 480 w 1321"/>
                  <a:gd name="T81" fmla="*/ 4 h 712"/>
                  <a:gd name="T82" fmla="*/ 551 w 1321"/>
                  <a:gd name="T83" fmla="*/ 0 h 712"/>
                  <a:gd name="T84" fmla="*/ 551 w 1321"/>
                  <a:gd name="T85" fmla="*/ 0 h 712"/>
                  <a:gd name="T86" fmla="*/ 627 w 1321"/>
                  <a:gd name="T87" fmla="*/ 4 h 712"/>
                  <a:gd name="T88" fmla="*/ 700 w 1321"/>
                  <a:gd name="T89" fmla="*/ 7 h 712"/>
                  <a:gd name="T90" fmla="*/ 770 w 1321"/>
                  <a:gd name="T91" fmla="*/ 16 h 712"/>
                  <a:gd name="T92" fmla="*/ 835 w 1321"/>
                  <a:gd name="T93" fmla="*/ 28 h 712"/>
                  <a:gd name="T94" fmla="*/ 894 w 1321"/>
                  <a:gd name="T95" fmla="*/ 43 h 712"/>
                  <a:gd name="T96" fmla="*/ 949 w 1321"/>
                  <a:gd name="T97" fmla="*/ 61 h 712"/>
                  <a:gd name="T98" fmla="*/ 998 w 1321"/>
                  <a:gd name="T99" fmla="*/ 80 h 712"/>
                  <a:gd name="T100" fmla="*/ 1040 w 1321"/>
                  <a:gd name="T101" fmla="*/ 102 h 712"/>
                  <a:gd name="T102" fmla="*/ 1074 w 1321"/>
                  <a:gd name="T103" fmla="*/ 126 h 712"/>
                  <a:gd name="T104" fmla="*/ 1074 w 1321"/>
                  <a:gd name="T105" fmla="*/ 126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66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571400" name="Text Box 8"/>
            <p:cNvSpPr txBox="1">
              <a:spLocks noChangeArrowheads="1"/>
            </p:cNvSpPr>
            <p:nvPr/>
          </p:nvSpPr>
          <p:spPr bwMode="auto">
            <a:xfrm>
              <a:off x="2128" y="1680"/>
              <a:ext cx="911" cy="303"/>
            </a:xfrm>
            <a:prstGeom prst="rect">
              <a:avLst/>
            </a:prstGeom>
            <a:noFill/>
            <a:ln w="9525">
              <a:noFill/>
              <a:miter lim="800000"/>
              <a:headEnd/>
              <a:tailEnd/>
            </a:ln>
          </p:spPr>
          <p:txBody>
            <a:bodyPr wrap="none">
              <a:spAutoFit/>
            </a:bodyPr>
            <a:lstStyle/>
            <a:p>
              <a:pPr algn="ctr" eaLnBrk="0" hangingPunct="0">
                <a:defRPr/>
              </a:pPr>
              <a:r>
                <a:rPr lang="en-US" altLang="zh-CN" sz="2400">
                  <a:solidFill>
                    <a:srgbClr val="FFFF00"/>
                  </a:solidFill>
                  <a:effectLst>
                    <a:outerShdw blurRad="38100" dist="38100" dir="2700000" algn="tl">
                      <a:srgbClr val="C0C0C0"/>
                    </a:outerShdw>
                  </a:effectLst>
                  <a:latin typeface="Arial" charset="0"/>
                  <a:ea typeface="宋体" pitchFamily="2" charset="-122"/>
                </a:rPr>
                <a:t>Web</a:t>
              </a:r>
              <a:r>
                <a:rPr lang="zh-CN" altLang="en-US" sz="2400">
                  <a:solidFill>
                    <a:srgbClr val="FFFF00"/>
                  </a:solidFill>
                  <a:effectLst>
                    <a:outerShdw blurRad="38100" dist="38100" dir="2700000" algn="tl">
                      <a:srgbClr val="C0C0C0"/>
                    </a:outerShdw>
                  </a:effectLst>
                  <a:latin typeface="Arial" charset="0"/>
                  <a:ea typeface="宋体" pitchFamily="2" charset="-122"/>
                </a:rPr>
                <a:t>术语</a:t>
              </a:r>
            </a:p>
          </p:txBody>
        </p:sp>
        <p:grpSp>
          <p:nvGrpSpPr>
            <p:cNvPr id="10262" name="Group 9"/>
            <p:cNvGrpSpPr>
              <a:grpSpLocks/>
            </p:cNvGrpSpPr>
            <p:nvPr/>
          </p:nvGrpSpPr>
          <p:grpSpPr bwMode="auto">
            <a:xfrm>
              <a:off x="2279" y="288"/>
              <a:ext cx="431" cy="655"/>
              <a:chOff x="0" y="0"/>
              <a:chExt cx="431" cy="655"/>
            </a:xfrm>
          </p:grpSpPr>
          <p:grpSp>
            <p:nvGrpSpPr>
              <p:cNvPr id="10291" name="Group 10"/>
              <p:cNvGrpSpPr>
                <a:grpSpLocks/>
              </p:cNvGrpSpPr>
              <p:nvPr/>
            </p:nvGrpSpPr>
            <p:grpSpPr bwMode="auto">
              <a:xfrm>
                <a:off x="0" y="0"/>
                <a:ext cx="431" cy="416"/>
                <a:chOff x="0" y="0"/>
                <a:chExt cx="1678" cy="1684"/>
              </a:xfrm>
            </p:grpSpPr>
            <p:sp>
              <p:nvSpPr>
                <p:cNvPr id="10293" name="Oval 11"/>
                <p:cNvSpPr>
                  <a:spLocks noChangeArrowheads="1"/>
                </p:cNvSpPr>
                <p:nvPr/>
              </p:nvSpPr>
              <p:spPr bwMode="auto">
                <a:xfrm>
                  <a:off x="17" y="1"/>
                  <a:ext cx="1660" cy="1684"/>
                </a:xfrm>
                <a:prstGeom prst="ellipse">
                  <a:avLst/>
                </a:prstGeom>
                <a:gradFill rotWithShape="1">
                  <a:gsLst>
                    <a:gs pos="0">
                      <a:schemeClr val="accent2"/>
                    </a:gs>
                    <a:gs pos="100000">
                      <a:srgbClr val="565600"/>
                    </a:gs>
                  </a:gsLst>
                  <a:lin ang="5400000" scaled="1"/>
                </a:gradFill>
                <a:ln w="9525">
                  <a:solidFill>
                    <a:srgbClr val="000000"/>
                  </a:solidFill>
                  <a:round/>
                  <a:headEnd/>
                  <a:tailEnd/>
                </a:ln>
              </p:spPr>
              <p:txBody>
                <a:bodyPr wrap="none" anchor="ctr"/>
                <a:lstStyle/>
                <a:p>
                  <a:endParaRPr lang="zh-CN" altLang="en-US" sz="1800" b="0">
                    <a:solidFill>
                      <a:schemeClr val="tx1"/>
                    </a:solidFill>
                    <a:ea typeface="宋体" pitchFamily="2" charset="-122"/>
                  </a:endParaRPr>
                </a:p>
              </p:txBody>
            </p:sp>
            <p:sp>
              <p:nvSpPr>
                <p:cNvPr id="10294" name="Freeform 12"/>
                <p:cNvSpPr>
                  <a:spLocks noChangeArrowheads="1"/>
                </p:cNvSpPr>
                <p:nvPr/>
              </p:nvSpPr>
              <p:spPr bwMode="auto">
                <a:xfrm>
                  <a:off x="191" y="30"/>
                  <a:ext cx="1296" cy="634"/>
                </a:xfrm>
                <a:custGeom>
                  <a:avLst/>
                  <a:gdLst>
                    <a:gd name="T0" fmla="*/ 1074 w 1321"/>
                    <a:gd name="T1" fmla="*/ 126 h 712"/>
                    <a:gd name="T2" fmla="*/ 1088 w 1321"/>
                    <a:gd name="T3" fmla="*/ 139 h 712"/>
                    <a:gd name="T4" fmla="*/ 1091 w 1321"/>
                    <a:gd name="T5" fmla="*/ 151 h 712"/>
                    <a:gd name="T6" fmla="*/ 1086 w 1321"/>
                    <a:gd name="T7" fmla="*/ 162 h 712"/>
                    <a:gd name="T8" fmla="*/ 1072 w 1321"/>
                    <a:gd name="T9" fmla="*/ 171 h 712"/>
                    <a:gd name="T10" fmla="*/ 1051 w 1321"/>
                    <a:gd name="T11" fmla="*/ 182 h 712"/>
                    <a:gd name="T12" fmla="*/ 1023 w 1321"/>
                    <a:gd name="T13" fmla="*/ 190 h 712"/>
                    <a:gd name="T14" fmla="*/ 988 w 1321"/>
                    <a:gd name="T15" fmla="*/ 197 h 712"/>
                    <a:gd name="T16" fmla="*/ 948 w 1321"/>
                    <a:gd name="T17" fmla="*/ 204 h 712"/>
                    <a:gd name="T18" fmla="*/ 902 w 1321"/>
                    <a:gd name="T19" fmla="*/ 209 h 712"/>
                    <a:gd name="T20" fmla="*/ 852 w 1321"/>
                    <a:gd name="T21" fmla="*/ 214 h 712"/>
                    <a:gd name="T22" fmla="*/ 799 w 1321"/>
                    <a:gd name="T23" fmla="*/ 216 h 712"/>
                    <a:gd name="T24" fmla="*/ 740 w 1321"/>
                    <a:gd name="T25" fmla="*/ 221 h 712"/>
                    <a:gd name="T26" fmla="*/ 681 w 1321"/>
                    <a:gd name="T27" fmla="*/ 222 h 712"/>
                    <a:gd name="T28" fmla="*/ 657 w 1321"/>
                    <a:gd name="T29" fmla="*/ 223 h 712"/>
                    <a:gd name="T30" fmla="*/ 393 w 1321"/>
                    <a:gd name="T31" fmla="*/ 223 h 712"/>
                    <a:gd name="T32" fmla="*/ 389 w 1321"/>
                    <a:gd name="T33" fmla="*/ 223 h 712"/>
                    <a:gd name="T34" fmla="*/ 337 w 1321"/>
                    <a:gd name="T35" fmla="*/ 222 h 712"/>
                    <a:gd name="T36" fmla="*/ 287 w 1321"/>
                    <a:gd name="T37" fmla="*/ 221 h 712"/>
                    <a:gd name="T38" fmla="*/ 240 w 1321"/>
                    <a:gd name="T39" fmla="*/ 218 h 712"/>
                    <a:gd name="T40" fmla="*/ 195 w 1321"/>
                    <a:gd name="T41" fmla="*/ 215 h 712"/>
                    <a:gd name="T42" fmla="*/ 155 w 1321"/>
                    <a:gd name="T43" fmla="*/ 212 h 712"/>
                    <a:gd name="T44" fmla="*/ 118 w 1321"/>
                    <a:gd name="T45" fmla="*/ 207 h 712"/>
                    <a:gd name="T46" fmla="*/ 82 w 1321"/>
                    <a:gd name="T47" fmla="*/ 203 h 712"/>
                    <a:gd name="T48" fmla="*/ 57 w 1321"/>
                    <a:gd name="T49" fmla="*/ 198 h 712"/>
                    <a:gd name="T50" fmla="*/ 29 w 1321"/>
                    <a:gd name="T51" fmla="*/ 191 h 712"/>
                    <a:gd name="T52" fmla="*/ 18 w 1321"/>
                    <a:gd name="T53" fmla="*/ 183 h 712"/>
                    <a:gd name="T54" fmla="*/ 6 w 1321"/>
                    <a:gd name="T55" fmla="*/ 174 h 712"/>
                    <a:gd name="T56" fmla="*/ 0 w 1321"/>
                    <a:gd name="T57" fmla="*/ 164 h 712"/>
                    <a:gd name="T58" fmla="*/ 0 w 1321"/>
                    <a:gd name="T59" fmla="*/ 163 h 712"/>
                    <a:gd name="T60" fmla="*/ 4 w 1321"/>
                    <a:gd name="T61" fmla="*/ 151 h 712"/>
                    <a:gd name="T62" fmla="*/ 16 w 1321"/>
                    <a:gd name="T63" fmla="*/ 140 h 712"/>
                    <a:gd name="T64" fmla="*/ 41 w 1321"/>
                    <a:gd name="T65" fmla="*/ 116 h 712"/>
                    <a:gd name="T66" fmla="*/ 76 w 1321"/>
                    <a:gd name="T67" fmla="*/ 93 h 712"/>
                    <a:gd name="T68" fmla="*/ 122 w 1321"/>
                    <a:gd name="T69" fmla="*/ 74 h 712"/>
                    <a:gd name="T70" fmla="*/ 169 w 1321"/>
                    <a:gd name="T71" fmla="*/ 54 h 712"/>
                    <a:gd name="T72" fmla="*/ 223 w 1321"/>
                    <a:gd name="T73" fmla="*/ 38 h 712"/>
                    <a:gd name="T74" fmla="*/ 282 w 1321"/>
                    <a:gd name="T75" fmla="*/ 26 h 712"/>
                    <a:gd name="T76" fmla="*/ 342 w 1321"/>
                    <a:gd name="T77" fmla="*/ 14 h 712"/>
                    <a:gd name="T78" fmla="*/ 411 w 1321"/>
                    <a:gd name="T79" fmla="*/ 7 h 712"/>
                    <a:gd name="T80" fmla="*/ 480 w 1321"/>
                    <a:gd name="T81" fmla="*/ 4 h 712"/>
                    <a:gd name="T82" fmla="*/ 551 w 1321"/>
                    <a:gd name="T83" fmla="*/ 0 h 712"/>
                    <a:gd name="T84" fmla="*/ 551 w 1321"/>
                    <a:gd name="T85" fmla="*/ 0 h 712"/>
                    <a:gd name="T86" fmla="*/ 627 w 1321"/>
                    <a:gd name="T87" fmla="*/ 4 h 712"/>
                    <a:gd name="T88" fmla="*/ 700 w 1321"/>
                    <a:gd name="T89" fmla="*/ 7 h 712"/>
                    <a:gd name="T90" fmla="*/ 770 w 1321"/>
                    <a:gd name="T91" fmla="*/ 16 h 712"/>
                    <a:gd name="T92" fmla="*/ 835 w 1321"/>
                    <a:gd name="T93" fmla="*/ 28 h 712"/>
                    <a:gd name="T94" fmla="*/ 894 w 1321"/>
                    <a:gd name="T95" fmla="*/ 43 h 712"/>
                    <a:gd name="T96" fmla="*/ 949 w 1321"/>
                    <a:gd name="T97" fmla="*/ 61 h 712"/>
                    <a:gd name="T98" fmla="*/ 998 w 1321"/>
                    <a:gd name="T99" fmla="*/ 80 h 712"/>
                    <a:gd name="T100" fmla="*/ 1040 w 1321"/>
                    <a:gd name="T101" fmla="*/ 102 h 712"/>
                    <a:gd name="T102" fmla="*/ 1074 w 1321"/>
                    <a:gd name="T103" fmla="*/ 126 h 712"/>
                    <a:gd name="T104" fmla="*/ 1074 w 1321"/>
                    <a:gd name="T105" fmla="*/ 126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accent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571405" name="Text Box 13"/>
              <p:cNvSpPr txBox="1">
                <a:spLocks noChangeArrowheads="1"/>
              </p:cNvSpPr>
              <p:nvPr/>
            </p:nvSpPr>
            <p:spPr bwMode="auto">
              <a:xfrm>
                <a:off x="93" y="353"/>
                <a:ext cx="264" cy="302"/>
              </a:xfrm>
              <a:prstGeom prst="rect">
                <a:avLst/>
              </a:prstGeom>
              <a:noFill/>
              <a:ln w="9525">
                <a:noFill/>
                <a:miter lim="800000"/>
                <a:headEnd/>
                <a:tailEnd/>
              </a:ln>
            </p:spPr>
            <p:txBody>
              <a:bodyPr wrap="none">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ctr"/>
                <a:r>
                  <a:rPr lang="en-US" altLang="zh-CN" sz="2400">
                    <a:solidFill>
                      <a:srgbClr val="FFFFFF"/>
                    </a:solidFill>
                    <a:effectLst>
                      <a:outerShdw blurRad="38100" dist="38100" dir="2700000" algn="tl">
                        <a:srgbClr val="C0C0C0"/>
                      </a:outerShdw>
                    </a:effectLst>
                    <a:latin typeface="Verdana" pitchFamily="34" charset="0"/>
                    <a:ea typeface="宋体" pitchFamily="2" charset="-122"/>
                  </a:rPr>
                  <a:t>B</a:t>
                </a:r>
              </a:p>
            </p:txBody>
          </p:sp>
        </p:grpSp>
        <p:grpSp>
          <p:nvGrpSpPr>
            <p:cNvPr id="10263" name="Group 14"/>
            <p:cNvGrpSpPr>
              <a:grpSpLocks/>
            </p:cNvGrpSpPr>
            <p:nvPr/>
          </p:nvGrpSpPr>
          <p:grpSpPr bwMode="auto">
            <a:xfrm>
              <a:off x="3204" y="2092"/>
              <a:ext cx="230" cy="177"/>
              <a:chOff x="0" y="0"/>
              <a:chExt cx="230" cy="177"/>
            </a:xfrm>
          </p:grpSpPr>
          <p:sp>
            <p:nvSpPr>
              <p:cNvPr id="10289" name="Oval 15"/>
              <p:cNvSpPr>
                <a:spLocks noChangeArrowheads="1"/>
              </p:cNvSpPr>
              <p:nvPr/>
            </p:nvSpPr>
            <p:spPr bwMode="auto">
              <a:xfrm rot="-3372907">
                <a:off x="144" y="90"/>
                <a:ext cx="82" cy="87"/>
              </a:xfrm>
              <a:prstGeom prst="ellipse">
                <a:avLst/>
              </a:prstGeom>
              <a:gradFill rotWithShape="1">
                <a:gsLst>
                  <a:gs pos="0">
                    <a:schemeClr val="folHlink"/>
                  </a:gs>
                  <a:gs pos="100000">
                    <a:srgbClr val="48677F"/>
                  </a:gs>
                </a:gsLst>
                <a:path path="shape">
                  <a:fillToRect l="50000" t="50000" r="50000" b="50000"/>
                </a:path>
              </a:gradFill>
              <a:ln w="9525">
                <a:solidFill>
                  <a:srgbClr val="000000"/>
                </a:solidFill>
                <a:round/>
                <a:headEnd/>
                <a:tailEnd/>
              </a:ln>
            </p:spPr>
            <p:txBody>
              <a:bodyPr vert="eaVert" wrap="none" anchor="ctr"/>
              <a:lstStyle/>
              <a:p>
                <a:endParaRPr lang="zh-CN" altLang="en-US" sz="1800" b="0">
                  <a:solidFill>
                    <a:schemeClr val="tx1"/>
                  </a:solidFill>
                  <a:ea typeface="宋体" pitchFamily="2" charset="-122"/>
                </a:endParaRPr>
              </a:p>
            </p:txBody>
          </p:sp>
          <p:sp>
            <p:nvSpPr>
              <p:cNvPr id="10290" name="Oval 16"/>
              <p:cNvSpPr>
                <a:spLocks noChangeArrowheads="1"/>
              </p:cNvSpPr>
              <p:nvPr/>
            </p:nvSpPr>
            <p:spPr bwMode="auto">
              <a:xfrm rot="-3372907">
                <a:off x="-1" y="1"/>
                <a:ext cx="82" cy="87"/>
              </a:xfrm>
              <a:prstGeom prst="ellipse">
                <a:avLst/>
              </a:prstGeom>
              <a:gradFill rotWithShape="1">
                <a:gsLst>
                  <a:gs pos="0">
                    <a:schemeClr val="folHlink"/>
                  </a:gs>
                  <a:gs pos="100000">
                    <a:srgbClr val="48677F"/>
                  </a:gs>
                </a:gsLst>
                <a:path path="shape">
                  <a:fillToRect l="50000" t="50000" r="50000" b="50000"/>
                </a:path>
              </a:gradFill>
              <a:ln w="9525">
                <a:solidFill>
                  <a:srgbClr val="000000"/>
                </a:solidFill>
                <a:round/>
                <a:headEnd/>
                <a:tailEnd/>
              </a:ln>
            </p:spPr>
            <p:txBody>
              <a:bodyPr vert="eaVert" wrap="none" anchor="ctr"/>
              <a:lstStyle/>
              <a:p>
                <a:endParaRPr lang="zh-CN" altLang="en-US" sz="1800" b="0">
                  <a:solidFill>
                    <a:schemeClr val="tx1"/>
                  </a:solidFill>
                  <a:ea typeface="宋体" pitchFamily="2" charset="-122"/>
                </a:endParaRPr>
              </a:p>
            </p:txBody>
          </p:sp>
        </p:grpSp>
        <p:grpSp>
          <p:nvGrpSpPr>
            <p:cNvPr id="10264" name="Group 17"/>
            <p:cNvGrpSpPr>
              <a:grpSpLocks/>
            </p:cNvGrpSpPr>
            <p:nvPr/>
          </p:nvGrpSpPr>
          <p:grpSpPr bwMode="auto">
            <a:xfrm>
              <a:off x="3425" y="2179"/>
              <a:ext cx="434" cy="437"/>
              <a:chOff x="0" y="0"/>
              <a:chExt cx="434" cy="437"/>
            </a:xfrm>
          </p:grpSpPr>
          <p:grpSp>
            <p:nvGrpSpPr>
              <p:cNvPr id="10285" name="Group 18"/>
              <p:cNvGrpSpPr>
                <a:grpSpLocks/>
              </p:cNvGrpSpPr>
              <p:nvPr/>
            </p:nvGrpSpPr>
            <p:grpSpPr bwMode="auto">
              <a:xfrm>
                <a:off x="0" y="0"/>
                <a:ext cx="434" cy="437"/>
                <a:chOff x="0" y="0"/>
                <a:chExt cx="1708" cy="1645"/>
              </a:xfrm>
            </p:grpSpPr>
            <p:sp>
              <p:nvSpPr>
                <p:cNvPr id="10287" name="Oval 19"/>
                <p:cNvSpPr>
                  <a:spLocks noChangeArrowheads="1"/>
                </p:cNvSpPr>
                <p:nvPr/>
              </p:nvSpPr>
              <p:spPr bwMode="auto">
                <a:xfrm>
                  <a:off x="-1" y="21"/>
                  <a:ext cx="1710" cy="1645"/>
                </a:xfrm>
                <a:prstGeom prst="ellipse">
                  <a:avLst/>
                </a:prstGeom>
                <a:gradFill rotWithShape="1">
                  <a:gsLst>
                    <a:gs pos="0">
                      <a:schemeClr val="folHlink"/>
                    </a:gs>
                    <a:gs pos="100000">
                      <a:srgbClr val="1A262E"/>
                    </a:gs>
                  </a:gsLst>
                  <a:lin ang="5400000" scaled="1"/>
                </a:gradFill>
                <a:ln w="9525">
                  <a:solidFill>
                    <a:srgbClr val="000000"/>
                  </a:solidFill>
                  <a:round/>
                  <a:headEnd/>
                  <a:tailEnd/>
                </a:ln>
              </p:spPr>
              <p:txBody>
                <a:bodyPr wrap="none" anchor="ctr"/>
                <a:lstStyle/>
                <a:p>
                  <a:endParaRPr lang="zh-CN" altLang="en-US" sz="1800" b="0">
                    <a:solidFill>
                      <a:schemeClr val="tx1"/>
                    </a:solidFill>
                    <a:ea typeface="宋体" pitchFamily="2" charset="-122"/>
                  </a:endParaRPr>
                </a:p>
              </p:txBody>
            </p:sp>
            <p:sp>
              <p:nvSpPr>
                <p:cNvPr id="10288" name="Freeform 20"/>
                <p:cNvSpPr>
                  <a:spLocks noChangeArrowheads="1"/>
                </p:cNvSpPr>
                <p:nvPr/>
              </p:nvSpPr>
              <p:spPr bwMode="auto">
                <a:xfrm>
                  <a:off x="210" y="44"/>
                  <a:ext cx="1315" cy="614"/>
                </a:xfrm>
                <a:custGeom>
                  <a:avLst/>
                  <a:gdLst>
                    <a:gd name="T0" fmla="*/ 1220 w 1321"/>
                    <a:gd name="T1" fmla="*/ 94 h 712"/>
                    <a:gd name="T2" fmla="*/ 1236 w 1321"/>
                    <a:gd name="T3" fmla="*/ 103 h 712"/>
                    <a:gd name="T4" fmla="*/ 1240 w 1321"/>
                    <a:gd name="T5" fmla="*/ 112 h 712"/>
                    <a:gd name="T6" fmla="*/ 1234 w 1321"/>
                    <a:gd name="T7" fmla="*/ 119 h 712"/>
                    <a:gd name="T8" fmla="*/ 1217 w 1321"/>
                    <a:gd name="T9" fmla="*/ 127 h 712"/>
                    <a:gd name="T10" fmla="*/ 1195 w 1321"/>
                    <a:gd name="T11" fmla="*/ 135 h 712"/>
                    <a:gd name="T12" fmla="*/ 1168 w 1321"/>
                    <a:gd name="T13" fmla="*/ 141 h 712"/>
                    <a:gd name="T14" fmla="*/ 1127 w 1321"/>
                    <a:gd name="T15" fmla="*/ 147 h 712"/>
                    <a:gd name="T16" fmla="*/ 1079 w 1321"/>
                    <a:gd name="T17" fmla="*/ 151 h 712"/>
                    <a:gd name="T18" fmla="*/ 1025 w 1321"/>
                    <a:gd name="T19" fmla="*/ 154 h 712"/>
                    <a:gd name="T20" fmla="*/ 970 w 1321"/>
                    <a:gd name="T21" fmla="*/ 159 h 712"/>
                    <a:gd name="T22" fmla="*/ 911 w 1321"/>
                    <a:gd name="T23" fmla="*/ 160 h 712"/>
                    <a:gd name="T24" fmla="*/ 842 w 1321"/>
                    <a:gd name="T25" fmla="*/ 164 h 712"/>
                    <a:gd name="T26" fmla="*/ 771 w 1321"/>
                    <a:gd name="T27" fmla="*/ 165 h 712"/>
                    <a:gd name="T28" fmla="*/ 749 w 1321"/>
                    <a:gd name="T29" fmla="*/ 166 h 712"/>
                    <a:gd name="T30" fmla="*/ 448 w 1321"/>
                    <a:gd name="T31" fmla="*/ 166 h 712"/>
                    <a:gd name="T32" fmla="*/ 444 w 1321"/>
                    <a:gd name="T33" fmla="*/ 166 h 712"/>
                    <a:gd name="T34" fmla="*/ 383 w 1321"/>
                    <a:gd name="T35" fmla="*/ 165 h 712"/>
                    <a:gd name="T36" fmla="*/ 326 w 1321"/>
                    <a:gd name="T37" fmla="*/ 164 h 712"/>
                    <a:gd name="T38" fmla="*/ 275 w 1321"/>
                    <a:gd name="T39" fmla="*/ 161 h 712"/>
                    <a:gd name="T40" fmla="*/ 221 w 1321"/>
                    <a:gd name="T41" fmla="*/ 160 h 712"/>
                    <a:gd name="T42" fmla="*/ 173 w 1321"/>
                    <a:gd name="T43" fmla="*/ 158 h 712"/>
                    <a:gd name="T44" fmla="*/ 129 w 1321"/>
                    <a:gd name="T45" fmla="*/ 154 h 712"/>
                    <a:gd name="T46" fmla="*/ 100 w 1321"/>
                    <a:gd name="T47" fmla="*/ 151 h 712"/>
                    <a:gd name="T48" fmla="*/ 66 w 1321"/>
                    <a:gd name="T49" fmla="*/ 147 h 712"/>
                    <a:gd name="T50" fmla="*/ 38 w 1321"/>
                    <a:gd name="T51" fmla="*/ 141 h 712"/>
                    <a:gd name="T52" fmla="*/ 18 w 1321"/>
                    <a:gd name="T53" fmla="*/ 135 h 712"/>
                    <a:gd name="T54" fmla="*/ 6 w 1321"/>
                    <a:gd name="T55" fmla="*/ 129 h 712"/>
                    <a:gd name="T56" fmla="*/ 0 w 1321"/>
                    <a:gd name="T57" fmla="*/ 122 h 712"/>
                    <a:gd name="T58" fmla="*/ 0 w 1321"/>
                    <a:gd name="T59" fmla="*/ 122 h 712"/>
                    <a:gd name="T60" fmla="*/ 4 w 1321"/>
                    <a:gd name="T61" fmla="*/ 114 h 712"/>
                    <a:gd name="T62" fmla="*/ 16 w 1321"/>
                    <a:gd name="T63" fmla="*/ 103 h 712"/>
                    <a:gd name="T64" fmla="*/ 50 w 1321"/>
                    <a:gd name="T65" fmla="*/ 86 h 712"/>
                    <a:gd name="T66" fmla="*/ 92 w 1321"/>
                    <a:gd name="T67" fmla="*/ 71 h 712"/>
                    <a:gd name="T68" fmla="*/ 135 w 1321"/>
                    <a:gd name="T69" fmla="*/ 54 h 712"/>
                    <a:gd name="T70" fmla="*/ 191 w 1321"/>
                    <a:gd name="T71" fmla="*/ 41 h 712"/>
                    <a:gd name="T72" fmla="*/ 255 w 1321"/>
                    <a:gd name="T73" fmla="*/ 29 h 712"/>
                    <a:gd name="T74" fmla="*/ 323 w 1321"/>
                    <a:gd name="T75" fmla="*/ 19 h 712"/>
                    <a:gd name="T76" fmla="*/ 389 w 1321"/>
                    <a:gd name="T77" fmla="*/ 10 h 712"/>
                    <a:gd name="T78" fmla="*/ 469 w 1321"/>
                    <a:gd name="T79" fmla="*/ 5 h 712"/>
                    <a:gd name="T80" fmla="*/ 544 w 1321"/>
                    <a:gd name="T81" fmla="*/ 3 h 712"/>
                    <a:gd name="T82" fmla="*/ 626 w 1321"/>
                    <a:gd name="T83" fmla="*/ 0 h 712"/>
                    <a:gd name="T84" fmla="*/ 626 w 1321"/>
                    <a:gd name="T85" fmla="*/ 0 h 712"/>
                    <a:gd name="T86" fmla="*/ 716 w 1321"/>
                    <a:gd name="T87" fmla="*/ 3 h 712"/>
                    <a:gd name="T88" fmla="*/ 794 w 1321"/>
                    <a:gd name="T89" fmla="*/ 5 h 712"/>
                    <a:gd name="T90" fmla="*/ 877 w 1321"/>
                    <a:gd name="T91" fmla="*/ 12 h 712"/>
                    <a:gd name="T92" fmla="*/ 953 w 1321"/>
                    <a:gd name="T93" fmla="*/ 21 h 712"/>
                    <a:gd name="T94" fmla="*/ 1015 w 1321"/>
                    <a:gd name="T95" fmla="*/ 32 h 712"/>
                    <a:gd name="T96" fmla="*/ 1081 w 1321"/>
                    <a:gd name="T97" fmla="*/ 46 h 712"/>
                    <a:gd name="T98" fmla="*/ 1138 w 1321"/>
                    <a:gd name="T99" fmla="*/ 60 h 712"/>
                    <a:gd name="T100" fmla="*/ 1183 w 1321"/>
                    <a:gd name="T101" fmla="*/ 76 h 712"/>
                    <a:gd name="T102" fmla="*/ 1220 w 1321"/>
                    <a:gd name="T103" fmla="*/ 94 h 712"/>
                    <a:gd name="T104" fmla="*/ 1220 w 1321"/>
                    <a:gd name="T105" fmla="*/ 94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folHlink"/>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571413" name="Text Box 21"/>
              <p:cNvSpPr txBox="1">
                <a:spLocks noChangeArrowheads="1"/>
              </p:cNvSpPr>
              <p:nvPr/>
            </p:nvSpPr>
            <p:spPr bwMode="auto">
              <a:xfrm>
                <a:off x="90" y="84"/>
                <a:ext cx="277" cy="302"/>
              </a:xfrm>
              <a:prstGeom prst="rect">
                <a:avLst/>
              </a:prstGeom>
              <a:noFill/>
              <a:ln w="9525">
                <a:noFill/>
                <a:miter lim="800000"/>
                <a:headEnd/>
                <a:tailEnd/>
              </a:ln>
            </p:spPr>
            <p:txBody>
              <a:bodyPr wrap="none">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ctr"/>
                <a:r>
                  <a:rPr lang="en-US" altLang="zh-CN" sz="2400">
                    <a:solidFill>
                      <a:srgbClr val="FFFFFF"/>
                    </a:solidFill>
                    <a:effectLst>
                      <a:outerShdw blurRad="38100" dist="38100" dir="2700000" algn="tl">
                        <a:srgbClr val="C0C0C0"/>
                      </a:outerShdw>
                    </a:effectLst>
                    <a:latin typeface="Verdana" pitchFamily="34" charset="0"/>
                    <a:ea typeface="宋体" pitchFamily="2" charset="-122"/>
                  </a:rPr>
                  <a:t>D</a:t>
                </a:r>
              </a:p>
            </p:txBody>
          </p:sp>
        </p:grpSp>
        <p:grpSp>
          <p:nvGrpSpPr>
            <p:cNvPr id="10265" name="Group 22"/>
            <p:cNvGrpSpPr>
              <a:grpSpLocks/>
            </p:cNvGrpSpPr>
            <p:nvPr/>
          </p:nvGrpSpPr>
          <p:grpSpPr bwMode="auto">
            <a:xfrm>
              <a:off x="3444" y="967"/>
              <a:ext cx="413" cy="392"/>
              <a:chOff x="0" y="0"/>
              <a:chExt cx="1724" cy="1641"/>
            </a:xfrm>
          </p:grpSpPr>
          <p:sp>
            <p:nvSpPr>
              <p:cNvPr id="10283" name="Oval 29"/>
              <p:cNvSpPr>
                <a:spLocks noChangeArrowheads="1"/>
              </p:cNvSpPr>
              <p:nvPr/>
            </p:nvSpPr>
            <p:spPr bwMode="auto">
              <a:xfrm>
                <a:off x="-1" y="1"/>
                <a:ext cx="1725" cy="1641"/>
              </a:xfrm>
              <a:prstGeom prst="ellipse">
                <a:avLst/>
              </a:prstGeom>
              <a:gradFill rotWithShape="1">
                <a:gsLst>
                  <a:gs pos="0">
                    <a:schemeClr val="bg2"/>
                  </a:gs>
                  <a:gs pos="100000">
                    <a:srgbClr val="575757"/>
                  </a:gs>
                </a:gsLst>
                <a:lin ang="5400000" scaled="1"/>
              </a:gradFill>
              <a:ln w="9525">
                <a:solidFill>
                  <a:srgbClr val="000000"/>
                </a:solidFill>
                <a:round/>
                <a:headEnd/>
                <a:tailEnd/>
              </a:ln>
            </p:spPr>
            <p:txBody>
              <a:bodyPr wrap="none" anchor="ctr"/>
              <a:lstStyle/>
              <a:p>
                <a:endParaRPr lang="zh-CN" altLang="en-US" sz="1800" b="0">
                  <a:solidFill>
                    <a:schemeClr val="tx1"/>
                  </a:solidFill>
                  <a:ea typeface="宋体" pitchFamily="2" charset="-122"/>
                </a:endParaRPr>
              </a:p>
            </p:txBody>
          </p:sp>
          <p:sp>
            <p:nvSpPr>
              <p:cNvPr id="10284" name="Freeform 30"/>
              <p:cNvSpPr>
                <a:spLocks noChangeArrowheads="1"/>
              </p:cNvSpPr>
              <p:nvPr/>
            </p:nvSpPr>
            <p:spPr bwMode="auto">
              <a:xfrm>
                <a:off x="200" y="28"/>
                <a:ext cx="1330" cy="620"/>
              </a:xfrm>
              <a:custGeom>
                <a:avLst/>
                <a:gdLst>
                  <a:gd name="T0" fmla="*/ 1365 w 1321"/>
                  <a:gd name="T1" fmla="*/ 103 h 712"/>
                  <a:gd name="T2" fmla="*/ 1381 w 1321"/>
                  <a:gd name="T3" fmla="*/ 114 h 712"/>
                  <a:gd name="T4" fmla="*/ 1385 w 1321"/>
                  <a:gd name="T5" fmla="*/ 123 h 712"/>
                  <a:gd name="T6" fmla="*/ 1379 w 1321"/>
                  <a:gd name="T7" fmla="*/ 132 h 712"/>
                  <a:gd name="T8" fmla="*/ 1362 w 1321"/>
                  <a:gd name="T9" fmla="*/ 141 h 712"/>
                  <a:gd name="T10" fmla="*/ 1337 w 1321"/>
                  <a:gd name="T11" fmla="*/ 149 h 712"/>
                  <a:gd name="T12" fmla="*/ 1300 w 1321"/>
                  <a:gd name="T13" fmla="*/ 155 h 712"/>
                  <a:gd name="T14" fmla="*/ 1253 w 1321"/>
                  <a:gd name="T15" fmla="*/ 161 h 712"/>
                  <a:gd name="T16" fmla="*/ 1204 w 1321"/>
                  <a:gd name="T17" fmla="*/ 166 h 712"/>
                  <a:gd name="T18" fmla="*/ 1146 w 1321"/>
                  <a:gd name="T19" fmla="*/ 172 h 712"/>
                  <a:gd name="T20" fmla="*/ 1081 w 1321"/>
                  <a:gd name="T21" fmla="*/ 175 h 712"/>
                  <a:gd name="T22" fmla="*/ 1018 w 1321"/>
                  <a:gd name="T23" fmla="*/ 178 h 712"/>
                  <a:gd name="T24" fmla="*/ 938 w 1321"/>
                  <a:gd name="T25" fmla="*/ 180 h 712"/>
                  <a:gd name="T26" fmla="*/ 867 w 1321"/>
                  <a:gd name="T27" fmla="*/ 181 h 712"/>
                  <a:gd name="T28" fmla="*/ 834 w 1321"/>
                  <a:gd name="T29" fmla="*/ 183 h 712"/>
                  <a:gd name="T30" fmla="*/ 497 w 1321"/>
                  <a:gd name="T31" fmla="*/ 183 h 712"/>
                  <a:gd name="T32" fmla="*/ 493 w 1321"/>
                  <a:gd name="T33" fmla="*/ 183 h 712"/>
                  <a:gd name="T34" fmla="*/ 431 w 1321"/>
                  <a:gd name="T35" fmla="*/ 181 h 712"/>
                  <a:gd name="T36" fmla="*/ 362 w 1321"/>
                  <a:gd name="T37" fmla="*/ 180 h 712"/>
                  <a:gd name="T38" fmla="*/ 304 w 1321"/>
                  <a:gd name="T39" fmla="*/ 179 h 712"/>
                  <a:gd name="T40" fmla="*/ 250 w 1321"/>
                  <a:gd name="T41" fmla="*/ 177 h 712"/>
                  <a:gd name="T42" fmla="*/ 193 w 1321"/>
                  <a:gd name="T43" fmla="*/ 173 h 712"/>
                  <a:gd name="T44" fmla="*/ 148 w 1321"/>
                  <a:gd name="T45" fmla="*/ 171 h 712"/>
                  <a:gd name="T46" fmla="*/ 110 w 1321"/>
                  <a:gd name="T47" fmla="*/ 166 h 712"/>
                  <a:gd name="T48" fmla="*/ 66 w 1321"/>
                  <a:gd name="T49" fmla="*/ 161 h 712"/>
                  <a:gd name="T50" fmla="*/ 38 w 1321"/>
                  <a:gd name="T51" fmla="*/ 156 h 712"/>
                  <a:gd name="T52" fmla="*/ 18 w 1321"/>
                  <a:gd name="T53" fmla="*/ 150 h 712"/>
                  <a:gd name="T54" fmla="*/ 6 w 1321"/>
                  <a:gd name="T55" fmla="*/ 142 h 712"/>
                  <a:gd name="T56" fmla="*/ 0 w 1321"/>
                  <a:gd name="T57" fmla="*/ 134 h 712"/>
                  <a:gd name="T58" fmla="*/ 0 w 1321"/>
                  <a:gd name="T59" fmla="*/ 133 h 712"/>
                  <a:gd name="T60" fmla="*/ 4 w 1321"/>
                  <a:gd name="T61" fmla="*/ 125 h 712"/>
                  <a:gd name="T62" fmla="*/ 16 w 1321"/>
                  <a:gd name="T63" fmla="*/ 114 h 712"/>
                  <a:gd name="T64" fmla="*/ 50 w 1321"/>
                  <a:gd name="T65" fmla="*/ 95 h 712"/>
                  <a:gd name="T66" fmla="*/ 102 w 1321"/>
                  <a:gd name="T67" fmla="*/ 77 h 712"/>
                  <a:gd name="T68" fmla="*/ 154 w 1321"/>
                  <a:gd name="T69" fmla="*/ 60 h 712"/>
                  <a:gd name="T70" fmla="*/ 210 w 1321"/>
                  <a:gd name="T71" fmla="*/ 45 h 712"/>
                  <a:gd name="T72" fmla="*/ 285 w 1321"/>
                  <a:gd name="T73" fmla="*/ 32 h 712"/>
                  <a:gd name="T74" fmla="*/ 355 w 1321"/>
                  <a:gd name="T75" fmla="*/ 21 h 712"/>
                  <a:gd name="T76" fmla="*/ 437 w 1321"/>
                  <a:gd name="T77" fmla="*/ 12 h 712"/>
                  <a:gd name="T78" fmla="*/ 519 w 1321"/>
                  <a:gd name="T79" fmla="*/ 6 h 712"/>
                  <a:gd name="T80" fmla="*/ 610 w 1321"/>
                  <a:gd name="T81" fmla="*/ 3 h 712"/>
                  <a:gd name="T82" fmla="*/ 702 w 1321"/>
                  <a:gd name="T83" fmla="*/ 0 h 712"/>
                  <a:gd name="T84" fmla="*/ 702 w 1321"/>
                  <a:gd name="T85" fmla="*/ 0 h 712"/>
                  <a:gd name="T86" fmla="*/ 794 w 1321"/>
                  <a:gd name="T87" fmla="*/ 3 h 712"/>
                  <a:gd name="T88" fmla="*/ 890 w 1321"/>
                  <a:gd name="T89" fmla="*/ 6 h 712"/>
                  <a:gd name="T90" fmla="*/ 977 w 1321"/>
                  <a:gd name="T91" fmla="*/ 14 h 712"/>
                  <a:gd name="T92" fmla="*/ 1060 w 1321"/>
                  <a:gd name="T93" fmla="*/ 23 h 712"/>
                  <a:gd name="T94" fmla="*/ 1135 w 1321"/>
                  <a:gd name="T95" fmla="*/ 35 h 712"/>
                  <a:gd name="T96" fmla="*/ 1206 w 1321"/>
                  <a:gd name="T97" fmla="*/ 50 h 712"/>
                  <a:gd name="T98" fmla="*/ 1266 w 1321"/>
                  <a:gd name="T99" fmla="*/ 65 h 712"/>
                  <a:gd name="T100" fmla="*/ 1322 w 1321"/>
                  <a:gd name="T101" fmla="*/ 84 h 712"/>
                  <a:gd name="T102" fmla="*/ 1365 w 1321"/>
                  <a:gd name="T103" fmla="*/ 103 h 712"/>
                  <a:gd name="T104" fmla="*/ 1365 w 1321"/>
                  <a:gd name="T105" fmla="*/ 1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bg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0266" name="Group 25"/>
            <p:cNvGrpSpPr>
              <a:grpSpLocks/>
            </p:cNvGrpSpPr>
            <p:nvPr/>
          </p:nvGrpSpPr>
          <p:grpSpPr bwMode="auto">
            <a:xfrm>
              <a:off x="1190" y="943"/>
              <a:ext cx="431" cy="433"/>
              <a:chOff x="0" y="0"/>
              <a:chExt cx="431" cy="433"/>
            </a:xfrm>
          </p:grpSpPr>
          <p:grpSp>
            <p:nvGrpSpPr>
              <p:cNvPr id="10279" name="Group 26"/>
              <p:cNvGrpSpPr>
                <a:grpSpLocks/>
              </p:cNvGrpSpPr>
              <p:nvPr/>
            </p:nvGrpSpPr>
            <p:grpSpPr bwMode="auto">
              <a:xfrm>
                <a:off x="0" y="0"/>
                <a:ext cx="431" cy="433"/>
                <a:chOff x="0" y="0"/>
                <a:chExt cx="1678" cy="1667"/>
              </a:xfrm>
            </p:grpSpPr>
            <p:sp>
              <p:nvSpPr>
                <p:cNvPr id="10281" name="Oval 34"/>
                <p:cNvSpPr>
                  <a:spLocks noChangeArrowheads="1"/>
                </p:cNvSpPr>
                <p:nvPr/>
              </p:nvSpPr>
              <p:spPr bwMode="auto">
                <a:xfrm>
                  <a:off x="-1" y="0"/>
                  <a:ext cx="1680" cy="1666"/>
                </a:xfrm>
                <a:prstGeom prst="ellipse">
                  <a:avLst/>
                </a:prstGeom>
                <a:gradFill rotWithShape="1">
                  <a:gsLst>
                    <a:gs pos="0">
                      <a:schemeClr val="accent1"/>
                    </a:gs>
                    <a:gs pos="100000">
                      <a:srgbClr val="1F4141"/>
                    </a:gs>
                  </a:gsLst>
                  <a:lin ang="5400000" scaled="1"/>
                </a:gradFill>
                <a:ln w="9525">
                  <a:solidFill>
                    <a:srgbClr val="000000"/>
                  </a:solidFill>
                  <a:round/>
                  <a:headEnd/>
                  <a:tailEnd/>
                </a:ln>
              </p:spPr>
              <p:txBody>
                <a:bodyPr wrap="none" anchor="ctr"/>
                <a:lstStyle/>
                <a:p>
                  <a:endParaRPr lang="zh-CN" altLang="en-US" sz="1800" b="0">
                    <a:solidFill>
                      <a:schemeClr val="tx1"/>
                    </a:solidFill>
                    <a:ea typeface="宋体" pitchFamily="2" charset="-122"/>
                  </a:endParaRPr>
                </a:p>
              </p:txBody>
            </p:sp>
            <p:sp>
              <p:nvSpPr>
                <p:cNvPr id="10282" name="Freeform 35"/>
                <p:cNvSpPr>
                  <a:spLocks noChangeArrowheads="1"/>
                </p:cNvSpPr>
                <p:nvPr/>
              </p:nvSpPr>
              <p:spPr bwMode="auto">
                <a:xfrm>
                  <a:off x="190" y="26"/>
                  <a:ext cx="1295" cy="628"/>
                </a:xfrm>
                <a:custGeom>
                  <a:avLst/>
                  <a:gdLst>
                    <a:gd name="T0" fmla="*/ 1067 w 1321"/>
                    <a:gd name="T1" fmla="*/ 116 h 712"/>
                    <a:gd name="T2" fmla="*/ 1080 w 1321"/>
                    <a:gd name="T3" fmla="*/ 128 h 712"/>
                    <a:gd name="T4" fmla="*/ 1082 w 1321"/>
                    <a:gd name="T5" fmla="*/ 138 h 712"/>
                    <a:gd name="T6" fmla="*/ 1079 w 1321"/>
                    <a:gd name="T7" fmla="*/ 148 h 712"/>
                    <a:gd name="T8" fmla="*/ 1064 w 1321"/>
                    <a:gd name="T9" fmla="*/ 158 h 712"/>
                    <a:gd name="T10" fmla="*/ 1043 w 1321"/>
                    <a:gd name="T11" fmla="*/ 167 h 712"/>
                    <a:gd name="T12" fmla="*/ 1017 w 1321"/>
                    <a:gd name="T13" fmla="*/ 175 h 712"/>
                    <a:gd name="T14" fmla="*/ 981 w 1321"/>
                    <a:gd name="T15" fmla="*/ 182 h 712"/>
                    <a:gd name="T16" fmla="*/ 941 w 1321"/>
                    <a:gd name="T17" fmla="*/ 188 h 712"/>
                    <a:gd name="T18" fmla="*/ 896 w 1321"/>
                    <a:gd name="T19" fmla="*/ 192 h 712"/>
                    <a:gd name="T20" fmla="*/ 845 w 1321"/>
                    <a:gd name="T21" fmla="*/ 197 h 712"/>
                    <a:gd name="T22" fmla="*/ 793 w 1321"/>
                    <a:gd name="T23" fmla="*/ 200 h 712"/>
                    <a:gd name="T24" fmla="*/ 735 w 1321"/>
                    <a:gd name="T25" fmla="*/ 202 h 712"/>
                    <a:gd name="T26" fmla="*/ 675 w 1321"/>
                    <a:gd name="T27" fmla="*/ 204 h 712"/>
                    <a:gd name="T28" fmla="*/ 653 w 1321"/>
                    <a:gd name="T29" fmla="*/ 206 h 712"/>
                    <a:gd name="T30" fmla="*/ 391 w 1321"/>
                    <a:gd name="T31" fmla="*/ 206 h 712"/>
                    <a:gd name="T32" fmla="*/ 387 w 1321"/>
                    <a:gd name="T33" fmla="*/ 206 h 712"/>
                    <a:gd name="T34" fmla="*/ 335 w 1321"/>
                    <a:gd name="T35" fmla="*/ 203 h 712"/>
                    <a:gd name="T36" fmla="*/ 285 w 1321"/>
                    <a:gd name="T37" fmla="*/ 202 h 712"/>
                    <a:gd name="T38" fmla="*/ 239 w 1321"/>
                    <a:gd name="T39" fmla="*/ 201 h 712"/>
                    <a:gd name="T40" fmla="*/ 194 w 1321"/>
                    <a:gd name="T41" fmla="*/ 198 h 712"/>
                    <a:gd name="T42" fmla="*/ 153 w 1321"/>
                    <a:gd name="T43" fmla="*/ 195 h 712"/>
                    <a:gd name="T44" fmla="*/ 116 w 1321"/>
                    <a:gd name="T45" fmla="*/ 191 h 712"/>
                    <a:gd name="T46" fmla="*/ 82 w 1321"/>
                    <a:gd name="T47" fmla="*/ 187 h 712"/>
                    <a:gd name="T48" fmla="*/ 57 w 1321"/>
                    <a:gd name="T49" fmla="*/ 182 h 712"/>
                    <a:gd name="T50" fmla="*/ 29 w 1321"/>
                    <a:gd name="T51" fmla="*/ 175 h 712"/>
                    <a:gd name="T52" fmla="*/ 18 w 1321"/>
                    <a:gd name="T53" fmla="*/ 168 h 712"/>
                    <a:gd name="T54" fmla="*/ 6 w 1321"/>
                    <a:gd name="T55" fmla="*/ 161 h 712"/>
                    <a:gd name="T56" fmla="*/ 0 w 1321"/>
                    <a:gd name="T57" fmla="*/ 151 h 712"/>
                    <a:gd name="T58" fmla="*/ 0 w 1321"/>
                    <a:gd name="T59" fmla="*/ 149 h 712"/>
                    <a:gd name="T60" fmla="*/ 4 w 1321"/>
                    <a:gd name="T61" fmla="*/ 141 h 712"/>
                    <a:gd name="T62" fmla="*/ 16 w 1321"/>
                    <a:gd name="T63" fmla="*/ 129 h 712"/>
                    <a:gd name="T64" fmla="*/ 41 w 1321"/>
                    <a:gd name="T65" fmla="*/ 107 h 712"/>
                    <a:gd name="T66" fmla="*/ 75 w 1321"/>
                    <a:gd name="T67" fmla="*/ 86 h 712"/>
                    <a:gd name="T68" fmla="*/ 120 w 1321"/>
                    <a:gd name="T69" fmla="*/ 67 h 712"/>
                    <a:gd name="T70" fmla="*/ 167 w 1321"/>
                    <a:gd name="T71" fmla="*/ 50 h 712"/>
                    <a:gd name="T72" fmla="*/ 221 w 1321"/>
                    <a:gd name="T73" fmla="*/ 36 h 712"/>
                    <a:gd name="T74" fmla="*/ 280 w 1321"/>
                    <a:gd name="T75" fmla="*/ 23 h 712"/>
                    <a:gd name="T76" fmla="*/ 340 w 1321"/>
                    <a:gd name="T77" fmla="*/ 14 h 712"/>
                    <a:gd name="T78" fmla="*/ 408 w 1321"/>
                    <a:gd name="T79" fmla="*/ 6 h 712"/>
                    <a:gd name="T80" fmla="*/ 476 w 1321"/>
                    <a:gd name="T81" fmla="*/ 4 h 712"/>
                    <a:gd name="T82" fmla="*/ 547 w 1321"/>
                    <a:gd name="T83" fmla="*/ 0 h 712"/>
                    <a:gd name="T84" fmla="*/ 547 w 1321"/>
                    <a:gd name="T85" fmla="*/ 0 h 712"/>
                    <a:gd name="T86" fmla="*/ 623 w 1321"/>
                    <a:gd name="T87" fmla="*/ 4 h 712"/>
                    <a:gd name="T88" fmla="*/ 695 w 1321"/>
                    <a:gd name="T89" fmla="*/ 7 h 712"/>
                    <a:gd name="T90" fmla="*/ 764 w 1321"/>
                    <a:gd name="T91" fmla="*/ 15 h 712"/>
                    <a:gd name="T92" fmla="*/ 828 w 1321"/>
                    <a:gd name="T93" fmla="*/ 26 h 712"/>
                    <a:gd name="T94" fmla="*/ 888 w 1321"/>
                    <a:gd name="T95" fmla="*/ 39 h 712"/>
                    <a:gd name="T96" fmla="*/ 943 w 1321"/>
                    <a:gd name="T97" fmla="*/ 56 h 712"/>
                    <a:gd name="T98" fmla="*/ 991 w 1321"/>
                    <a:gd name="T99" fmla="*/ 74 h 712"/>
                    <a:gd name="T100" fmla="*/ 1032 w 1321"/>
                    <a:gd name="T101" fmla="*/ 93 h 712"/>
                    <a:gd name="T102" fmla="*/ 1067 w 1321"/>
                    <a:gd name="T103" fmla="*/ 116 h 712"/>
                    <a:gd name="T104" fmla="*/ 1067 w 1321"/>
                    <a:gd name="T105" fmla="*/ 116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accent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571421" name="Text Box 36"/>
              <p:cNvSpPr txBox="1">
                <a:spLocks noChangeArrowheads="1"/>
              </p:cNvSpPr>
              <p:nvPr/>
            </p:nvSpPr>
            <p:spPr bwMode="auto">
              <a:xfrm>
                <a:off x="94" y="75"/>
                <a:ext cx="267" cy="302"/>
              </a:xfrm>
              <a:prstGeom prst="rect">
                <a:avLst/>
              </a:prstGeom>
              <a:noFill/>
              <a:ln w="9525">
                <a:noFill/>
                <a:miter lim="800000"/>
                <a:headEnd/>
                <a:tailEnd/>
              </a:ln>
            </p:spPr>
            <p:txBody>
              <a:bodyPr wrap="none">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ctr"/>
                <a:r>
                  <a:rPr lang="en-US" altLang="zh-CN" sz="2400">
                    <a:solidFill>
                      <a:srgbClr val="FFFFFF"/>
                    </a:solidFill>
                    <a:effectLst>
                      <a:outerShdw blurRad="38100" dist="38100" dir="2700000" algn="tl">
                        <a:srgbClr val="C0C0C0"/>
                      </a:outerShdw>
                    </a:effectLst>
                    <a:latin typeface="Verdana" pitchFamily="34" charset="0"/>
                    <a:ea typeface="宋体" pitchFamily="2" charset="-122"/>
                  </a:rPr>
                  <a:t>A</a:t>
                </a:r>
              </a:p>
            </p:txBody>
          </p:sp>
        </p:grpSp>
        <p:sp>
          <p:nvSpPr>
            <p:cNvPr id="10267" name="Oval 37"/>
            <p:cNvSpPr>
              <a:spLocks noChangeArrowheads="1"/>
            </p:cNvSpPr>
            <p:nvPr/>
          </p:nvSpPr>
          <p:spPr bwMode="auto">
            <a:xfrm rot="-3372907">
              <a:off x="3322" y="1311"/>
              <a:ext cx="83" cy="87"/>
            </a:xfrm>
            <a:prstGeom prst="ellipse">
              <a:avLst/>
            </a:prstGeom>
            <a:gradFill rotWithShape="1">
              <a:gsLst>
                <a:gs pos="0">
                  <a:schemeClr val="bg2"/>
                </a:gs>
                <a:gs pos="100000">
                  <a:srgbClr val="808080"/>
                </a:gs>
              </a:gsLst>
              <a:path path="shape">
                <a:fillToRect l="50000" t="50000" r="50000" b="50000"/>
              </a:path>
            </a:gradFill>
            <a:ln w="9525">
              <a:solidFill>
                <a:srgbClr val="000000"/>
              </a:solidFill>
              <a:round/>
              <a:headEnd/>
              <a:tailEnd/>
            </a:ln>
          </p:spPr>
          <p:txBody>
            <a:bodyPr vert="eaVert" wrap="none" anchor="ctr"/>
            <a:lstStyle/>
            <a:p>
              <a:endParaRPr lang="zh-CN" altLang="en-US" sz="1800" b="0">
                <a:solidFill>
                  <a:schemeClr val="tx1"/>
                </a:solidFill>
                <a:ea typeface="宋体" pitchFamily="2" charset="-122"/>
              </a:endParaRPr>
            </a:p>
          </p:txBody>
        </p:sp>
        <p:sp>
          <p:nvSpPr>
            <p:cNvPr id="10268" name="Oval 38"/>
            <p:cNvSpPr>
              <a:spLocks noChangeArrowheads="1"/>
            </p:cNvSpPr>
            <p:nvPr/>
          </p:nvSpPr>
          <p:spPr bwMode="auto">
            <a:xfrm rot="-3372907">
              <a:off x="3183" y="1449"/>
              <a:ext cx="83" cy="93"/>
            </a:xfrm>
            <a:prstGeom prst="ellipse">
              <a:avLst/>
            </a:prstGeom>
            <a:gradFill rotWithShape="1">
              <a:gsLst>
                <a:gs pos="0">
                  <a:schemeClr val="bg2"/>
                </a:gs>
                <a:gs pos="100000">
                  <a:srgbClr val="808080"/>
                </a:gs>
              </a:gsLst>
              <a:path path="shape">
                <a:fillToRect l="50000" t="50000" r="50000" b="50000"/>
              </a:path>
            </a:gradFill>
            <a:ln w="9525">
              <a:solidFill>
                <a:srgbClr val="000000"/>
              </a:solidFill>
              <a:round/>
              <a:headEnd/>
              <a:tailEnd/>
            </a:ln>
          </p:spPr>
          <p:txBody>
            <a:bodyPr vert="eaVert" wrap="none" anchor="ctr"/>
            <a:lstStyle/>
            <a:p>
              <a:endParaRPr lang="zh-CN" altLang="en-US" sz="1800" b="0">
                <a:solidFill>
                  <a:schemeClr val="tx1"/>
                </a:solidFill>
                <a:ea typeface="宋体" pitchFamily="2" charset="-122"/>
              </a:endParaRPr>
            </a:p>
          </p:txBody>
        </p:sp>
        <p:grpSp>
          <p:nvGrpSpPr>
            <p:cNvPr id="10269" name="Group 32"/>
            <p:cNvGrpSpPr>
              <a:grpSpLocks/>
            </p:cNvGrpSpPr>
            <p:nvPr/>
          </p:nvGrpSpPr>
          <p:grpSpPr bwMode="auto">
            <a:xfrm>
              <a:off x="1661" y="1290"/>
              <a:ext cx="256" cy="201"/>
              <a:chOff x="0" y="0"/>
              <a:chExt cx="256" cy="201"/>
            </a:xfrm>
          </p:grpSpPr>
          <p:sp>
            <p:nvSpPr>
              <p:cNvPr id="10277" name="Oval 40"/>
              <p:cNvSpPr>
                <a:spLocks noChangeArrowheads="1"/>
              </p:cNvSpPr>
              <p:nvPr/>
            </p:nvSpPr>
            <p:spPr bwMode="auto">
              <a:xfrm rot="-3372907">
                <a:off x="7" y="-7"/>
                <a:ext cx="84" cy="88"/>
              </a:xfrm>
              <a:prstGeom prst="ellipse">
                <a:avLst/>
              </a:prstGeom>
              <a:gradFill rotWithShape="1">
                <a:gsLst>
                  <a:gs pos="0">
                    <a:schemeClr val="accent1"/>
                  </a:gs>
                  <a:gs pos="100000">
                    <a:srgbClr val="285252"/>
                  </a:gs>
                </a:gsLst>
                <a:path path="shape">
                  <a:fillToRect l="50000" t="50000" r="50000" b="50000"/>
                </a:path>
              </a:gradFill>
              <a:ln w="9525">
                <a:solidFill>
                  <a:srgbClr val="000000"/>
                </a:solidFill>
                <a:round/>
                <a:headEnd/>
                <a:tailEnd/>
              </a:ln>
            </p:spPr>
            <p:txBody>
              <a:bodyPr vert="eaVert" wrap="none" anchor="ctr"/>
              <a:lstStyle/>
              <a:p>
                <a:endParaRPr lang="zh-CN" altLang="en-US" sz="1800" b="0">
                  <a:solidFill>
                    <a:schemeClr val="tx1"/>
                  </a:solidFill>
                  <a:ea typeface="宋体" pitchFamily="2" charset="-122"/>
                </a:endParaRPr>
              </a:p>
            </p:txBody>
          </p:sp>
          <p:sp>
            <p:nvSpPr>
              <p:cNvPr id="10278" name="Oval 41"/>
              <p:cNvSpPr>
                <a:spLocks noChangeArrowheads="1"/>
              </p:cNvSpPr>
              <p:nvPr/>
            </p:nvSpPr>
            <p:spPr bwMode="auto">
              <a:xfrm rot="-3372907">
                <a:off x="168" y="114"/>
                <a:ext cx="83" cy="88"/>
              </a:xfrm>
              <a:prstGeom prst="ellipse">
                <a:avLst/>
              </a:prstGeom>
              <a:gradFill rotWithShape="1">
                <a:gsLst>
                  <a:gs pos="0">
                    <a:schemeClr val="accent1"/>
                  </a:gs>
                  <a:gs pos="100000">
                    <a:srgbClr val="224646"/>
                  </a:gs>
                </a:gsLst>
                <a:path path="shape">
                  <a:fillToRect l="50000" t="50000" r="50000" b="50000"/>
                </a:path>
              </a:gradFill>
              <a:ln w="9525">
                <a:solidFill>
                  <a:srgbClr val="000000"/>
                </a:solidFill>
                <a:round/>
                <a:headEnd/>
                <a:tailEnd/>
              </a:ln>
            </p:spPr>
            <p:txBody>
              <a:bodyPr vert="eaVert" wrap="none" anchor="ctr"/>
              <a:lstStyle/>
              <a:p>
                <a:endParaRPr lang="zh-CN" altLang="en-US" sz="1800" b="0">
                  <a:solidFill>
                    <a:schemeClr val="tx1"/>
                  </a:solidFill>
                  <a:ea typeface="宋体" pitchFamily="2" charset="-122"/>
                </a:endParaRPr>
              </a:p>
            </p:txBody>
          </p:sp>
        </p:grpSp>
        <p:grpSp>
          <p:nvGrpSpPr>
            <p:cNvPr id="10270" name="Group 35"/>
            <p:cNvGrpSpPr>
              <a:grpSpLocks/>
            </p:cNvGrpSpPr>
            <p:nvPr/>
          </p:nvGrpSpPr>
          <p:grpSpPr bwMode="auto">
            <a:xfrm>
              <a:off x="2471" y="796"/>
              <a:ext cx="87" cy="261"/>
              <a:chOff x="0" y="0"/>
              <a:chExt cx="87" cy="261"/>
            </a:xfrm>
          </p:grpSpPr>
          <p:sp>
            <p:nvSpPr>
              <p:cNvPr id="10275" name="Oval 43"/>
              <p:cNvSpPr>
                <a:spLocks noChangeArrowheads="1"/>
              </p:cNvSpPr>
              <p:nvPr/>
            </p:nvSpPr>
            <p:spPr bwMode="auto">
              <a:xfrm rot="-3372907">
                <a:off x="-3" y="2"/>
                <a:ext cx="84" cy="87"/>
              </a:xfrm>
              <a:prstGeom prst="ellipse">
                <a:avLst/>
              </a:prstGeom>
              <a:gradFill rotWithShape="1">
                <a:gsLst>
                  <a:gs pos="0">
                    <a:schemeClr val="accent2"/>
                  </a:gs>
                  <a:gs pos="100000">
                    <a:srgbClr val="5D5D00"/>
                  </a:gs>
                </a:gsLst>
                <a:path path="shape">
                  <a:fillToRect l="50000" t="50000" r="50000" b="50000"/>
                </a:path>
              </a:gradFill>
              <a:ln w="9525">
                <a:solidFill>
                  <a:srgbClr val="000000"/>
                </a:solidFill>
                <a:round/>
                <a:headEnd/>
                <a:tailEnd/>
              </a:ln>
            </p:spPr>
            <p:txBody>
              <a:bodyPr vert="eaVert" wrap="none" anchor="ctr"/>
              <a:lstStyle/>
              <a:p>
                <a:endParaRPr lang="zh-CN" altLang="en-US" sz="1800" b="0">
                  <a:solidFill>
                    <a:schemeClr val="tx1"/>
                  </a:solidFill>
                  <a:ea typeface="宋体" pitchFamily="2" charset="-122"/>
                </a:endParaRPr>
              </a:p>
            </p:txBody>
          </p:sp>
          <p:sp>
            <p:nvSpPr>
              <p:cNvPr id="10276" name="Oval 44"/>
              <p:cNvSpPr>
                <a:spLocks noChangeArrowheads="1"/>
              </p:cNvSpPr>
              <p:nvPr/>
            </p:nvSpPr>
            <p:spPr bwMode="auto">
              <a:xfrm rot="-3372907">
                <a:off x="-3" y="180"/>
                <a:ext cx="84" cy="87"/>
              </a:xfrm>
              <a:prstGeom prst="ellipse">
                <a:avLst/>
              </a:prstGeom>
              <a:gradFill rotWithShape="1">
                <a:gsLst>
                  <a:gs pos="0">
                    <a:schemeClr val="accent2"/>
                  </a:gs>
                  <a:gs pos="100000">
                    <a:srgbClr val="636300"/>
                  </a:gs>
                </a:gsLst>
                <a:path path="shape">
                  <a:fillToRect l="50000" t="50000" r="50000" b="50000"/>
                </a:path>
              </a:gradFill>
              <a:ln w="9525">
                <a:solidFill>
                  <a:srgbClr val="000000"/>
                </a:solidFill>
                <a:round/>
                <a:headEnd/>
                <a:tailEnd/>
              </a:ln>
            </p:spPr>
            <p:txBody>
              <a:bodyPr vert="eaVert" wrap="none" anchor="ctr"/>
              <a:lstStyle/>
              <a:p>
                <a:endParaRPr lang="zh-CN" altLang="en-US" sz="1800" b="0">
                  <a:solidFill>
                    <a:schemeClr val="tx1"/>
                  </a:solidFill>
                  <a:ea typeface="宋体" pitchFamily="2" charset="-122"/>
                </a:endParaRPr>
              </a:p>
            </p:txBody>
          </p:sp>
        </p:grpSp>
        <p:sp>
          <p:nvSpPr>
            <p:cNvPr id="10271" name="Text Box 47"/>
            <p:cNvSpPr txBox="1">
              <a:spLocks noChangeArrowheads="1"/>
            </p:cNvSpPr>
            <p:nvPr/>
          </p:nvSpPr>
          <p:spPr bwMode="auto">
            <a:xfrm>
              <a:off x="0" y="802"/>
              <a:ext cx="1200" cy="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ctr"/>
              <a:r>
                <a:rPr lang="en-US" altLang="zh-CN" sz="2400">
                  <a:solidFill>
                    <a:schemeClr val="tx2"/>
                  </a:solidFill>
                  <a:ea typeface="宋体" pitchFamily="2" charset="-122"/>
                  <a:hlinkClick r:id="rId2" action="ppaction://hlinksldjump"/>
                </a:rPr>
                <a:t>Web</a:t>
              </a:r>
              <a:r>
                <a:rPr lang="zh-CN" altLang="en-US" sz="2400">
                  <a:solidFill>
                    <a:schemeClr val="tx2"/>
                  </a:solidFill>
                  <a:ea typeface="宋体" pitchFamily="2" charset="-122"/>
                  <a:hlinkClick r:id="rId2" action="ppaction://hlinksldjump"/>
                </a:rPr>
                <a:t>服务器</a:t>
              </a:r>
              <a:endParaRPr lang="zh-CN" altLang="en-US" sz="2400">
                <a:solidFill>
                  <a:schemeClr val="tx2"/>
                </a:solidFill>
                <a:ea typeface="宋体" pitchFamily="2" charset="-122"/>
              </a:endParaRPr>
            </a:p>
          </p:txBody>
        </p:sp>
        <p:sp>
          <p:nvSpPr>
            <p:cNvPr id="10272" name="Text Box 48"/>
            <p:cNvSpPr txBox="1">
              <a:spLocks noChangeArrowheads="1"/>
            </p:cNvSpPr>
            <p:nvPr/>
          </p:nvSpPr>
          <p:spPr bwMode="auto">
            <a:xfrm>
              <a:off x="1571" y="0"/>
              <a:ext cx="2237" cy="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ctr"/>
              <a:r>
                <a:rPr lang="zh-CN" altLang="en-US" sz="2400">
                  <a:solidFill>
                    <a:srgbClr val="002060"/>
                  </a:solidFill>
                  <a:ea typeface="宋体" pitchFamily="2" charset="-122"/>
                  <a:hlinkClick r:id="rId3" action="ppaction://hlinksldjump"/>
                </a:rPr>
                <a:t>浏览器（</a:t>
              </a:r>
              <a:r>
                <a:rPr lang="en-US" altLang="zh-CN" sz="2400">
                  <a:solidFill>
                    <a:srgbClr val="002060"/>
                  </a:solidFill>
                  <a:ea typeface="宋体" pitchFamily="2" charset="-122"/>
                  <a:hlinkClick r:id="rId3" action="ppaction://hlinksldjump"/>
                </a:rPr>
                <a:t>browser</a:t>
              </a:r>
              <a:r>
                <a:rPr lang="zh-CN" altLang="en-US" sz="2400">
                  <a:solidFill>
                    <a:srgbClr val="002060"/>
                  </a:solidFill>
                  <a:ea typeface="宋体" pitchFamily="2" charset="-122"/>
                  <a:hlinkClick r:id="rId3" action="ppaction://hlinksldjump"/>
                </a:rPr>
                <a:t>）</a:t>
              </a:r>
              <a:endParaRPr lang="zh-CN" altLang="en-US" sz="2400">
                <a:solidFill>
                  <a:srgbClr val="002060"/>
                </a:solidFill>
                <a:ea typeface="宋体" pitchFamily="2" charset="-122"/>
              </a:endParaRPr>
            </a:p>
          </p:txBody>
        </p:sp>
        <p:sp>
          <p:nvSpPr>
            <p:cNvPr id="10273" name="Text Box 49"/>
            <p:cNvSpPr txBox="1">
              <a:spLocks noChangeArrowheads="1"/>
            </p:cNvSpPr>
            <p:nvPr/>
          </p:nvSpPr>
          <p:spPr bwMode="auto">
            <a:xfrm>
              <a:off x="3855" y="802"/>
              <a:ext cx="1200" cy="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r"/>
              <a:r>
                <a:rPr lang="en-US" altLang="zh-CN" sz="2400">
                  <a:solidFill>
                    <a:schemeClr val="tx2"/>
                  </a:solidFill>
                  <a:ea typeface="宋体" pitchFamily="2" charset="-122"/>
                  <a:hlinkClick r:id="rId4" action="ppaction://hlinksldjump"/>
                </a:rPr>
                <a:t>HTTP</a:t>
              </a:r>
              <a:r>
                <a:rPr lang="zh-CN" altLang="en-US" sz="2400">
                  <a:solidFill>
                    <a:schemeClr val="tx2"/>
                  </a:solidFill>
                  <a:ea typeface="宋体" pitchFamily="2" charset="-122"/>
                  <a:hlinkClick r:id="rId4" action="ppaction://hlinksldjump"/>
                </a:rPr>
                <a:t>协议</a:t>
              </a:r>
              <a:endParaRPr lang="zh-CN" altLang="en-US" sz="2400">
                <a:solidFill>
                  <a:schemeClr val="tx2"/>
                </a:solidFill>
                <a:ea typeface="宋体" pitchFamily="2" charset="-122"/>
              </a:endParaRPr>
            </a:p>
          </p:txBody>
        </p:sp>
        <p:sp>
          <p:nvSpPr>
            <p:cNvPr id="10274" name="Text Box 51"/>
            <p:cNvSpPr txBox="1">
              <a:spLocks noChangeArrowheads="1"/>
            </p:cNvSpPr>
            <p:nvPr/>
          </p:nvSpPr>
          <p:spPr bwMode="auto">
            <a:xfrm>
              <a:off x="3808" y="1933"/>
              <a:ext cx="1999" cy="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ctr"/>
              <a:r>
                <a:rPr lang="en-US" altLang="zh-CN" sz="2400">
                  <a:solidFill>
                    <a:schemeClr val="tx2"/>
                  </a:solidFill>
                  <a:ea typeface="宋体" pitchFamily="2" charset="-122"/>
                  <a:hlinkClick r:id="rId5" action="ppaction://hlinksldjump"/>
                </a:rPr>
                <a:t>DNS</a:t>
              </a:r>
              <a:r>
                <a:rPr lang="zh-CN" altLang="en-US" sz="2400">
                  <a:solidFill>
                    <a:schemeClr val="tx2"/>
                  </a:solidFill>
                  <a:ea typeface="宋体" pitchFamily="2" charset="-122"/>
                  <a:hlinkClick r:id="rId5" action="ppaction://hlinksldjump"/>
                </a:rPr>
                <a:t>域名解析</a:t>
              </a:r>
              <a:endParaRPr lang="zh-CN" altLang="en-US" sz="2400">
                <a:solidFill>
                  <a:schemeClr val="tx2"/>
                </a:solidFill>
                <a:ea typeface="宋体" pitchFamily="2" charset="-122"/>
              </a:endParaRPr>
            </a:p>
          </p:txBody>
        </p:sp>
      </p:grpSp>
      <p:sp>
        <p:nvSpPr>
          <p:cNvPr id="571434" name="Text Box 13"/>
          <p:cNvSpPr txBox="1">
            <a:spLocks noChangeArrowheads="1"/>
          </p:cNvSpPr>
          <p:nvPr/>
        </p:nvSpPr>
        <p:spPr bwMode="auto">
          <a:xfrm>
            <a:off x="3929063" y="1828800"/>
            <a:ext cx="415925" cy="457200"/>
          </a:xfrm>
          <a:prstGeom prst="rect">
            <a:avLst/>
          </a:prstGeom>
          <a:noFill/>
          <a:ln w="9525">
            <a:noFill/>
            <a:miter lim="800000"/>
            <a:headEnd/>
            <a:tailEnd/>
          </a:ln>
        </p:spPr>
        <p:txBody>
          <a:bodyPr wrap="none">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ctr"/>
            <a:r>
              <a:rPr lang="en-US" altLang="zh-CN" sz="2400">
                <a:solidFill>
                  <a:srgbClr val="FFFFFF"/>
                </a:solidFill>
                <a:effectLst>
                  <a:outerShdw blurRad="38100" dist="38100" dir="2700000" algn="tl">
                    <a:srgbClr val="C0C0C0"/>
                  </a:outerShdw>
                </a:effectLst>
                <a:latin typeface="Verdana" pitchFamily="34" charset="0"/>
                <a:ea typeface="宋体" pitchFamily="2" charset="-122"/>
              </a:rPr>
              <a:t>B</a:t>
            </a:r>
          </a:p>
        </p:txBody>
      </p:sp>
      <p:sp>
        <p:nvSpPr>
          <p:cNvPr id="571435" name="Text Box 21"/>
          <p:cNvSpPr txBox="1">
            <a:spLocks noChangeArrowheads="1"/>
          </p:cNvSpPr>
          <p:nvPr/>
        </p:nvSpPr>
        <p:spPr bwMode="auto">
          <a:xfrm>
            <a:off x="5786438" y="2824163"/>
            <a:ext cx="407987" cy="461962"/>
          </a:xfrm>
          <a:prstGeom prst="rect">
            <a:avLst/>
          </a:prstGeom>
          <a:noFill/>
          <a:ln w="9525">
            <a:noFill/>
            <a:miter lim="800000"/>
            <a:headEnd/>
            <a:tailEnd/>
          </a:ln>
        </p:spPr>
        <p:txBody>
          <a:bodyPr wrap="none">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ctr"/>
            <a:r>
              <a:rPr lang="en-US" altLang="zh-CN" sz="2400">
                <a:solidFill>
                  <a:srgbClr val="FFFFFF"/>
                </a:solidFill>
                <a:effectLst>
                  <a:outerShdw blurRad="38100" dist="38100" dir="2700000" algn="tl">
                    <a:srgbClr val="C0C0C0"/>
                  </a:outerShdw>
                </a:effectLst>
                <a:latin typeface="Verdana" pitchFamily="34" charset="0"/>
                <a:ea typeface="宋体" pitchFamily="2" charset="-122"/>
              </a:rPr>
              <a:t>C</a:t>
            </a:r>
          </a:p>
        </p:txBody>
      </p:sp>
      <p:sp>
        <p:nvSpPr>
          <p:cNvPr id="10247" name="Oval 15"/>
          <p:cNvSpPr>
            <a:spLocks noChangeArrowheads="1"/>
          </p:cNvSpPr>
          <p:nvPr/>
        </p:nvSpPr>
        <p:spPr bwMode="auto">
          <a:xfrm rot="-3372907">
            <a:off x="4491832" y="5418931"/>
            <a:ext cx="125412" cy="130175"/>
          </a:xfrm>
          <a:prstGeom prst="ellipse">
            <a:avLst/>
          </a:prstGeom>
          <a:solidFill>
            <a:srgbClr val="201053"/>
          </a:solidFill>
          <a:ln w="9525">
            <a:solidFill>
              <a:srgbClr val="000000"/>
            </a:solidFill>
            <a:round/>
            <a:headEnd/>
            <a:tailEnd/>
          </a:ln>
        </p:spPr>
        <p:txBody>
          <a:bodyPr wrap="none" anchor="ctr"/>
          <a:lstStyle/>
          <a:p>
            <a:endParaRPr lang="zh-CN" altLang="en-US" sz="1800" b="0">
              <a:solidFill>
                <a:schemeClr val="tx1"/>
              </a:solidFill>
              <a:ea typeface="宋体" pitchFamily="2" charset="-122"/>
            </a:endParaRPr>
          </a:p>
        </p:txBody>
      </p:sp>
      <p:sp>
        <p:nvSpPr>
          <p:cNvPr id="10248" name="Oval 16"/>
          <p:cNvSpPr>
            <a:spLocks noChangeArrowheads="1"/>
          </p:cNvSpPr>
          <p:nvPr/>
        </p:nvSpPr>
        <p:spPr bwMode="auto">
          <a:xfrm rot="-3372907">
            <a:off x="4491831" y="5166519"/>
            <a:ext cx="125413" cy="130175"/>
          </a:xfrm>
          <a:prstGeom prst="ellipse">
            <a:avLst/>
          </a:prstGeom>
          <a:solidFill>
            <a:srgbClr val="201053"/>
          </a:solidFill>
          <a:ln w="9525">
            <a:solidFill>
              <a:srgbClr val="000000"/>
            </a:solidFill>
            <a:round/>
            <a:headEnd/>
            <a:tailEnd/>
          </a:ln>
        </p:spPr>
        <p:txBody>
          <a:bodyPr wrap="none" anchor="ctr"/>
          <a:lstStyle/>
          <a:p>
            <a:endParaRPr lang="zh-CN" altLang="en-US" sz="1800" b="0">
              <a:solidFill>
                <a:schemeClr val="tx1"/>
              </a:solidFill>
              <a:ea typeface="宋体" pitchFamily="2" charset="-122"/>
            </a:endParaRPr>
          </a:p>
        </p:txBody>
      </p:sp>
      <p:sp>
        <p:nvSpPr>
          <p:cNvPr id="10249" name="Oval 19"/>
          <p:cNvSpPr>
            <a:spLocks noChangeArrowheads="1"/>
          </p:cNvSpPr>
          <p:nvPr/>
        </p:nvSpPr>
        <p:spPr bwMode="auto">
          <a:xfrm>
            <a:off x="4278313" y="5624513"/>
            <a:ext cx="650875" cy="661987"/>
          </a:xfrm>
          <a:prstGeom prst="ellipse">
            <a:avLst/>
          </a:prstGeom>
          <a:solidFill>
            <a:srgbClr val="201053"/>
          </a:solidFill>
          <a:ln w="9525">
            <a:solidFill>
              <a:srgbClr val="000000"/>
            </a:solidFill>
            <a:round/>
            <a:headEnd/>
            <a:tailEnd/>
          </a:ln>
        </p:spPr>
        <p:txBody>
          <a:bodyPr wrap="none" anchor="ctr"/>
          <a:lstStyle/>
          <a:p>
            <a:endParaRPr lang="zh-CN" altLang="en-US" sz="1800" b="0">
              <a:solidFill>
                <a:schemeClr val="tx1"/>
              </a:solidFill>
              <a:ea typeface="宋体" pitchFamily="2" charset="-122"/>
            </a:endParaRPr>
          </a:p>
        </p:txBody>
      </p:sp>
      <p:sp>
        <p:nvSpPr>
          <p:cNvPr id="10250" name="Freeform 20"/>
          <p:cNvSpPr>
            <a:spLocks noChangeArrowheads="1"/>
          </p:cNvSpPr>
          <p:nvPr/>
        </p:nvSpPr>
        <p:spPr bwMode="auto">
          <a:xfrm>
            <a:off x="4359275" y="5641975"/>
            <a:ext cx="500063" cy="247650"/>
          </a:xfrm>
          <a:custGeom>
            <a:avLst/>
            <a:gdLst>
              <a:gd name="T0" fmla="*/ 2147483647 w 1321"/>
              <a:gd name="T1" fmla="*/ 2147483647 h 712"/>
              <a:gd name="T2" fmla="*/ 2147483647 w 1321"/>
              <a:gd name="T3" fmla="*/ 2147483647 h 712"/>
              <a:gd name="T4" fmla="*/ 2147483647 w 1321"/>
              <a:gd name="T5" fmla="*/ 2147483647 h 712"/>
              <a:gd name="T6" fmla="*/ 2147483647 w 1321"/>
              <a:gd name="T7" fmla="*/ 2147483647 h 712"/>
              <a:gd name="T8" fmla="*/ 2147483647 w 1321"/>
              <a:gd name="T9" fmla="*/ 2147483647 h 712"/>
              <a:gd name="T10" fmla="*/ 2147483647 w 1321"/>
              <a:gd name="T11" fmla="*/ 2147483647 h 712"/>
              <a:gd name="T12" fmla="*/ 2147483647 w 1321"/>
              <a:gd name="T13" fmla="*/ 2147483647 h 712"/>
              <a:gd name="T14" fmla="*/ 2147483647 w 1321"/>
              <a:gd name="T15" fmla="*/ 2147483647 h 712"/>
              <a:gd name="T16" fmla="*/ 2147483647 w 1321"/>
              <a:gd name="T17" fmla="*/ 2147483647 h 712"/>
              <a:gd name="T18" fmla="*/ 2147483647 w 1321"/>
              <a:gd name="T19" fmla="*/ 2147483647 h 712"/>
              <a:gd name="T20" fmla="*/ 2147483647 w 1321"/>
              <a:gd name="T21" fmla="*/ 2147483647 h 712"/>
              <a:gd name="T22" fmla="*/ 2147483647 w 1321"/>
              <a:gd name="T23" fmla="*/ 2147483647 h 712"/>
              <a:gd name="T24" fmla="*/ 2147483647 w 1321"/>
              <a:gd name="T25" fmla="*/ 2147483647 h 712"/>
              <a:gd name="T26" fmla="*/ 2147483647 w 1321"/>
              <a:gd name="T27" fmla="*/ 2147483647 h 712"/>
              <a:gd name="T28" fmla="*/ 2147483647 w 1321"/>
              <a:gd name="T29" fmla="*/ 2147483647 h 712"/>
              <a:gd name="T30" fmla="*/ 2147483647 w 1321"/>
              <a:gd name="T31" fmla="*/ 2147483647 h 712"/>
              <a:gd name="T32" fmla="*/ 2147483647 w 1321"/>
              <a:gd name="T33" fmla="*/ 2147483647 h 712"/>
              <a:gd name="T34" fmla="*/ 2147483647 w 1321"/>
              <a:gd name="T35" fmla="*/ 2147483647 h 712"/>
              <a:gd name="T36" fmla="*/ 2147483647 w 1321"/>
              <a:gd name="T37" fmla="*/ 2147483647 h 712"/>
              <a:gd name="T38" fmla="*/ 2147483647 w 1321"/>
              <a:gd name="T39" fmla="*/ 2147483647 h 712"/>
              <a:gd name="T40" fmla="*/ 2147483647 w 1321"/>
              <a:gd name="T41" fmla="*/ 2147483647 h 712"/>
              <a:gd name="T42" fmla="*/ 2147483647 w 1321"/>
              <a:gd name="T43" fmla="*/ 2147483647 h 712"/>
              <a:gd name="T44" fmla="*/ 2147483647 w 1321"/>
              <a:gd name="T45" fmla="*/ 2147483647 h 712"/>
              <a:gd name="T46" fmla="*/ 2147483647 w 1321"/>
              <a:gd name="T47" fmla="*/ 2147483647 h 712"/>
              <a:gd name="T48" fmla="*/ 2147483647 w 1321"/>
              <a:gd name="T49" fmla="*/ 2147483647 h 712"/>
              <a:gd name="T50" fmla="*/ 2147483647 w 1321"/>
              <a:gd name="T51" fmla="*/ 2147483647 h 712"/>
              <a:gd name="T52" fmla="*/ 2147483647 w 1321"/>
              <a:gd name="T53" fmla="*/ 2147483647 h 712"/>
              <a:gd name="T54" fmla="*/ 2147483647 w 1321"/>
              <a:gd name="T55" fmla="*/ 2147483647 h 712"/>
              <a:gd name="T56" fmla="*/ 0 w 1321"/>
              <a:gd name="T57" fmla="*/ 2147483647 h 712"/>
              <a:gd name="T58" fmla="*/ 0 w 1321"/>
              <a:gd name="T59" fmla="*/ 2147483647 h 712"/>
              <a:gd name="T60" fmla="*/ 2147483647 w 1321"/>
              <a:gd name="T61" fmla="*/ 2147483647 h 712"/>
              <a:gd name="T62" fmla="*/ 2147483647 w 1321"/>
              <a:gd name="T63" fmla="*/ 2147483647 h 712"/>
              <a:gd name="T64" fmla="*/ 2147483647 w 1321"/>
              <a:gd name="T65" fmla="*/ 2147483647 h 712"/>
              <a:gd name="T66" fmla="*/ 2147483647 w 1321"/>
              <a:gd name="T67" fmla="*/ 2147483647 h 712"/>
              <a:gd name="T68" fmla="*/ 2147483647 w 1321"/>
              <a:gd name="T69" fmla="*/ 2147483647 h 712"/>
              <a:gd name="T70" fmla="*/ 2147483647 w 1321"/>
              <a:gd name="T71" fmla="*/ 2147483647 h 712"/>
              <a:gd name="T72" fmla="*/ 2147483647 w 1321"/>
              <a:gd name="T73" fmla="*/ 2147483647 h 712"/>
              <a:gd name="T74" fmla="*/ 2147483647 w 1321"/>
              <a:gd name="T75" fmla="*/ 2147483647 h 712"/>
              <a:gd name="T76" fmla="*/ 2147483647 w 1321"/>
              <a:gd name="T77" fmla="*/ 2147483647 h 712"/>
              <a:gd name="T78" fmla="*/ 2147483647 w 1321"/>
              <a:gd name="T79" fmla="*/ 2147483647 h 712"/>
              <a:gd name="T80" fmla="*/ 2147483647 w 1321"/>
              <a:gd name="T81" fmla="*/ 2147483647 h 712"/>
              <a:gd name="T82" fmla="*/ 2147483647 w 1321"/>
              <a:gd name="T83" fmla="*/ 0 h 712"/>
              <a:gd name="T84" fmla="*/ 2147483647 w 1321"/>
              <a:gd name="T85" fmla="*/ 0 h 712"/>
              <a:gd name="T86" fmla="*/ 2147483647 w 1321"/>
              <a:gd name="T87" fmla="*/ 2147483647 h 712"/>
              <a:gd name="T88" fmla="*/ 2147483647 w 1321"/>
              <a:gd name="T89" fmla="*/ 2147483647 h 712"/>
              <a:gd name="T90" fmla="*/ 2147483647 w 1321"/>
              <a:gd name="T91" fmla="*/ 2147483647 h 712"/>
              <a:gd name="T92" fmla="*/ 2147483647 w 1321"/>
              <a:gd name="T93" fmla="*/ 2147483647 h 712"/>
              <a:gd name="T94" fmla="*/ 2147483647 w 1321"/>
              <a:gd name="T95" fmla="*/ 2147483647 h 712"/>
              <a:gd name="T96" fmla="*/ 2147483647 w 1321"/>
              <a:gd name="T97" fmla="*/ 2147483647 h 712"/>
              <a:gd name="T98" fmla="*/ 2147483647 w 1321"/>
              <a:gd name="T99" fmla="*/ 2147483647 h 712"/>
              <a:gd name="T100" fmla="*/ 2147483647 w 1321"/>
              <a:gd name="T101" fmla="*/ 2147483647 h 712"/>
              <a:gd name="T102" fmla="*/ 2147483647 w 1321"/>
              <a:gd name="T103" fmla="*/ 2147483647 h 712"/>
              <a:gd name="T104" fmla="*/ 2147483647 w 1321"/>
              <a:gd name="T105" fmla="*/ 2147483647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0">
            <a:gsLst>
              <a:gs pos="0">
                <a:srgbClr val="03D4A8"/>
              </a:gs>
              <a:gs pos="25000">
                <a:srgbClr val="21D6E0"/>
              </a:gs>
              <a:gs pos="75000">
                <a:srgbClr val="0087E6"/>
              </a:gs>
              <a:gs pos="100000">
                <a:srgbClr val="005CBF"/>
              </a:gs>
            </a:gsLst>
            <a:lin ang="5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71440" name="Text Box 21"/>
          <p:cNvSpPr txBox="1">
            <a:spLocks noChangeArrowheads="1"/>
          </p:cNvSpPr>
          <p:nvPr/>
        </p:nvSpPr>
        <p:spPr bwMode="auto">
          <a:xfrm>
            <a:off x="4418013" y="5753100"/>
            <a:ext cx="395287" cy="461963"/>
          </a:xfrm>
          <a:prstGeom prst="rect">
            <a:avLst/>
          </a:prstGeom>
          <a:noFill/>
          <a:ln w="9525">
            <a:noFill/>
            <a:miter lim="800000"/>
            <a:headEnd/>
            <a:tailEnd/>
          </a:ln>
        </p:spPr>
        <p:txBody>
          <a:bodyPr wrap="none">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ctr"/>
            <a:r>
              <a:rPr lang="en-US" altLang="zh-CN" sz="2400">
                <a:solidFill>
                  <a:srgbClr val="FFFFFF"/>
                </a:solidFill>
                <a:effectLst>
                  <a:outerShdw blurRad="38100" dist="38100" dir="2700000" algn="tl">
                    <a:srgbClr val="C0C0C0"/>
                  </a:outerShdw>
                </a:effectLst>
                <a:latin typeface="Verdana" pitchFamily="34" charset="0"/>
                <a:ea typeface="宋体" pitchFamily="2" charset="-122"/>
              </a:rPr>
              <a:t>E</a:t>
            </a:r>
          </a:p>
        </p:txBody>
      </p:sp>
      <p:sp>
        <p:nvSpPr>
          <p:cNvPr id="10252" name="Oval 11"/>
          <p:cNvSpPr>
            <a:spLocks noChangeArrowheads="1"/>
          </p:cNvSpPr>
          <p:nvPr/>
        </p:nvSpPr>
        <p:spPr bwMode="auto">
          <a:xfrm>
            <a:off x="2214563" y="4797425"/>
            <a:ext cx="646112" cy="631825"/>
          </a:xfrm>
          <a:prstGeom prst="ellipse">
            <a:avLst/>
          </a:prstGeom>
          <a:solidFill>
            <a:srgbClr val="FF0000"/>
          </a:solidFill>
          <a:ln w="9525">
            <a:solidFill>
              <a:srgbClr val="000000"/>
            </a:solidFill>
            <a:round/>
            <a:headEnd/>
            <a:tailEnd/>
          </a:ln>
        </p:spPr>
        <p:txBody>
          <a:bodyPr wrap="none" anchor="ctr"/>
          <a:lstStyle/>
          <a:p>
            <a:endParaRPr lang="zh-CN" altLang="en-US" sz="1800" b="0">
              <a:solidFill>
                <a:schemeClr val="tx1"/>
              </a:solidFill>
              <a:ea typeface="宋体" pitchFamily="2" charset="-122"/>
            </a:endParaRPr>
          </a:p>
        </p:txBody>
      </p:sp>
      <p:sp>
        <p:nvSpPr>
          <p:cNvPr id="10253" name="Freeform 12"/>
          <p:cNvSpPr>
            <a:spLocks noChangeArrowheads="1"/>
          </p:cNvSpPr>
          <p:nvPr/>
        </p:nvSpPr>
        <p:spPr bwMode="auto">
          <a:xfrm>
            <a:off x="2287588" y="4810125"/>
            <a:ext cx="500062" cy="236538"/>
          </a:xfrm>
          <a:custGeom>
            <a:avLst/>
            <a:gdLst>
              <a:gd name="T0" fmla="*/ 2147483647 w 1321"/>
              <a:gd name="T1" fmla="*/ 2147483647 h 712"/>
              <a:gd name="T2" fmla="*/ 2147483647 w 1321"/>
              <a:gd name="T3" fmla="*/ 2147483647 h 712"/>
              <a:gd name="T4" fmla="*/ 2147483647 w 1321"/>
              <a:gd name="T5" fmla="*/ 2147483647 h 712"/>
              <a:gd name="T6" fmla="*/ 2147483647 w 1321"/>
              <a:gd name="T7" fmla="*/ 2147483647 h 712"/>
              <a:gd name="T8" fmla="*/ 2147483647 w 1321"/>
              <a:gd name="T9" fmla="*/ 2147483647 h 712"/>
              <a:gd name="T10" fmla="*/ 2147483647 w 1321"/>
              <a:gd name="T11" fmla="*/ 2147483647 h 712"/>
              <a:gd name="T12" fmla="*/ 2147483647 w 1321"/>
              <a:gd name="T13" fmla="*/ 2147483647 h 712"/>
              <a:gd name="T14" fmla="*/ 2147483647 w 1321"/>
              <a:gd name="T15" fmla="*/ 2147483647 h 712"/>
              <a:gd name="T16" fmla="*/ 2147483647 w 1321"/>
              <a:gd name="T17" fmla="*/ 2147483647 h 712"/>
              <a:gd name="T18" fmla="*/ 2147483647 w 1321"/>
              <a:gd name="T19" fmla="*/ 2147483647 h 712"/>
              <a:gd name="T20" fmla="*/ 2147483647 w 1321"/>
              <a:gd name="T21" fmla="*/ 2147483647 h 712"/>
              <a:gd name="T22" fmla="*/ 2147483647 w 1321"/>
              <a:gd name="T23" fmla="*/ 2147483647 h 712"/>
              <a:gd name="T24" fmla="*/ 2147483647 w 1321"/>
              <a:gd name="T25" fmla="*/ 2147483647 h 712"/>
              <a:gd name="T26" fmla="*/ 2147483647 w 1321"/>
              <a:gd name="T27" fmla="*/ 2147483647 h 712"/>
              <a:gd name="T28" fmla="*/ 2147483647 w 1321"/>
              <a:gd name="T29" fmla="*/ 2147483647 h 712"/>
              <a:gd name="T30" fmla="*/ 2147483647 w 1321"/>
              <a:gd name="T31" fmla="*/ 2147483647 h 712"/>
              <a:gd name="T32" fmla="*/ 2147483647 w 1321"/>
              <a:gd name="T33" fmla="*/ 2147483647 h 712"/>
              <a:gd name="T34" fmla="*/ 2147483647 w 1321"/>
              <a:gd name="T35" fmla="*/ 2147483647 h 712"/>
              <a:gd name="T36" fmla="*/ 2147483647 w 1321"/>
              <a:gd name="T37" fmla="*/ 2147483647 h 712"/>
              <a:gd name="T38" fmla="*/ 2147483647 w 1321"/>
              <a:gd name="T39" fmla="*/ 2147483647 h 712"/>
              <a:gd name="T40" fmla="*/ 2147483647 w 1321"/>
              <a:gd name="T41" fmla="*/ 2147483647 h 712"/>
              <a:gd name="T42" fmla="*/ 2147483647 w 1321"/>
              <a:gd name="T43" fmla="*/ 2147483647 h 712"/>
              <a:gd name="T44" fmla="*/ 2147483647 w 1321"/>
              <a:gd name="T45" fmla="*/ 2147483647 h 712"/>
              <a:gd name="T46" fmla="*/ 2147483647 w 1321"/>
              <a:gd name="T47" fmla="*/ 2147483647 h 712"/>
              <a:gd name="T48" fmla="*/ 2147483647 w 1321"/>
              <a:gd name="T49" fmla="*/ 2147483647 h 712"/>
              <a:gd name="T50" fmla="*/ 2147483647 w 1321"/>
              <a:gd name="T51" fmla="*/ 2147483647 h 712"/>
              <a:gd name="T52" fmla="*/ 2147483647 w 1321"/>
              <a:gd name="T53" fmla="*/ 2147483647 h 712"/>
              <a:gd name="T54" fmla="*/ 2147483647 w 1321"/>
              <a:gd name="T55" fmla="*/ 2147483647 h 712"/>
              <a:gd name="T56" fmla="*/ 0 w 1321"/>
              <a:gd name="T57" fmla="*/ 2147483647 h 712"/>
              <a:gd name="T58" fmla="*/ 0 w 1321"/>
              <a:gd name="T59" fmla="*/ 2147483647 h 712"/>
              <a:gd name="T60" fmla="*/ 2147483647 w 1321"/>
              <a:gd name="T61" fmla="*/ 2147483647 h 712"/>
              <a:gd name="T62" fmla="*/ 2147483647 w 1321"/>
              <a:gd name="T63" fmla="*/ 2147483647 h 712"/>
              <a:gd name="T64" fmla="*/ 2147483647 w 1321"/>
              <a:gd name="T65" fmla="*/ 2147483647 h 712"/>
              <a:gd name="T66" fmla="*/ 2147483647 w 1321"/>
              <a:gd name="T67" fmla="*/ 2147483647 h 712"/>
              <a:gd name="T68" fmla="*/ 2147483647 w 1321"/>
              <a:gd name="T69" fmla="*/ 2147483647 h 712"/>
              <a:gd name="T70" fmla="*/ 2147483647 w 1321"/>
              <a:gd name="T71" fmla="*/ 2147483647 h 712"/>
              <a:gd name="T72" fmla="*/ 2147483647 w 1321"/>
              <a:gd name="T73" fmla="*/ 2147483647 h 712"/>
              <a:gd name="T74" fmla="*/ 2147483647 w 1321"/>
              <a:gd name="T75" fmla="*/ 2147483647 h 712"/>
              <a:gd name="T76" fmla="*/ 2147483647 w 1321"/>
              <a:gd name="T77" fmla="*/ 2147483647 h 712"/>
              <a:gd name="T78" fmla="*/ 2147483647 w 1321"/>
              <a:gd name="T79" fmla="*/ 2147483647 h 712"/>
              <a:gd name="T80" fmla="*/ 2147483647 w 1321"/>
              <a:gd name="T81" fmla="*/ 2147483647 h 712"/>
              <a:gd name="T82" fmla="*/ 2147483647 w 1321"/>
              <a:gd name="T83" fmla="*/ 0 h 712"/>
              <a:gd name="T84" fmla="*/ 2147483647 w 1321"/>
              <a:gd name="T85" fmla="*/ 0 h 712"/>
              <a:gd name="T86" fmla="*/ 2147483647 w 1321"/>
              <a:gd name="T87" fmla="*/ 2147483647 h 712"/>
              <a:gd name="T88" fmla="*/ 2147483647 w 1321"/>
              <a:gd name="T89" fmla="*/ 2147483647 h 712"/>
              <a:gd name="T90" fmla="*/ 2147483647 w 1321"/>
              <a:gd name="T91" fmla="*/ 2147483647 h 712"/>
              <a:gd name="T92" fmla="*/ 2147483647 w 1321"/>
              <a:gd name="T93" fmla="*/ 2147483647 h 712"/>
              <a:gd name="T94" fmla="*/ 2147483647 w 1321"/>
              <a:gd name="T95" fmla="*/ 2147483647 h 712"/>
              <a:gd name="T96" fmla="*/ 2147483647 w 1321"/>
              <a:gd name="T97" fmla="*/ 2147483647 h 712"/>
              <a:gd name="T98" fmla="*/ 2147483647 w 1321"/>
              <a:gd name="T99" fmla="*/ 2147483647 h 712"/>
              <a:gd name="T100" fmla="*/ 2147483647 w 1321"/>
              <a:gd name="T101" fmla="*/ 2147483647 h 712"/>
              <a:gd name="T102" fmla="*/ 2147483647 w 1321"/>
              <a:gd name="T103" fmla="*/ 2147483647 h 712"/>
              <a:gd name="T104" fmla="*/ 2147483647 w 1321"/>
              <a:gd name="T105" fmla="*/ 2147483647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200"/>
              </a:gs>
              <a:gs pos="45000">
                <a:srgbClr val="FF7A00"/>
              </a:gs>
              <a:gs pos="70000">
                <a:srgbClr val="FF0300"/>
              </a:gs>
              <a:gs pos="100000">
                <a:srgbClr val="4D08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54" name="Oval 43"/>
          <p:cNvSpPr>
            <a:spLocks noChangeArrowheads="1"/>
          </p:cNvSpPr>
          <p:nvPr/>
        </p:nvSpPr>
        <p:spPr bwMode="auto">
          <a:xfrm rot="-3372907">
            <a:off x="3204369" y="4655344"/>
            <a:ext cx="127000" cy="131762"/>
          </a:xfrm>
          <a:prstGeom prst="ellipse">
            <a:avLst/>
          </a:prstGeom>
          <a:gradFill rotWithShape="0">
            <a:gsLst>
              <a:gs pos="0">
                <a:srgbClr val="FFF200"/>
              </a:gs>
              <a:gs pos="45000">
                <a:srgbClr val="FF7A00"/>
              </a:gs>
              <a:gs pos="70000">
                <a:srgbClr val="FF0300"/>
              </a:gs>
              <a:gs pos="100000">
                <a:srgbClr val="4D0808"/>
              </a:gs>
            </a:gsLst>
            <a:lin ang="5400000"/>
          </a:gradFill>
          <a:ln w="9525">
            <a:solidFill>
              <a:srgbClr val="000000"/>
            </a:solidFill>
            <a:round/>
            <a:headEnd/>
            <a:tailEnd/>
          </a:ln>
        </p:spPr>
        <p:txBody>
          <a:bodyPr wrap="none" anchor="ctr"/>
          <a:lstStyle/>
          <a:p>
            <a:endParaRPr lang="zh-CN" altLang="en-US" sz="1800" b="0">
              <a:solidFill>
                <a:schemeClr val="tx1"/>
              </a:solidFill>
              <a:ea typeface="宋体" pitchFamily="2" charset="-122"/>
            </a:endParaRPr>
          </a:p>
        </p:txBody>
      </p:sp>
      <p:sp>
        <p:nvSpPr>
          <p:cNvPr id="10255" name="Oval 44"/>
          <p:cNvSpPr>
            <a:spLocks noChangeArrowheads="1"/>
          </p:cNvSpPr>
          <p:nvPr/>
        </p:nvSpPr>
        <p:spPr bwMode="auto">
          <a:xfrm rot="-3372907">
            <a:off x="2918619" y="4798219"/>
            <a:ext cx="127000" cy="131762"/>
          </a:xfrm>
          <a:prstGeom prst="ellipse">
            <a:avLst/>
          </a:prstGeom>
          <a:gradFill rotWithShape="0">
            <a:gsLst>
              <a:gs pos="0">
                <a:srgbClr val="FFF200"/>
              </a:gs>
              <a:gs pos="45000">
                <a:srgbClr val="FF7A00"/>
              </a:gs>
              <a:gs pos="70000">
                <a:srgbClr val="FF0300"/>
              </a:gs>
              <a:gs pos="100000">
                <a:srgbClr val="4D0808"/>
              </a:gs>
            </a:gsLst>
            <a:lin ang="5400000"/>
          </a:gradFill>
          <a:ln w="9525">
            <a:solidFill>
              <a:srgbClr val="000000"/>
            </a:solidFill>
            <a:round/>
            <a:headEnd/>
            <a:tailEnd/>
          </a:ln>
        </p:spPr>
        <p:txBody>
          <a:bodyPr wrap="none" anchor="ctr"/>
          <a:lstStyle/>
          <a:p>
            <a:endParaRPr lang="zh-CN" altLang="en-US" sz="1800" b="0">
              <a:solidFill>
                <a:schemeClr val="tx1"/>
              </a:solidFill>
              <a:ea typeface="宋体" pitchFamily="2" charset="-122"/>
            </a:endParaRPr>
          </a:p>
        </p:txBody>
      </p:sp>
      <p:sp>
        <p:nvSpPr>
          <p:cNvPr id="571445" name="Text Box 13"/>
          <p:cNvSpPr txBox="1">
            <a:spLocks noChangeArrowheads="1"/>
          </p:cNvSpPr>
          <p:nvPr/>
        </p:nvSpPr>
        <p:spPr bwMode="auto">
          <a:xfrm>
            <a:off x="2357438" y="4929188"/>
            <a:ext cx="385762" cy="461962"/>
          </a:xfrm>
          <a:prstGeom prst="rect">
            <a:avLst/>
          </a:prstGeom>
          <a:noFill/>
          <a:ln w="9525">
            <a:noFill/>
            <a:miter lim="800000"/>
            <a:headEnd/>
            <a:tailEnd/>
          </a:ln>
        </p:spPr>
        <p:txBody>
          <a:bodyPr wrap="none">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ctr"/>
            <a:r>
              <a:rPr lang="en-US" altLang="zh-CN" sz="2400">
                <a:solidFill>
                  <a:srgbClr val="FFFFFF"/>
                </a:solidFill>
                <a:effectLst>
                  <a:outerShdw blurRad="38100" dist="38100" dir="2700000" algn="tl">
                    <a:srgbClr val="C0C0C0"/>
                  </a:outerShdw>
                </a:effectLst>
                <a:latin typeface="Verdana" pitchFamily="34" charset="0"/>
                <a:ea typeface="宋体" pitchFamily="2" charset="-122"/>
              </a:rPr>
              <a:t>F</a:t>
            </a:r>
          </a:p>
        </p:txBody>
      </p:sp>
      <p:sp>
        <p:nvSpPr>
          <p:cNvPr id="10257" name="Text Box 49"/>
          <p:cNvSpPr txBox="1">
            <a:spLocks noChangeArrowheads="1"/>
          </p:cNvSpPr>
          <p:nvPr/>
        </p:nvSpPr>
        <p:spPr bwMode="auto">
          <a:xfrm>
            <a:off x="5072063" y="5857875"/>
            <a:ext cx="14287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ctr"/>
            <a:r>
              <a:rPr lang="en-US" altLang="zh-CN" sz="2400">
                <a:solidFill>
                  <a:schemeClr val="tx2"/>
                </a:solidFill>
                <a:ea typeface="宋体" pitchFamily="2" charset="-122"/>
                <a:hlinkClick r:id="rId5" action="ppaction://hlinksldjump"/>
              </a:rPr>
              <a:t>IP</a:t>
            </a:r>
            <a:r>
              <a:rPr lang="zh-CN" altLang="en-US" sz="2400">
                <a:solidFill>
                  <a:schemeClr val="tx2"/>
                </a:solidFill>
                <a:ea typeface="宋体" pitchFamily="2" charset="-122"/>
                <a:hlinkClick r:id="rId5" action="ppaction://hlinksldjump"/>
              </a:rPr>
              <a:t>地址</a:t>
            </a:r>
            <a:endParaRPr lang="zh-CN" altLang="en-US" sz="2400">
              <a:solidFill>
                <a:schemeClr val="tx2"/>
              </a:solidFill>
              <a:ea typeface="宋体" pitchFamily="2" charset="-122"/>
            </a:endParaRPr>
          </a:p>
        </p:txBody>
      </p:sp>
      <p:sp>
        <p:nvSpPr>
          <p:cNvPr id="10258" name="Text Box 49"/>
          <p:cNvSpPr txBox="1">
            <a:spLocks noChangeArrowheads="1"/>
          </p:cNvSpPr>
          <p:nvPr/>
        </p:nvSpPr>
        <p:spPr bwMode="auto">
          <a:xfrm>
            <a:off x="0" y="5324475"/>
            <a:ext cx="2843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ctr"/>
            <a:r>
              <a:rPr lang="en-US" altLang="zh-CN" sz="2400">
                <a:solidFill>
                  <a:schemeClr val="tx2"/>
                </a:solidFill>
                <a:ea typeface="宋体" pitchFamily="2" charset="-122"/>
                <a:hlinkClick r:id="rId6" action="ppaction://hlinksldjump"/>
              </a:rPr>
              <a:t>URL</a:t>
            </a:r>
            <a:r>
              <a:rPr lang="zh-CN" altLang="en-US" sz="2400">
                <a:solidFill>
                  <a:schemeClr val="tx2"/>
                </a:solidFill>
                <a:ea typeface="宋体" pitchFamily="2" charset="-122"/>
                <a:hlinkClick r:id="rId6" action="ppaction://hlinksldjump"/>
              </a:rPr>
              <a:t>统一资源定位</a:t>
            </a:r>
            <a:endParaRPr lang="zh-CN" altLang="en-US" sz="2400">
              <a:solidFill>
                <a:schemeClr val="tx2"/>
              </a:solidFill>
              <a:ea typeface="宋体" pitchFamily="2" charset="-122"/>
            </a:endParaRPr>
          </a:p>
        </p:txBody>
      </p:sp>
    </p:spTree>
    <p:extLst>
      <p:ext uri="{BB962C8B-B14F-4D97-AF65-F5344CB8AC3E}">
        <p14:creationId xmlns:p14="http://schemas.microsoft.com/office/powerpoint/2010/main" val="41681093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A1169172-9F84-4583-AD7B-42C5137072FC}" type="slidenum">
              <a:rPr lang="zh-CN" altLang="en-US" sz="1000" smtClean="0"/>
              <a:pPr eaLnBrk="1" hangingPunct="1"/>
              <a:t>7</a:t>
            </a:fld>
            <a:endParaRPr lang="en-US" altLang="zh-CN" sz="1000" smtClean="0"/>
          </a:p>
        </p:txBody>
      </p:sp>
      <p:sp>
        <p:nvSpPr>
          <p:cNvPr id="11267" name="Oval 34">
            <a:hlinkClick r:id="rId2" action="ppaction://hlinksldjump"/>
          </p:cNvPr>
          <p:cNvSpPr>
            <a:spLocks noChangeArrowheads="1"/>
          </p:cNvSpPr>
          <p:nvPr/>
        </p:nvSpPr>
        <p:spPr bwMode="auto">
          <a:xfrm>
            <a:off x="500063" y="1357313"/>
            <a:ext cx="646112" cy="655637"/>
          </a:xfrm>
          <a:prstGeom prst="ellipse">
            <a:avLst/>
          </a:prstGeom>
          <a:gradFill rotWithShape="1">
            <a:gsLst>
              <a:gs pos="0">
                <a:schemeClr val="accent1"/>
              </a:gs>
              <a:gs pos="100000">
                <a:srgbClr val="1F4141"/>
              </a:gs>
            </a:gsLst>
            <a:lin ang="5400000" scaled="1"/>
          </a:gradFill>
          <a:ln w="9525">
            <a:solidFill>
              <a:srgbClr val="000000"/>
            </a:solidFill>
            <a:round/>
            <a:headEnd/>
            <a:tailEnd/>
          </a:ln>
        </p:spPr>
        <p:txBody>
          <a:bodyPr wrap="none" anchor="ctr"/>
          <a:lstStyle/>
          <a:p>
            <a:endParaRPr lang="zh-CN" altLang="en-US" sz="1800" b="0">
              <a:solidFill>
                <a:schemeClr val="tx1"/>
              </a:solidFill>
              <a:ea typeface="宋体" pitchFamily="2" charset="-122"/>
            </a:endParaRPr>
          </a:p>
        </p:txBody>
      </p:sp>
      <p:sp>
        <p:nvSpPr>
          <p:cNvPr id="11268" name="Freeform 20"/>
          <p:cNvSpPr>
            <a:spLocks noChangeArrowheads="1"/>
          </p:cNvSpPr>
          <p:nvPr/>
        </p:nvSpPr>
        <p:spPr bwMode="auto">
          <a:xfrm>
            <a:off x="571500" y="1357313"/>
            <a:ext cx="500063" cy="247650"/>
          </a:xfrm>
          <a:custGeom>
            <a:avLst/>
            <a:gdLst>
              <a:gd name="T0" fmla="*/ 2147483647 w 1321"/>
              <a:gd name="T1" fmla="*/ 2147483647 h 712"/>
              <a:gd name="T2" fmla="*/ 2147483647 w 1321"/>
              <a:gd name="T3" fmla="*/ 2147483647 h 712"/>
              <a:gd name="T4" fmla="*/ 2147483647 w 1321"/>
              <a:gd name="T5" fmla="*/ 2147483647 h 712"/>
              <a:gd name="T6" fmla="*/ 2147483647 w 1321"/>
              <a:gd name="T7" fmla="*/ 2147483647 h 712"/>
              <a:gd name="T8" fmla="*/ 2147483647 w 1321"/>
              <a:gd name="T9" fmla="*/ 2147483647 h 712"/>
              <a:gd name="T10" fmla="*/ 2147483647 w 1321"/>
              <a:gd name="T11" fmla="*/ 2147483647 h 712"/>
              <a:gd name="T12" fmla="*/ 2147483647 w 1321"/>
              <a:gd name="T13" fmla="*/ 2147483647 h 712"/>
              <a:gd name="T14" fmla="*/ 2147483647 w 1321"/>
              <a:gd name="T15" fmla="*/ 2147483647 h 712"/>
              <a:gd name="T16" fmla="*/ 2147483647 w 1321"/>
              <a:gd name="T17" fmla="*/ 2147483647 h 712"/>
              <a:gd name="T18" fmla="*/ 2147483647 w 1321"/>
              <a:gd name="T19" fmla="*/ 2147483647 h 712"/>
              <a:gd name="T20" fmla="*/ 2147483647 w 1321"/>
              <a:gd name="T21" fmla="*/ 2147483647 h 712"/>
              <a:gd name="T22" fmla="*/ 2147483647 w 1321"/>
              <a:gd name="T23" fmla="*/ 2147483647 h 712"/>
              <a:gd name="T24" fmla="*/ 2147483647 w 1321"/>
              <a:gd name="T25" fmla="*/ 2147483647 h 712"/>
              <a:gd name="T26" fmla="*/ 2147483647 w 1321"/>
              <a:gd name="T27" fmla="*/ 2147483647 h 712"/>
              <a:gd name="T28" fmla="*/ 2147483647 w 1321"/>
              <a:gd name="T29" fmla="*/ 2147483647 h 712"/>
              <a:gd name="T30" fmla="*/ 2147483647 w 1321"/>
              <a:gd name="T31" fmla="*/ 2147483647 h 712"/>
              <a:gd name="T32" fmla="*/ 2147483647 w 1321"/>
              <a:gd name="T33" fmla="*/ 2147483647 h 712"/>
              <a:gd name="T34" fmla="*/ 2147483647 w 1321"/>
              <a:gd name="T35" fmla="*/ 2147483647 h 712"/>
              <a:gd name="T36" fmla="*/ 2147483647 w 1321"/>
              <a:gd name="T37" fmla="*/ 2147483647 h 712"/>
              <a:gd name="T38" fmla="*/ 2147483647 w 1321"/>
              <a:gd name="T39" fmla="*/ 2147483647 h 712"/>
              <a:gd name="T40" fmla="*/ 2147483647 w 1321"/>
              <a:gd name="T41" fmla="*/ 2147483647 h 712"/>
              <a:gd name="T42" fmla="*/ 2147483647 w 1321"/>
              <a:gd name="T43" fmla="*/ 2147483647 h 712"/>
              <a:gd name="T44" fmla="*/ 2147483647 w 1321"/>
              <a:gd name="T45" fmla="*/ 2147483647 h 712"/>
              <a:gd name="T46" fmla="*/ 2147483647 w 1321"/>
              <a:gd name="T47" fmla="*/ 2147483647 h 712"/>
              <a:gd name="T48" fmla="*/ 2147483647 w 1321"/>
              <a:gd name="T49" fmla="*/ 2147483647 h 712"/>
              <a:gd name="T50" fmla="*/ 2147483647 w 1321"/>
              <a:gd name="T51" fmla="*/ 2147483647 h 712"/>
              <a:gd name="T52" fmla="*/ 2147483647 w 1321"/>
              <a:gd name="T53" fmla="*/ 2147483647 h 712"/>
              <a:gd name="T54" fmla="*/ 2147483647 w 1321"/>
              <a:gd name="T55" fmla="*/ 2147483647 h 712"/>
              <a:gd name="T56" fmla="*/ 0 w 1321"/>
              <a:gd name="T57" fmla="*/ 2147483647 h 712"/>
              <a:gd name="T58" fmla="*/ 0 w 1321"/>
              <a:gd name="T59" fmla="*/ 2147483647 h 712"/>
              <a:gd name="T60" fmla="*/ 2147483647 w 1321"/>
              <a:gd name="T61" fmla="*/ 2147483647 h 712"/>
              <a:gd name="T62" fmla="*/ 2147483647 w 1321"/>
              <a:gd name="T63" fmla="*/ 2147483647 h 712"/>
              <a:gd name="T64" fmla="*/ 2147483647 w 1321"/>
              <a:gd name="T65" fmla="*/ 2147483647 h 712"/>
              <a:gd name="T66" fmla="*/ 2147483647 w 1321"/>
              <a:gd name="T67" fmla="*/ 2147483647 h 712"/>
              <a:gd name="T68" fmla="*/ 2147483647 w 1321"/>
              <a:gd name="T69" fmla="*/ 2147483647 h 712"/>
              <a:gd name="T70" fmla="*/ 2147483647 w 1321"/>
              <a:gd name="T71" fmla="*/ 2147483647 h 712"/>
              <a:gd name="T72" fmla="*/ 2147483647 w 1321"/>
              <a:gd name="T73" fmla="*/ 2147483647 h 712"/>
              <a:gd name="T74" fmla="*/ 2147483647 w 1321"/>
              <a:gd name="T75" fmla="*/ 2147483647 h 712"/>
              <a:gd name="T76" fmla="*/ 2147483647 w 1321"/>
              <a:gd name="T77" fmla="*/ 2147483647 h 712"/>
              <a:gd name="T78" fmla="*/ 2147483647 w 1321"/>
              <a:gd name="T79" fmla="*/ 2147483647 h 712"/>
              <a:gd name="T80" fmla="*/ 2147483647 w 1321"/>
              <a:gd name="T81" fmla="*/ 2147483647 h 712"/>
              <a:gd name="T82" fmla="*/ 2147483647 w 1321"/>
              <a:gd name="T83" fmla="*/ 0 h 712"/>
              <a:gd name="T84" fmla="*/ 2147483647 w 1321"/>
              <a:gd name="T85" fmla="*/ 0 h 712"/>
              <a:gd name="T86" fmla="*/ 2147483647 w 1321"/>
              <a:gd name="T87" fmla="*/ 2147483647 h 712"/>
              <a:gd name="T88" fmla="*/ 2147483647 w 1321"/>
              <a:gd name="T89" fmla="*/ 2147483647 h 712"/>
              <a:gd name="T90" fmla="*/ 2147483647 w 1321"/>
              <a:gd name="T91" fmla="*/ 2147483647 h 712"/>
              <a:gd name="T92" fmla="*/ 2147483647 w 1321"/>
              <a:gd name="T93" fmla="*/ 2147483647 h 712"/>
              <a:gd name="T94" fmla="*/ 2147483647 w 1321"/>
              <a:gd name="T95" fmla="*/ 2147483647 h 712"/>
              <a:gd name="T96" fmla="*/ 2147483647 w 1321"/>
              <a:gd name="T97" fmla="*/ 2147483647 h 712"/>
              <a:gd name="T98" fmla="*/ 2147483647 w 1321"/>
              <a:gd name="T99" fmla="*/ 2147483647 h 712"/>
              <a:gd name="T100" fmla="*/ 2147483647 w 1321"/>
              <a:gd name="T101" fmla="*/ 2147483647 h 712"/>
              <a:gd name="T102" fmla="*/ 2147483647 w 1321"/>
              <a:gd name="T103" fmla="*/ 2147483647 h 712"/>
              <a:gd name="T104" fmla="*/ 2147483647 w 1321"/>
              <a:gd name="T105" fmla="*/ 2147483647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folHlink"/>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72420" name="Text Box 36"/>
          <p:cNvSpPr txBox="1">
            <a:spLocks noChangeArrowheads="1"/>
          </p:cNvSpPr>
          <p:nvPr/>
        </p:nvSpPr>
        <p:spPr bwMode="auto">
          <a:xfrm>
            <a:off x="627063" y="1430338"/>
            <a:ext cx="420687" cy="457200"/>
          </a:xfrm>
          <a:prstGeom prst="rect">
            <a:avLst/>
          </a:prstGeom>
          <a:noFill/>
          <a:ln w="9525">
            <a:noFill/>
            <a:miter lim="800000"/>
            <a:headEnd/>
            <a:tailEnd/>
          </a:ln>
        </p:spPr>
        <p:txBody>
          <a:bodyPr wrap="none">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ctr"/>
            <a:r>
              <a:rPr lang="en-US" altLang="zh-CN" sz="2400">
                <a:solidFill>
                  <a:srgbClr val="FFFFFF"/>
                </a:solidFill>
                <a:effectLst>
                  <a:outerShdw blurRad="38100" dist="38100" dir="2700000" algn="tl">
                    <a:srgbClr val="C0C0C0"/>
                  </a:outerShdw>
                </a:effectLst>
                <a:latin typeface="Verdana" pitchFamily="34" charset="0"/>
                <a:ea typeface="宋体" pitchFamily="2" charset="-122"/>
              </a:rPr>
              <a:t>A</a:t>
            </a:r>
          </a:p>
        </p:txBody>
      </p:sp>
      <p:sp>
        <p:nvSpPr>
          <p:cNvPr id="11270" name="Text Box 47"/>
          <p:cNvSpPr txBox="1">
            <a:spLocks noChangeArrowheads="1"/>
          </p:cNvSpPr>
          <p:nvPr/>
        </p:nvSpPr>
        <p:spPr bwMode="auto">
          <a:xfrm>
            <a:off x="1214438" y="1500188"/>
            <a:ext cx="264318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ctr"/>
            <a:r>
              <a:rPr lang="en-US" altLang="zh-CN" sz="2800">
                <a:solidFill>
                  <a:schemeClr val="tx2"/>
                </a:solidFill>
                <a:ea typeface="宋体" pitchFamily="2" charset="-122"/>
              </a:rPr>
              <a:t>Web</a:t>
            </a:r>
            <a:r>
              <a:rPr lang="zh-CN" altLang="en-US" sz="2800">
                <a:solidFill>
                  <a:schemeClr val="tx2"/>
                </a:solidFill>
                <a:ea typeface="宋体" pitchFamily="2" charset="-122"/>
              </a:rPr>
              <a:t>服务器</a:t>
            </a:r>
          </a:p>
        </p:txBody>
      </p:sp>
      <p:sp>
        <p:nvSpPr>
          <p:cNvPr id="11271" name="Rectangle 3"/>
          <p:cNvSpPr txBox="1">
            <a:spLocks noChangeArrowheads="1"/>
          </p:cNvSpPr>
          <p:nvPr/>
        </p:nvSpPr>
        <p:spPr bwMode="auto">
          <a:xfrm>
            <a:off x="457200" y="2286000"/>
            <a:ext cx="782955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spcBef>
                <a:spcPct val="20000"/>
              </a:spcBef>
              <a:buClr>
                <a:schemeClr val="hlink"/>
              </a:buClr>
              <a:buFont typeface="Wingdings" pitchFamily="2" charset="2"/>
              <a:buChar char="Ø"/>
            </a:pPr>
            <a:r>
              <a:rPr lang="en-US" altLang="zh-CN" sz="2800">
                <a:solidFill>
                  <a:srgbClr val="002060"/>
                </a:solidFill>
                <a:latin typeface="Verdana" pitchFamily="34" charset="0"/>
                <a:ea typeface="宋体" pitchFamily="2" charset="-122"/>
              </a:rPr>
              <a:t>Web</a:t>
            </a:r>
            <a:r>
              <a:rPr lang="zh-CN" altLang="en-US" sz="2800">
                <a:solidFill>
                  <a:srgbClr val="002060"/>
                </a:solidFill>
                <a:latin typeface="Verdana" pitchFamily="34" charset="0"/>
                <a:ea typeface="宋体" pitchFamily="2" charset="-122"/>
              </a:rPr>
              <a:t>服务器又称</a:t>
            </a:r>
            <a:r>
              <a:rPr lang="en-US" altLang="zh-CN" sz="2800">
                <a:solidFill>
                  <a:srgbClr val="002060"/>
                </a:solidFill>
                <a:latin typeface="Verdana" pitchFamily="34" charset="0"/>
                <a:ea typeface="宋体" pitchFamily="2" charset="-122"/>
              </a:rPr>
              <a:t>WWW</a:t>
            </a:r>
            <a:r>
              <a:rPr lang="zh-CN" altLang="en-US" sz="2800">
                <a:solidFill>
                  <a:srgbClr val="002060"/>
                </a:solidFill>
                <a:latin typeface="Verdana" pitchFamily="34" charset="0"/>
                <a:ea typeface="宋体" pitchFamily="2" charset="-122"/>
              </a:rPr>
              <a:t>服务器、网站服务器等</a:t>
            </a:r>
          </a:p>
          <a:p>
            <a:pPr>
              <a:spcBef>
                <a:spcPct val="20000"/>
              </a:spcBef>
              <a:buClr>
                <a:schemeClr val="hlink"/>
              </a:buClr>
              <a:buFont typeface="Wingdings" pitchFamily="2" charset="2"/>
              <a:buChar char="Ø"/>
            </a:pPr>
            <a:r>
              <a:rPr lang="zh-CN" altLang="en-US" sz="2800">
                <a:solidFill>
                  <a:srgbClr val="002060"/>
                </a:solidFill>
                <a:latin typeface="Verdana" pitchFamily="34" charset="0"/>
                <a:ea typeface="宋体" pitchFamily="2" charset="-122"/>
              </a:rPr>
              <a:t>将本地的信息以网页文件的形式组织起来，为用户在</a:t>
            </a:r>
            <a:r>
              <a:rPr lang="en-US" altLang="zh-CN" sz="2800">
                <a:solidFill>
                  <a:srgbClr val="002060"/>
                </a:solidFill>
                <a:latin typeface="Verdana" pitchFamily="34" charset="0"/>
                <a:ea typeface="宋体" pitchFamily="2" charset="-122"/>
              </a:rPr>
              <a:t>Internet</a:t>
            </a:r>
            <a:r>
              <a:rPr lang="zh-CN" altLang="en-US" sz="2800">
                <a:solidFill>
                  <a:srgbClr val="002060"/>
                </a:solidFill>
                <a:latin typeface="Verdana" pitchFamily="34" charset="0"/>
                <a:ea typeface="宋体" pitchFamily="2" charset="-122"/>
              </a:rPr>
              <a:t>上提供浏览及连接服务。</a:t>
            </a:r>
          </a:p>
          <a:p>
            <a:pPr>
              <a:spcBef>
                <a:spcPct val="20000"/>
              </a:spcBef>
              <a:buClr>
                <a:schemeClr val="hlink"/>
              </a:buClr>
              <a:buFont typeface="Wingdings" pitchFamily="2" charset="2"/>
              <a:buChar char="Ø"/>
            </a:pPr>
            <a:r>
              <a:rPr lang="zh-CN" altLang="en-US" sz="2800">
                <a:solidFill>
                  <a:srgbClr val="002060"/>
                </a:solidFill>
                <a:latin typeface="Verdana" pitchFamily="34" charset="0"/>
                <a:ea typeface="宋体" pitchFamily="2" charset="-122"/>
              </a:rPr>
              <a:t>该服务器需正常安装操作系统，如</a:t>
            </a:r>
            <a:r>
              <a:rPr lang="en-US" altLang="zh-CN" sz="2800">
                <a:solidFill>
                  <a:srgbClr val="002060"/>
                </a:solidFill>
                <a:latin typeface="Verdana" pitchFamily="34" charset="0"/>
                <a:ea typeface="宋体" pitchFamily="2" charset="-122"/>
              </a:rPr>
              <a:t>UNIX</a:t>
            </a:r>
            <a:r>
              <a:rPr lang="zh-CN" altLang="en-US" sz="2800">
                <a:solidFill>
                  <a:srgbClr val="002060"/>
                </a:solidFill>
                <a:latin typeface="Verdana" pitchFamily="34" charset="0"/>
                <a:ea typeface="宋体" pitchFamily="2" charset="-122"/>
              </a:rPr>
              <a:t>、</a:t>
            </a:r>
            <a:r>
              <a:rPr lang="en-US" altLang="zh-CN" sz="2800">
                <a:solidFill>
                  <a:srgbClr val="002060"/>
                </a:solidFill>
                <a:latin typeface="Verdana" pitchFamily="34" charset="0"/>
                <a:ea typeface="宋体" pitchFamily="2" charset="-122"/>
              </a:rPr>
              <a:t>Linux</a:t>
            </a:r>
            <a:r>
              <a:rPr lang="zh-CN" altLang="en-US" sz="2800">
                <a:solidFill>
                  <a:srgbClr val="002060"/>
                </a:solidFill>
                <a:latin typeface="Verdana" pitchFamily="34" charset="0"/>
                <a:ea typeface="宋体" pitchFamily="2" charset="-122"/>
              </a:rPr>
              <a:t>或</a:t>
            </a:r>
            <a:r>
              <a:rPr lang="en-US" altLang="zh-CN" sz="2800">
                <a:solidFill>
                  <a:srgbClr val="002060"/>
                </a:solidFill>
                <a:latin typeface="Verdana" pitchFamily="34" charset="0"/>
                <a:ea typeface="宋体" pitchFamily="2" charset="-122"/>
              </a:rPr>
              <a:t>Window</a:t>
            </a:r>
            <a:r>
              <a:rPr lang="zh-CN" altLang="en-US" sz="2800">
                <a:solidFill>
                  <a:srgbClr val="002060"/>
                </a:solidFill>
                <a:latin typeface="Verdana" pitchFamily="34" charset="0"/>
                <a:ea typeface="宋体" pitchFamily="2" charset="-122"/>
              </a:rPr>
              <a:t>等网络操作系统，还必须安装专门的信息服务器程序，如</a:t>
            </a:r>
            <a:r>
              <a:rPr lang="en-US" altLang="zh-CN" sz="2800">
                <a:solidFill>
                  <a:srgbClr val="002060"/>
                </a:solidFill>
                <a:latin typeface="Verdana" pitchFamily="34" charset="0"/>
                <a:ea typeface="宋体" pitchFamily="2" charset="-122"/>
              </a:rPr>
              <a:t>IIS</a:t>
            </a:r>
            <a:r>
              <a:rPr lang="zh-CN" altLang="en-US" sz="2800">
                <a:solidFill>
                  <a:srgbClr val="002060"/>
                </a:solidFill>
                <a:latin typeface="Verdana" pitchFamily="34" charset="0"/>
                <a:ea typeface="宋体" pitchFamily="2" charset="-122"/>
              </a:rPr>
              <a:t>、</a:t>
            </a:r>
            <a:r>
              <a:rPr lang="en-US" altLang="zh-CN" sz="2800">
                <a:solidFill>
                  <a:srgbClr val="002060"/>
                </a:solidFill>
                <a:latin typeface="Verdana" pitchFamily="34" charset="0"/>
                <a:ea typeface="宋体" pitchFamily="2" charset="-122"/>
              </a:rPr>
              <a:t>Apache</a:t>
            </a:r>
            <a:r>
              <a:rPr lang="zh-CN" altLang="en-US" sz="2800">
                <a:solidFill>
                  <a:srgbClr val="002060"/>
                </a:solidFill>
                <a:latin typeface="Verdana" pitchFamily="34" charset="0"/>
                <a:ea typeface="宋体" pitchFamily="2" charset="-122"/>
              </a:rPr>
              <a:t>、</a:t>
            </a:r>
            <a:r>
              <a:rPr lang="en-US" altLang="zh-CN" sz="2800">
                <a:solidFill>
                  <a:srgbClr val="002060"/>
                </a:solidFill>
                <a:latin typeface="Verdana" pitchFamily="34" charset="0"/>
                <a:ea typeface="宋体" pitchFamily="2" charset="-122"/>
              </a:rPr>
              <a:t>Tomcat</a:t>
            </a:r>
            <a:r>
              <a:rPr lang="zh-CN" altLang="en-US" sz="2800">
                <a:solidFill>
                  <a:srgbClr val="002060"/>
                </a:solidFill>
                <a:latin typeface="Verdana" pitchFamily="34" charset="0"/>
                <a:ea typeface="宋体" pitchFamily="2" charset="-122"/>
              </a:rPr>
              <a:t>等。</a:t>
            </a:r>
          </a:p>
          <a:p>
            <a:pPr>
              <a:spcBef>
                <a:spcPct val="20000"/>
              </a:spcBef>
              <a:buClr>
                <a:schemeClr val="hlink"/>
              </a:buClr>
              <a:buFont typeface="Wingdings" pitchFamily="2" charset="2"/>
              <a:buNone/>
            </a:pPr>
            <a:endParaRPr lang="zh-CN" altLang="en-US" sz="2800">
              <a:solidFill>
                <a:srgbClr val="002060"/>
              </a:solidFill>
              <a:latin typeface="Verdana" pitchFamily="34" charset="0"/>
              <a:ea typeface="宋体" pitchFamily="2" charset="-122"/>
            </a:endParaRPr>
          </a:p>
        </p:txBody>
      </p:sp>
    </p:spTree>
    <p:extLst>
      <p:ext uri="{BB962C8B-B14F-4D97-AF65-F5344CB8AC3E}">
        <p14:creationId xmlns:p14="http://schemas.microsoft.com/office/powerpoint/2010/main" val="291451114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6314DC21-0608-455D-985B-830DD1576E49}" type="slidenum">
              <a:rPr lang="zh-CN" altLang="en-US" sz="1000" smtClean="0"/>
              <a:pPr eaLnBrk="1" hangingPunct="1"/>
              <a:t>8</a:t>
            </a:fld>
            <a:endParaRPr lang="en-US" altLang="zh-CN" sz="1000" smtClean="0"/>
          </a:p>
        </p:txBody>
      </p:sp>
      <p:sp>
        <p:nvSpPr>
          <p:cNvPr id="12291" name="Text Box 47"/>
          <p:cNvSpPr txBox="1">
            <a:spLocks noChangeArrowheads="1"/>
          </p:cNvSpPr>
          <p:nvPr/>
        </p:nvSpPr>
        <p:spPr bwMode="auto">
          <a:xfrm>
            <a:off x="1214438" y="1500188"/>
            <a:ext cx="464343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ctr"/>
            <a:r>
              <a:rPr lang="zh-CN" altLang="en-US">
                <a:solidFill>
                  <a:schemeClr val="tx2"/>
                </a:solidFill>
                <a:ea typeface="宋体" pitchFamily="2" charset="-122"/>
              </a:rPr>
              <a:t>浏览器（</a:t>
            </a:r>
            <a:r>
              <a:rPr lang="en-US" altLang="zh-CN">
                <a:solidFill>
                  <a:schemeClr val="tx2"/>
                </a:solidFill>
                <a:ea typeface="宋体" pitchFamily="2" charset="-122"/>
              </a:rPr>
              <a:t>browser</a:t>
            </a:r>
            <a:r>
              <a:rPr lang="zh-CN" altLang="en-US">
                <a:solidFill>
                  <a:schemeClr val="tx2"/>
                </a:solidFill>
                <a:ea typeface="宋体" pitchFamily="2" charset="-122"/>
              </a:rPr>
              <a:t>）</a:t>
            </a:r>
          </a:p>
        </p:txBody>
      </p:sp>
      <p:sp>
        <p:nvSpPr>
          <p:cNvPr id="12292" name="Rectangle 3"/>
          <p:cNvSpPr txBox="1">
            <a:spLocks noChangeArrowheads="1"/>
          </p:cNvSpPr>
          <p:nvPr/>
        </p:nvSpPr>
        <p:spPr bwMode="auto">
          <a:xfrm>
            <a:off x="457200" y="2286000"/>
            <a:ext cx="782955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spcBef>
                <a:spcPct val="20000"/>
              </a:spcBef>
              <a:buClr>
                <a:schemeClr val="hlink"/>
              </a:buClr>
              <a:buFont typeface="Wingdings" pitchFamily="2" charset="2"/>
              <a:buChar char="Ø"/>
            </a:pPr>
            <a:r>
              <a:rPr lang="zh-CN" altLang="en-US" sz="2800">
                <a:solidFill>
                  <a:srgbClr val="002060"/>
                </a:solidFill>
                <a:latin typeface="Verdana" pitchFamily="34" charset="0"/>
                <a:ea typeface="宋体" pitchFamily="2" charset="-122"/>
              </a:rPr>
              <a:t>浏览器是</a:t>
            </a:r>
            <a:r>
              <a:rPr lang="en-US" altLang="zh-CN" sz="2800">
                <a:solidFill>
                  <a:srgbClr val="002060"/>
                </a:solidFill>
                <a:latin typeface="Verdana" pitchFamily="34" charset="0"/>
                <a:ea typeface="宋体" pitchFamily="2" charset="-122"/>
              </a:rPr>
              <a:t>Web</a:t>
            </a:r>
            <a:r>
              <a:rPr lang="zh-CN" altLang="en-US" sz="2800">
                <a:solidFill>
                  <a:srgbClr val="002060"/>
                </a:solidFill>
                <a:latin typeface="Verdana" pitchFamily="34" charset="0"/>
                <a:ea typeface="宋体" pitchFamily="2" charset="-122"/>
              </a:rPr>
              <a:t>客户端程序</a:t>
            </a:r>
          </a:p>
          <a:p>
            <a:pPr>
              <a:spcBef>
                <a:spcPct val="20000"/>
              </a:spcBef>
              <a:buClr>
                <a:schemeClr val="hlink"/>
              </a:buClr>
              <a:buFont typeface="Wingdings" pitchFamily="2" charset="2"/>
              <a:buChar char="Ø"/>
            </a:pPr>
            <a:r>
              <a:rPr lang="zh-CN" altLang="en-US" sz="2800">
                <a:solidFill>
                  <a:srgbClr val="002060"/>
                </a:solidFill>
                <a:latin typeface="Verdana" pitchFamily="34" charset="0"/>
                <a:ea typeface="宋体" pitchFamily="2" charset="-122"/>
              </a:rPr>
              <a:t>它可以与</a:t>
            </a:r>
            <a:r>
              <a:rPr lang="en-US" altLang="zh-CN" sz="2800">
                <a:solidFill>
                  <a:srgbClr val="002060"/>
                </a:solidFill>
                <a:latin typeface="Verdana" pitchFamily="34" charset="0"/>
                <a:ea typeface="宋体" pitchFamily="2" charset="-122"/>
              </a:rPr>
              <a:t>Web</a:t>
            </a:r>
            <a:r>
              <a:rPr lang="zh-CN" altLang="en-US" sz="2800">
                <a:solidFill>
                  <a:srgbClr val="002060"/>
                </a:solidFill>
                <a:latin typeface="Verdana" pitchFamily="34" charset="0"/>
                <a:ea typeface="宋体" pitchFamily="2" charset="-122"/>
              </a:rPr>
              <a:t>服务器建立连接，用户通过输入链接地址确定网页信息资源的位置，从而获取网页信息，并显示给用户。</a:t>
            </a:r>
          </a:p>
          <a:p>
            <a:pPr>
              <a:spcBef>
                <a:spcPct val="20000"/>
              </a:spcBef>
              <a:buClr>
                <a:schemeClr val="hlink"/>
              </a:buClr>
              <a:buFont typeface="Wingdings" pitchFamily="2" charset="2"/>
              <a:buChar char="Ø"/>
            </a:pPr>
            <a:r>
              <a:rPr lang="zh-CN" altLang="en-US" sz="2800">
                <a:solidFill>
                  <a:srgbClr val="002060"/>
                </a:solidFill>
                <a:latin typeface="Verdana" pitchFamily="34" charset="0"/>
                <a:ea typeface="宋体" pitchFamily="2" charset="-122"/>
              </a:rPr>
              <a:t>目前使用最多的浏览器有：</a:t>
            </a:r>
            <a:r>
              <a:rPr lang="en-US" altLang="zh-CN" sz="2000">
                <a:solidFill>
                  <a:srgbClr val="002060"/>
                </a:solidFill>
                <a:latin typeface="Verdana" pitchFamily="34" charset="0"/>
                <a:ea typeface="宋体" pitchFamily="2" charset="-122"/>
              </a:rPr>
              <a:t>IE(Internet Explorer)</a:t>
            </a:r>
            <a:r>
              <a:rPr lang="zh-CN" altLang="en-US" sz="2400">
                <a:solidFill>
                  <a:srgbClr val="002060"/>
                </a:solidFill>
                <a:latin typeface="Verdana" pitchFamily="34" charset="0"/>
                <a:ea typeface="宋体" pitchFamily="2" charset="-122"/>
              </a:rPr>
              <a:t>、</a:t>
            </a:r>
            <a:r>
              <a:rPr lang="en-US" altLang="zh-CN" sz="2400">
                <a:solidFill>
                  <a:srgbClr val="002060"/>
                </a:solidFill>
                <a:latin typeface="Verdana" pitchFamily="34" charset="0"/>
                <a:ea typeface="宋体" pitchFamily="2" charset="-122"/>
              </a:rPr>
              <a:t>Navigator</a:t>
            </a:r>
            <a:r>
              <a:rPr lang="zh-CN" altLang="en-US" sz="2400">
                <a:solidFill>
                  <a:srgbClr val="002060"/>
                </a:solidFill>
                <a:latin typeface="Verdana" pitchFamily="34" charset="0"/>
                <a:ea typeface="宋体" pitchFamily="2" charset="-122"/>
              </a:rPr>
              <a:t>、</a:t>
            </a:r>
            <a:r>
              <a:rPr lang="en-US" altLang="zh-CN" sz="2400">
                <a:solidFill>
                  <a:srgbClr val="002060"/>
                </a:solidFill>
                <a:latin typeface="Verdana" pitchFamily="34" charset="0"/>
                <a:ea typeface="宋体" pitchFamily="2" charset="-122"/>
              </a:rPr>
              <a:t>Mozilla FireFox</a:t>
            </a:r>
            <a:r>
              <a:rPr lang="zh-CN" altLang="en-US" sz="2400">
                <a:solidFill>
                  <a:srgbClr val="002060"/>
                </a:solidFill>
                <a:latin typeface="Verdana" pitchFamily="34" charset="0"/>
                <a:ea typeface="宋体" pitchFamily="2" charset="-122"/>
              </a:rPr>
              <a:t>、</a:t>
            </a:r>
            <a:r>
              <a:rPr lang="en-US" altLang="zh-CN" sz="2400">
                <a:solidFill>
                  <a:srgbClr val="002060"/>
                </a:solidFill>
                <a:latin typeface="Verdana" pitchFamily="34" charset="0"/>
                <a:ea typeface="宋体" pitchFamily="2" charset="-122"/>
              </a:rPr>
              <a:t>Maxthon</a:t>
            </a:r>
            <a:r>
              <a:rPr lang="zh-CN" altLang="en-US" sz="2400">
                <a:solidFill>
                  <a:srgbClr val="002060"/>
                </a:solidFill>
                <a:latin typeface="Verdana" pitchFamily="34" charset="0"/>
                <a:ea typeface="宋体" pitchFamily="2" charset="-122"/>
              </a:rPr>
              <a:t>、</a:t>
            </a:r>
            <a:r>
              <a:rPr lang="en-US" altLang="zh-CN" sz="2400">
                <a:solidFill>
                  <a:srgbClr val="002060"/>
                </a:solidFill>
                <a:latin typeface="Verdana" pitchFamily="34" charset="0"/>
                <a:ea typeface="宋体" pitchFamily="2" charset="-122"/>
              </a:rPr>
              <a:t>Opera</a:t>
            </a:r>
            <a:r>
              <a:rPr lang="zh-CN" altLang="en-US" sz="2400">
                <a:solidFill>
                  <a:srgbClr val="002060"/>
                </a:solidFill>
                <a:latin typeface="Verdana" pitchFamily="34" charset="0"/>
                <a:ea typeface="宋体" pitchFamily="2" charset="-122"/>
              </a:rPr>
              <a:t>和</a:t>
            </a:r>
            <a:r>
              <a:rPr lang="en-US" altLang="zh-CN" sz="2400">
                <a:solidFill>
                  <a:srgbClr val="002060"/>
                </a:solidFill>
                <a:latin typeface="Verdana" pitchFamily="34" charset="0"/>
                <a:ea typeface="宋体" pitchFamily="2" charset="-122"/>
              </a:rPr>
              <a:t>Mac OS</a:t>
            </a:r>
            <a:r>
              <a:rPr lang="zh-CN" altLang="en-US" sz="2400">
                <a:solidFill>
                  <a:srgbClr val="002060"/>
                </a:solidFill>
                <a:latin typeface="Verdana" pitchFamily="34" charset="0"/>
                <a:ea typeface="宋体" pitchFamily="2" charset="-122"/>
              </a:rPr>
              <a:t>中的</a:t>
            </a:r>
            <a:r>
              <a:rPr lang="en-US" altLang="zh-CN" sz="2400">
                <a:solidFill>
                  <a:srgbClr val="002060"/>
                </a:solidFill>
                <a:latin typeface="Verdana" pitchFamily="34" charset="0"/>
                <a:ea typeface="宋体" pitchFamily="2" charset="-122"/>
              </a:rPr>
              <a:t>Safari</a:t>
            </a:r>
          </a:p>
          <a:p>
            <a:pPr>
              <a:spcBef>
                <a:spcPct val="20000"/>
              </a:spcBef>
              <a:buClr>
                <a:schemeClr val="hlink"/>
              </a:buClr>
              <a:buFont typeface="Wingdings" pitchFamily="2" charset="2"/>
              <a:buChar char="Ø"/>
            </a:pPr>
            <a:r>
              <a:rPr lang="zh-CN" altLang="en-US" sz="2800">
                <a:solidFill>
                  <a:srgbClr val="002060"/>
                </a:solidFill>
                <a:latin typeface="Verdana" pitchFamily="34" charset="0"/>
                <a:ea typeface="宋体" pitchFamily="2" charset="-122"/>
              </a:rPr>
              <a:t>同一个网页在不同浏览器上可能会显示不同的效果（</a:t>
            </a:r>
            <a:r>
              <a:rPr lang="zh-CN" altLang="en-US" sz="2800">
                <a:solidFill>
                  <a:srgbClr val="800080"/>
                </a:solidFill>
                <a:latin typeface="Verdana" pitchFamily="34" charset="0"/>
                <a:ea typeface="宋体" pitchFamily="2" charset="-122"/>
              </a:rPr>
              <a:t>增加网页开发的复杂性</a:t>
            </a:r>
            <a:r>
              <a:rPr lang="zh-CN" altLang="en-US" sz="2800">
                <a:solidFill>
                  <a:srgbClr val="002060"/>
                </a:solidFill>
                <a:latin typeface="Verdana" pitchFamily="34" charset="0"/>
                <a:ea typeface="宋体" pitchFamily="2" charset="-122"/>
              </a:rPr>
              <a:t>）</a:t>
            </a:r>
          </a:p>
        </p:txBody>
      </p:sp>
      <p:sp>
        <p:nvSpPr>
          <p:cNvPr id="12293" name="Oval 11">
            <a:hlinkClick r:id="rId2" action="ppaction://hlinksldjump"/>
          </p:cNvPr>
          <p:cNvSpPr>
            <a:spLocks noChangeArrowheads="1"/>
          </p:cNvSpPr>
          <p:nvPr/>
        </p:nvSpPr>
        <p:spPr bwMode="auto">
          <a:xfrm>
            <a:off x="500063" y="1357313"/>
            <a:ext cx="646112" cy="630237"/>
          </a:xfrm>
          <a:prstGeom prst="ellipse">
            <a:avLst/>
          </a:prstGeom>
          <a:gradFill rotWithShape="1">
            <a:gsLst>
              <a:gs pos="0">
                <a:schemeClr val="accent2"/>
              </a:gs>
              <a:gs pos="100000">
                <a:srgbClr val="565600"/>
              </a:gs>
            </a:gsLst>
            <a:lin ang="5400000" scaled="1"/>
          </a:gradFill>
          <a:ln w="9525">
            <a:solidFill>
              <a:srgbClr val="000000"/>
            </a:solidFill>
            <a:round/>
            <a:headEnd/>
            <a:tailEnd/>
          </a:ln>
        </p:spPr>
        <p:txBody>
          <a:bodyPr wrap="none" anchor="ctr"/>
          <a:lstStyle/>
          <a:p>
            <a:endParaRPr lang="zh-CN" altLang="en-US" sz="1800" b="0">
              <a:solidFill>
                <a:schemeClr val="tx1"/>
              </a:solidFill>
              <a:ea typeface="宋体" pitchFamily="2" charset="-122"/>
            </a:endParaRPr>
          </a:p>
        </p:txBody>
      </p:sp>
      <p:sp>
        <p:nvSpPr>
          <p:cNvPr id="12294" name="Freeform 12"/>
          <p:cNvSpPr>
            <a:spLocks noChangeArrowheads="1"/>
          </p:cNvSpPr>
          <p:nvPr/>
        </p:nvSpPr>
        <p:spPr bwMode="auto">
          <a:xfrm>
            <a:off x="571500" y="1357313"/>
            <a:ext cx="500063" cy="236537"/>
          </a:xfrm>
          <a:custGeom>
            <a:avLst/>
            <a:gdLst>
              <a:gd name="T0" fmla="*/ 2147483647 w 1321"/>
              <a:gd name="T1" fmla="*/ 2147483647 h 712"/>
              <a:gd name="T2" fmla="*/ 2147483647 w 1321"/>
              <a:gd name="T3" fmla="*/ 2147483647 h 712"/>
              <a:gd name="T4" fmla="*/ 2147483647 w 1321"/>
              <a:gd name="T5" fmla="*/ 2147483647 h 712"/>
              <a:gd name="T6" fmla="*/ 2147483647 w 1321"/>
              <a:gd name="T7" fmla="*/ 2147483647 h 712"/>
              <a:gd name="T8" fmla="*/ 2147483647 w 1321"/>
              <a:gd name="T9" fmla="*/ 2147483647 h 712"/>
              <a:gd name="T10" fmla="*/ 2147483647 w 1321"/>
              <a:gd name="T11" fmla="*/ 2147483647 h 712"/>
              <a:gd name="T12" fmla="*/ 2147483647 w 1321"/>
              <a:gd name="T13" fmla="*/ 2147483647 h 712"/>
              <a:gd name="T14" fmla="*/ 2147483647 w 1321"/>
              <a:gd name="T15" fmla="*/ 2147483647 h 712"/>
              <a:gd name="T16" fmla="*/ 2147483647 w 1321"/>
              <a:gd name="T17" fmla="*/ 2147483647 h 712"/>
              <a:gd name="T18" fmla="*/ 2147483647 w 1321"/>
              <a:gd name="T19" fmla="*/ 2147483647 h 712"/>
              <a:gd name="T20" fmla="*/ 2147483647 w 1321"/>
              <a:gd name="T21" fmla="*/ 2147483647 h 712"/>
              <a:gd name="T22" fmla="*/ 2147483647 w 1321"/>
              <a:gd name="T23" fmla="*/ 2147483647 h 712"/>
              <a:gd name="T24" fmla="*/ 2147483647 w 1321"/>
              <a:gd name="T25" fmla="*/ 2147483647 h 712"/>
              <a:gd name="T26" fmla="*/ 2147483647 w 1321"/>
              <a:gd name="T27" fmla="*/ 2147483647 h 712"/>
              <a:gd name="T28" fmla="*/ 2147483647 w 1321"/>
              <a:gd name="T29" fmla="*/ 2147483647 h 712"/>
              <a:gd name="T30" fmla="*/ 2147483647 w 1321"/>
              <a:gd name="T31" fmla="*/ 2147483647 h 712"/>
              <a:gd name="T32" fmla="*/ 2147483647 w 1321"/>
              <a:gd name="T33" fmla="*/ 2147483647 h 712"/>
              <a:gd name="T34" fmla="*/ 2147483647 w 1321"/>
              <a:gd name="T35" fmla="*/ 2147483647 h 712"/>
              <a:gd name="T36" fmla="*/ 2147483647 w 1321"/>
              <a:gd name="T37" fmla="*/ 2147483647 h 712"/>
              <a:gd name="T38" fmla="*/ 2147483647 w 1321"/>
              <a:gd name="T39" fmla="*/ 2147483647 h 712"/>
              <a:gd name="T40" fmla="*/ 2147483647 w 1321"/>
              <a:gd name="T41" fmla="*/ 2147483647 h 712"/>
              <a:gd name="T42" fmla="*/ 2147483647 w 1321"/>
              <a:gd name="T43" fmla="*/ 2147483647 h 712"/>
              <a:gd name="T44" fmla="*/ 2147483647 w 1321"/>
              <a:gd name="T45" fmla="*/ 2147483647 h 712"/>
              <a:gd name="T46" fmla="*/ 2147483647 w 1321"/>
              <a:gd name="T47" fmla="*/ 2147483647 h 712"/>
              <a:gd name="T48" fmla="*/ 2147483647 w 1321"/>
              <a:gd name="T49" fmla="*/ 2147483647 h 712"/>
              <a:gd name="T50" fmla="*/ 2147483647 w 1321"/>
              <a:gd name="T51" fmla="*/ 2147483647 h 712"/>
              <a:gd name="T52" fmla="*/ 2147483647 w 1321"/>
              <a:gd name="T53" fmla="*/ 2147483647 h 712"/>
              <a:gd name="T54" fmla="*/ 2147483647 w 1321"/>
              <a:gd name="T55" fmla="*/ 2147483647 h 712"/>
              <a:gd name="T56" fmla="*/ 0 w 1321"/>
              <a:gd name="T57" fmla="*/ 2147483647 h 712"/>
              <a:gd name="T58" fmla="*/ 0 w 1321"/>
              <a:gd name="T59" fmla="*/ 2147483647 h 712"/>
              <a:gd name="T60" fmla="*/ 2147483647 w 1321"/>
              <a:gd name="T61" fmla="*/ 2147483647 h 712"/>
              <a:gd name="T62" fmla="*/ 2147483647 w 1321"/>
              <a:gd name="T63" fmla="*/ 2147483647 h 712"/>
              <a:gd name="T64" fmla="*/ 2147483647 w 1321"/>
              <a:gd name="T65" fmla="*/ 2147483647 h 712"/>
              <a:gd name="T66" fmla="*/ 2147483647 w 1321"/>
              <a:gd name="T67" fmla="*/ 2147483647 h 712"/>
              <a:gd name="T68" fmla="*/ 2147483647 w 1321"/>
              <a:gd name="T69" fmla="*/ 2147483647 h 712"/>
              <a:gd name="T70" fmla="*/ 2147483647 w 1321"/>
              <a:gd name="T71" fmla="*/ 2147483647 h 712"/>
              <a:gd name="T72" fmla="*/ 2147483647 w 1321"/>
              <a:gd name="T73" fmla="*/ 2147483647 h 712"/>
              <a:gd name="T74" fmla="*/ 2147483647 w 1321"/>
              <a:gd name="T75" fmla="*/ 2147483647 h 712"/>
              <a:gd name="T76" fmla="*/ 2147483647 w 1321"/>
              <a:gd name="T77" fmla="*/ 2147483647 h 712"/>
              <a:gd name="T78" fmla="*/ 2147483647 w 1321"/>
              <a:gd name="T79" fmla="*/ 2147483647 h 712"/>
              <a:gd name="T80" fmla="*/ 2147483647 w 1321"/>
              <a:gd name="T81" fmla="*/ 2147483647 h 712"/>
              <a:gd name="T82" fmla="*/ 2147483647 w 1321"/>
              <a:gd name="T83" fmla="*/ 0 h 712"/>
              <a:gd name="T84" fmla="*/ 2147483647 w 1321"/>
              <a:gd name="T85" fmla="*/ 0 h 712"/>
              <a:gd name="T86" fmla="*/ 2147483647 w 1321"/>
              <a:gd name="T87" fmla="*/ 2147483647 h 712"/>
              <a:gd name="T88" fmla="*/ 2147483647 w 1321"/>
              <a:gd name="T89" fmla="*/ 2147483647 h 712"/>
              <a:gd name="T90" fmla="*/ 2147483647 w 1321"/>
              <a:gd name="T91" fmla="*/ 2147483647 h 712"/>
              <a:gd name="T92" fmla="*/ 2147483647 w 1321"/>
              <a:gd name="T93" fmla="*/ 2147483647 h 712"/>
              <a:gd name="T94" fmla="*/ 2147483647 w 1321"/>
              <a:gd name="T95" fmla="*/ 2147483647 h 712"/>
              <a:gd name="T96" fmla="*/ 2147483647 w 1321"/>
              <a:gd name="T97" fmla="*/ 2147483647 h 712"/>
              <a:gd name="T98" fmla="*/ 2147483647 w 1321"/>
              <a:gd name="T99" fmla="*/ 2147483647 h 712"/>
              <a:gd name="T100" fmla="*/ 2147483647 w 1321"/>
              <a:gd name="T101" fmla="*/ 2147483647 h 712"/>
              <a:gd name="T102" fmla="*/ 2147483647 w 1321"/>
              <a:gd name="T103" fmla="*/ 2147483647 h 712"/>
              <a:gd name="T104" fmla="*/ 2147483647 w 1321"/>
              <a:gd name="T105" fmla="*/ 2147483647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accent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73446" name="Text Box 13"/>
          <p:cNvSpPr txBox="1">
            <a:spLocks noChangeArrowheads="1"/>
          </p:cNvSpPr>
          <p:nvPr/>
        </p:nvSpPr>
        <p:spPr bwMode="auto">
          <a:xfrm>
            <a:off x="630238" y="1452563"/>
            <a:ext cx="415925" cy="457200"/>
          </a:xfrm>
          <a:prstGeom prst="rect">
            <a:avLst/>
          </a:prstGeom>
          <a:noFill/>
          <a:ln w="9525">
            <a:noFill/>
            <a:miter lim="800000"/>
            <a:headEnd/>
            <a:tailEnd/>
          </a:ln>
        </p:spPr>
        <p:txBody>
          <a:bodyPr wrap="none">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ctr"/>
            <a:r>
              <a:rPr lang="en-US" altLang="zh-CN" sz="2400">
                <a:solidFill>
                  <a:srgbClr val="FFFFFF"/>
                </a:solidFill>
                <a:effectLst>
                  <a:outerShdw blurRad="38100" dist="38100" dir="2700000" algn="tl">
                    <a:srgbClr val="C0C0C0"/>
                  </a:outerShdw>
                </a:effectLst>
                <a:latin typeface="Verdana" pitchFamily="34" charset="0"/>
                <a:ea typeface="宋体" pitchFamily="2" charset="-122"/>
              </a:rPr>
              <a:t>B</a:t>
            </a:r>
          </a:p>
        </p:txBody>
      </p:sp>
    </p:spTree>
    <p:extLst>
      <p:ext uri="{BB962C8B-B14F-4D97-AF65-F5344CB8AC3E}">
        <p14:creationId xmlns:p14="http://schemas.microsoft.com/office/powerpoint/2010/main" val="403012906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eaLnBrk="1" hangingPunct="1"/>
            <a:fld id="{425D0DEE-6D0A-4EC2-96C1-5908FCC27F1B}" type="slidenum">
              <a:rPr lang="zh-CN" altLang="en-US" sz="1000" smtClean="0"/>
              <a:pPr eaLnBrk="1" hangingPunct="1"/>
              <a:t>9</a:t>
            </a:fld>
            <a:endParaRPr lang="en-US" altLang="zh-CN" sz="1000" smtClean="0"/>
          </a:p>
        </p:txBody>
      </p:sp>
      <p:sp>
        <p:nvSpPr>
          <p:cNvPr id="13315" name="Text Box 47"/>
          <p:cNvSpPr txBox="1">
            <a:spLocks noChangeArrowheads="1"/>
          </p:cNvSpPr>
          <p:nvPr/>
        </p:nvSpPr>
        <p:spPr bwMode="auto">
          <a:xfrm>
            <a:off x="1214438" y="1500188"/>
            <a:ext cx="264318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ctr"/>
            <a:r>
              <a:rPr lang="en-US" altLang="zh-CN">
                <a:solidFill>
                  <a:schemeClr val="tx2"/>
                </a:solidFill>
                <a:ea typeface="宋体" pitchFamily="2" charset="-122"/>
              </a:rPr>
              <a:t>HTTP</a:t>
            </a:r>
            <a:r>
              <a:rPr lang="zh-CN" altLang="en-US">
                <a:solidFill>
                  <a:schemeClr val="tx2"/>
                </a:solidFill>
                <a:ea typeface="宋体" pitchFamily="2" charset="-122"/>
              </a:rPr>
              <a:t>协议</a:t>
            </a:r>
          </a:p>
        </p:txBody>
      </p:sp>
      <p:sp>
        <p:nvSpPr>
          <p:cNvPr id="13316" name="Rectangle 3"/>
          <p:cNvSpPr txBox="1">
            <a:spLocks noChangeArrowheads="1"/>
          </p:cNvSpPr>
          <p:nvPr/>
        </p:nvSpPr>
        <p:spPr bwMode="auto">
          <a:xfrm>
            <a:off x="457200" y="2286000"/>
            <a:ext cx="782955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just" eaLnBrk="1" hangingPunct="1">
              <a:lnSpc>
                <a:spcPct val="110000"/>
              </a:lnSpc>
              <a:buFont typeface="Wingdings" pitchFamily="2" charset="2"/>
              <a:buChar char="Ø"/>
            </a:pPr>
            <a:r>
              <a:rPr lang="zh-CN" altLang="en-US" sz="2800">
                <a:solidFill>
                  <a:schemeClr val="tx1"/>
                </a:solidFill>
                <a:ea typeface="宋体" pitchFamily="2" charset="-122"/>
              </a:rPr>
              <a:t>为了使网页资源传输能够高效率地完成，采用 </a:t>
            </a:r>
            <a:r>
              <a:rPr lang="en-US" altLang="zh-CN" sz="2800">
                <a:solidFill>
                  <a:schemeClr val="tx1"/>
                </a:solidFill>
                <a:ea typeface="宋体" pitchFamily="2" charset="-122"/>
              </a:rPr>
              <a:t>HTTP </a:t>
            </a:r>
            <a:r>
              <a:rPr lang="zh-CN" altLang="en-US" sz="2800">
                <a:solidFill>
                  <a:schemeClr val="tx1"/>
                </a:solidFill>
                <a:ea typeface="宋体" pitchFamily="2" charset="-122"/>
              </a:rPr>
              <a:t>协议来传送一切必须的信息。</a:t>
            </a:r>
          </a:p>
          <a:p>
            <a:pPr eaLnBrk="1" hangingPunct="1">
              <a:buFont typeface="Wingdings" pitchFamily="2" charset="2"/>
              <a:buChar char="Ø"/>
            </a:pPr>
            <a:r>
              <a:rPr lang="en-US" altLang="zh-CN" sz="2800">
                <a:solidFill>
                  <a:schemeClr val="tx1"/>
                </a:solidFill>
                <a:ea typeface="宋体" pitchFamily="2" charset="-122"/>
              </a:rPr>
              <a:t>HTTP </a:t>
            </a:r>
            <a:r>
              <a:rPr lang="zh-CN" altLang="en-US" sz="2800">
                <a:solidFill>
                  <a:schemeClr val="tx1"/>
                </a:solidFill>
                <a:ea typeface="宋体" pitchFamily="2" charset="-122"/>
              </a:rPr>
              <a:t>有两类报文：</a:t>
            </a:r>
          </a:p>
          <a:p>
            <a:pPr eaLnBrk="1" hangingPunct="1"/>
            <a:r>
              <a:rPr lang="zh-CN" altLang="en-US" sz="2800">
                <a:solidFill>
                  <a:schemeClr val="tx1"/>
                </a:solidFill>
                <a:ea typeface="宋体" pitchFamily="2" charset="-122"/>
              </a:rPr>
              <a:t>  请求报文</a:t>
            </a:r>
            <a:r>
              <a:rPr lang="en-US" altLang="zh-CN" sz="2800">
                <a:solidFill>
                  <a:schemeClr val="tx1"/>
                </a:solidFill>
                <a:ea typeface="宋体" pitchFamily="2" charset="-122"/>
              </a:rPr>
              <a:t>——</a:t>
            </a:r>
            <a:r>
              <a:rPr lang="zh-CN" altLang="en-US" sz="2800">
                <a:solidFill>
                  <a:schemeClr val="tx1"/>
                </a:solidFill>
                <a:ea typeface="宋体" pitchFamily="2" charset="-122"/>
              </a:rPr>
              <a:t>从客户向服务器发送请求报文。</a:t>
            </a:r>
          </a:p>
          <a:p>
            <a:pPr eaLnBrk="1" hangingPunct="1"/>
            <a:r>
              <a:rPr lang="zh-CN" altLang="en-US" sz="2800">
                <a:solidFill>
                  <a:schemeClr val="tx1"/>
                </a:solidFill>
                <a:ea typeface="宋体" pitchFamily="2" charset="-122"/>
              </a:rPr>
              <a:t>  响应报文</a:t>
            </a:r>
            <a:r>
              <a:rPr lang="en-US" altLang="zh-CN" sz="2800">
                <a:solidFill>
                  <a:schemeClr val="tx1"/>
                </a:solidFill>
                <a:ea typeface="宋体" pitchFamily="2" charset="-122"/>
              </a:rPr>
              <a:t>——</a:t>
            </a:r>
            <a:r>
              <a:rPr lang="zh-CN" altLang="en-US" sz="2800">
                <a:solidFill>
                  <a:schemeClr val="tx1"/>
                </a:solidFill>
                <a:ea typeface="宋体" pitchFamily="2" charset="-122"/>
              </a:rPr>
              <a:t>从服务器到客户的回答。</a:t>
            </a:r>
          </a:p>
          <a:p>
            <a:pPr algn="just" eaLnBrk="1" hangingPunct="1">
              <a:lnSpc>
                <a:spcPct val="110000"/>
              </a:lnSpc>
              <a:buFont typeface="Wingdings" pitchFamily="2" charset="2"/>
              <a:buChar char="Ø"/>
            </a:pPr>
            <a:endParaRPr lang="zh-CN" altLang="en-US" sz="2800">
              <a:solidFill>
                <a:schemeClr val="tx1"/>
              </a:solidFill>
              <a:ea typeface="宋体" pitchFamily="2" charset="-122"/>
            </a:endParaRPr>
          </a:p>
        </p:txBody>
      </p:sp>
      <p:sp>
        <p:nvSpPr>
          <p:cNvPr id="13317" name="Oval 29"/>
          <p:cNvSpPr>
            <a:spLocks noChangeArrowheads="1"/>
          </p:cNvSpPr>
          <p:nvPr/>
        </p:nvSpPr>
        <p:spPr bwMode="auto">
          <a:xfrm>
            <a:off x="523875" y="1335088"/>
            <a:ext cx="619125" cy="593725"/>
          </a:xfrm>
          <a:prstGeom prst="ellipse">
            <a:avLst/>
          </a:prstGeom>
          <a:gradFill rotWithShape="1">
            <a:gsLst>
              <a:gs pos="0">
                <a:schemeClr val="bg2"/>
              </a:gs>
              <a:gs pos="100000">
                <a:srgbClr val="575757"/>
              </a:gs>
            </a:gsLst>
            <a:lin ang="5400000" scaled="1"/>
          </a:gradFill>
          <a:ln w="9525">
            <a:solidFill>
              <a:srgbClr val="000000"/>
            </a:solidFill>
            <a:round/>
            <a:headEnd/>
            <a:tailEnd/>
          </a:ln>
        </p:spPr>
        <p:txBody>
          <a:bodyPr wrap="none" anchor="ctr"/>
          <a:lstStyle/>
          <a:p>
            <a:endParaRPr lang="zh-CN" altLang="en-US" sz="1800" b="0">
              <a:solidFill>
                <a:schemeClr val="tx1"/>
              </a:solidFill>
              <a:ea typeface="宋体" pitchFamily="2" charset="-122"/>
            </a:endParaRPr>
          </a:p>
        </p:txBody>
      </p:sp>
      <p:sp>
        <p:nvSpPr>
          <p:cNvPr id="13318" name="Freeform 30"/>
          <p:cNvSpPr>
            <a:spLocks noChangeArrowheads="1"/>
          </p:cNvSpPr>
          <p:nvPr/>
        </p:nvSpPr>
        <p:spPr bwMode="auto">
          <a:xfrm>
            <a:off x="593725" y="1357313"/>
            <a:ext cx="477838" cy="223837"/>
          </a:xfrm>
          <a:custGeom>
            <a:avLst/>
            <a:gdLst>
              <a:gd name="T0" fmla="*/ 2147483647 w 1321"/>
              <a:gd name="T1" fmla="*/ 2147483647 h 712"/>
              <a:gd name="T2" fmla="*/ 2147483647 w 1321"/>
              <a:gd name="T3" fmla="*/ 2147483647 h 712"/>
              <a:gd name="T4" fmla="*/ 2147483647 w 1321"/>
              <a:gd name="T5" fmla="*/ 2147483647 h 712"/>
              <a:gd name="T6" fmla="*/ 2147483647 w 1321"/>
              <a:gd name="T7" fmla="*/ 2147483647 h 712"/>
              <a:gd name="T8" fmla="*/ 2147483647 w 1321"/>
              <a:gd name="T9" fmla="*/ 2147483647 h 712"/>
              <a:gd name="T10" fmla="*/ 2147483647 w 1321"/>
              <a:gd name="T11" fmla="*/ 2147483647 h 712"/>
              <a:gd name="T12" fmla="*/ 2147483647 w 1321"/>
              <a:gd name="T13" fmla="*/ 2147483647 h 712"/>
              <a:gd name="T14" fmla="*/ 2147483647 w 1321"/>
              <a:gd name="T15" fmla="*/ 2147483647 h 712"/>
              <a:gd name="T16" fmla="*/ 2147483647 w 1321"/>
              <a:gd name="T17" fmla="*/ 2147483647 h 712"/>
              <a:gd name="T18" fmla="*/ 2147483647 w 1321"/>
              <a:gd name="T19" fmla="*/ 2147483647 h 712"/>
              <a:gd name="T20" fmla="*/ 2147483647 w 1321"/>
              <a:gd name="T21" fmla="*/ 2147483647 h 712"/>
              <a:gd name="T22" fmla="*/ 2147483647 w 1321"/>
              <a:gd name="T23" fmla="*/ 2147483647 h 712"/>
              <a:gd name="T24" fmla="*/ 2147483647 w 1321"/>
              <a:gd name="T25" fmla="*/ 2147483647 h 712"/>
              <a:gd name="T26" fmla="*/ 2147483647 w 1321"/>
              <a:gd name="T27" fmla="*/ 2147483647 h 712"/>
              <a:gd name="T28" fmla="*/ 2147483647 w 1321"/>
              <a:gd name="T29" fmla="*/ 2147483647 h 712"/>
              <a:gd name="T30" fmla="*/ 2147483647 w 1321"/>
              <a:gd name="T31" fmla="*/ 2147483647 h 712"/>
              <a:gd name="T32" fmla="*/ 2147483647 w 1321"/>
              <a:gd name="T33" fmla="*/ 2147483647 h 712"/>
              <a:gd name="T34" fmla="*/ 2147483647 w 1321"/>
              <a:gd name="T35" fmla="*/ 2147483647 h 712"/>
              <a:gd name="T36" fmla="*/ 2147483647 w 1321"/>
              <a:gd name="T37" fmla="*/ 2147483647 h 712"/>
              <a:gd name="T38" fmla="*/ 2147483647 w 1321"/>
              <a:gd name="T39" fmla="*/ 2147483647 h 712"/>
              <a:gd name="T40" fmla="*/ 2147483647 w 1321"/>
              <a:gd name="T41" fmla="*/ 2147483647 h 712"/>
              <a:gd name="T42" fmla="*/ 2147483647 w 1321"/>
              <a:gd name="T43" fmla="*/ 2147483647 h 712"/>
              <a:gd name="T44" fmla="*/ 2147483647 w 1321"/>
              <a:gd name="T45" fmla="*/ 2147483647 h 712"/>
              <a:gd name="T46" fmla="*/ 2147483647 w 1321"/>
              <a:gd name="T47" fmla="*/ 2147483647 h 712"/>
              <a:gd name="T48" fmla="*/ 2147483647 w 1321"/>
              <a:gd name="T49" fmla="*/ 2147483647 h 712"/>
              <a:gd name="T50" fmla="*/ 2147483647 w 1321"/>
              <a:gd name="T51" fmla="*/ 2147483647 h 712"/>
              <a:gd name="T52" fmla="*/ 2147483647 w 1321"/>
              <a:gd name="T53" fmla="*/ 2147483647 h 712"/>
              <a:gd name="T54" fmla="*/ 2147483647 w 1321"/>
              <a:gd name="T55" fmla="*/ 2147483647 h 712"/>
              <a:gd name="T56" fmla="*/ 0 w 1321"/>
              <a:gd name="T57" fmla="*/ 2147483647 h 712"/>
              <a:gd name="T58" fmla="*/ 0 w 1321"/>
              <a:gd name="T59" fmla="*/ 2147483647 h 712"/>
              <a:gd name="T60" fmla="*/ 2147483647 w 1321"/>
              <a:gd name="T61" fmla="*/ 2147483647 h 712"/>
              <a:gd name="T62" fmla="*/ 2147483647 w 1321"/>
              <a:gd name="T63" fmla="*/ 2147483647 h 712"/>
              <a:gd name="T64" fmla="*/ 2147483647 w 1321"/>
              <a:gd name="T65" fmla="*/ 2147483647 h 712"/>
              <a:gd name="T66" fmla="*/ 2147483647 w 1321"/>
              <a:gd name="T67" fmla="*/ 2147483647 h 712"/>
              <a:gd name="T68" fmla="*/ 2147483647 w 1321"/>
              <a:gd name="T69" fmla="*/ 2147483647 h 712"/>
              <a:gd name="T70" fmla="*/ 2147483647 w 1321"/>
              <a:gd name="T71" fmla="*/ 2147483647 h 712"/>
              <a:gd name="T72" fmla="*/ 2147483647 w 1321"/>
              <a:gd name="T73" fmla="*/ 2147483647 h 712"/>
              <a:gd name="T74" fmla="*/ 2147483647 w 1321"/>
              <a:gd name="T75" fmla="*/ 2147483647 h 712"/>
              <a:gd name="T76" fmla="*/ 2147483647 w 1321"/>
              <a:gd name="T77" fmla="*/ 2147483647 h 712"/>
              <a:gd name="T78" fmla="*/ 2147483647 w 1321"/>
              <a:gd name="T79" fmla="*/ 2147483647 h 712"/>
              <a:gd name="T80" fmla="*/ 2147483647 w 1321"/>
              <a:gd name="T81" fmla="*/ 2147483647 h 712"/>
              <a:gd name="T82" fmla="*/ 2147483647 w 1321"/>
              <a:gd name="T83" fmla="*/ 0 h 712"/>
              <a:gd name="T84" fmla="*/ 2147483647 w 1321"/>
              <a:gd name="T85" fmla="*/ 0 h 712"/>
              <a:gd name="T86" fmla="*/ 2147483647 w 1321"/>
              <a:gd name="T87" fmla="*/ 2147483647 h 712"/>
              <a:gd name="T88" fmla="*/ 2147483647 w 1321"/>
              <a:gd name="T89" fmla="*/ 2147483647 h 712"/>
              <a:gd name="T90" fmla="*/ 2147483647 w 1321"/>
              <a:gd name="T91" fmla="*/ 2147483647 h 712"/>
              <a:gd name="T92" fmla="*/ 2147483647 w 1321"/>
              <a:gd name="T93" fmla="*/ 2147483647 h 712"/>
              <a:gd name="T94" fmla="*/ 2147483647 w 1321"/>
              <a:gd name="T95" fmla="*/ 2147483647 h 712"/>
              <a:gd name="T96" fmla="*/ 2147483647 w 1321"/>
              <a:gd name="T97" fmla="*/ 2147483647 h 712"/>
              <a:gd name="T98" fmla="*/ 2147483647 w 1321"/>
              <a:gd name="T99" fmla="*/ 2147483647 h 712"/>
              <a:gd name="T100" fmla="*/ 2147483647 w 1321"/>
              <a:gd name="T101" fmla="*/ 2147483647 h 712"/>
              <a:gd name="T102" fmla="*/ 2147483647 w 1321"/>
              <a:gd name="T103" fmla="*/ 2147483647 h 712"/>
              <a:gd name="T104" fmla="*/ 2147483647 w 1321"/>
              <a:gd name="T105" fmla="*/ 2147483647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bg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74470" name="Text Box 31"/>
          <p:cNvSpPr txBox="1">
            <a:spLocks noChangeArrowheads="1"/>
          </p:cNvSpPr>
          <p:nvPr/>
        </p:nvSpPr>
        <p:spPr bwMode="auto">
          <a:xfrm>
            <a:off x="644525" y="1365250"/>
            <a:ext cx="407988" cy="461963"/>
          </a:xfrm>
          <a:prstGeom prst="rect">
            <a:avLst/>
          </a:prstGeom>
          <a:noFill/>
          <a:ln w="9525">
            <a:noFill/>
            <a:miter lim="800000"/>
            <a:headEnd/>
            <a:tailEnd/>
          </a:ln>
        </p:spPr>
        <p:txBody>
          <a:bodyPr wrap="none">
            <a:spAutoFit/>
          </a:bodyPr>
          <a:lstStyle>
            <a:lvl1pPr eaLnBrk="0" hangingPunct="0">
              <a:defRPr sz="3200" b="1">
                <a:solidFill>
                  <a:schemeClr val="accent2"/>
                </a:solidFill>
                <a:latin typeface="Arial" pitchFamily="34" charset="0"/>
                <a:ea typeface="华文行楷" pitchFamily="2" charset="-122"/>
              </a:defRPr>
            </a:lvl1pPr>
            <a:lvl2pPr marL="742950" indent="-285750" eaLnBrk="0" hangingPunct="0">
              <a:defRPr sz="3200" b="1">
                <a:solidFill>
                  <a:schemeClr val="accent2"/>
                </a:solidFill>
                <a:latin typeface="Arial" pitchFamily="34" charset="0"/>
                <a:ea typeface="华文行楷" pitchFamily="2" charset="-122"/>
              </a:defRPr>
            </a:lvl2pPr>
            <a:lvl3pPr marL="1143000" indent="-228600" eaLnBrk="0" hangingPunct="0">
              <a:defRPr sz="3200" b="1">
                <a:solidFill>
                  <a:schemeClr val="accent2"/>
                </a:solidFill>
                <a:latin typeface="Arial" pitchFamily="34" charset="0"/>
                <a:ea typeface="华文行楷" pitchFamily="2" charset="-122"/>
              </a:defRPr>
            </a:lvl3pPr>
            <a:lvl4pPr marL="1600200" indent="-228600" eaLnBrk="0" hangingPunct="0">
              <a:defRPr sz="3200" b="1">
                <a:solidFill>
                  <a:schemeClr val="accent2"/>
                </a:solidFill>
                <a:latin typeface="Arial" pitchFamily="34" charset="0"/>
                <a:ea typeface="华文行楷" pitchFamily="2" charset="-122"/>
              </a:defRPr>
            </a:lvl4pPr>
            <a:lvl5pPr marL="2057400" indent="-228600" eaLnBrk="0" hangingPunct="0">
              <a:defRPr sz="3200" b="1">
                <a:solidFill>
                  <a:schemeClr val="accent2"/>
                </a:solidFill>
                <a:latin typeface="Arial" pitchFamily="34" charset="0"/>
                <a:ea typeface="华文行楷" pitchFamily="2" charset="-122"/>
              </a:defRPr>
            </a:lvl5pPr>
            <a:lvl6pPr marL="2514600" indent="-228600" eaLnBrk="0" fontAlgn="base" hangingPunct="0">
              <a:spcBef>
                <a:spcPct val="0"/>
              </a:spcBef>
              <a:spcAft>
                <a:spcPct val="0"/>
              </a:spcAft>
              <a:defRPr sz="3200" b="1">
                <a:solidFill>
                  <a:schemeClr val="accent2"/>
                </a:solidFill>
                <a:latin typeface="Arial" pitchFamily="34" charset="0"/>
                <a:ea typeface="华文行楷" pitchFamily="2" charset="-122"/>
              </a:defRPr>
            </a:lvl6pPr>
            <a:lvl7pPr marL="2971800" indent="-228600" eaLnBrk="0" fontAlgn="base" hangingPunct="0">
              <a:spcBef>
                <a:spcPct val="0"/>
              </a:spcBef>
              <a:spcAft>
                <a:spcPct val="0"/>
              </a:spcAft>
              <a:defRPr sz="3200" b="1">
                <a:solidFill>
                  <a:schemeClr val="accent2"/>
                </a:solidFill>
                <a:latin typeface="Arial" pitchFamily="34" charset="0"/>
                <a:ea typeface="华文行楷" pitchFamily="2" charset="-122"/>
              </a:defRPr>
            </a:lvl7pPr>
            <a:lvl8pPr marL="3429000" indent="-228600" eaLnBrk="0" fontAlgn="base" hangingPunct="0">
              <a:spcBef>
                <a:spcPct val="0"/>
              </a:spcBef>
              <a:spcAft>
                <a:spcPct val="0"/>
              </a:spcAft>
              <a:defRPr sz="3200" b="1">
                <a:solidFill>
                  <a:schemeClr val="accent2"/>
                </a:solidFill>
                <a:latin typeface="Arial" pitchFamily="34" charset="0"/>
                <a:ea typeface="华文行楷" pitchFamily="2" charset="-122"/>
              </a:defRPr>
            </a:lvl8pPr>
            <a:lvl9pPr marL="3886200" indent="-228600" eaLnBrk="0" fontAlgn="base" hangingPunct="0">
              <a:spcBef>
                <a:spcPct val="0"/>
              </a:spcBef>
              <a:spcAft>
                <a:spcPct val="0"/>
              </a:spcAft>
              <a:defRPr sz="3200" b="1">
                <a:solidFill>
                  <a:schemeClr val="accent2"/>
                </a:solidFill>
                <a:latin typeface="Arial" pitchFamily="34" charset="0"/>
                <a:ea typeface="华文行楷" pitchFamily="2" charset="-122"/>
              </a:defRPr>
            </a:lvl9pPr>
          </a:lstStyle>
          <a:p>
            <a:pPr algn="ctr"/>
            <a:r>
              <a:rPr lang="en-US" altLang="zh-CN" sz="2400">
                <a:solidFill>
                  <a:srgbClr val="FFFFFF"/>
                </a:solidFill>
                <a:effectLst>
                  <a:outerShdw blurRad="38100" dist="38100" dir="2700000" algn="tl">
                    <a:srgbClr val="C0C0C0"/>
                  </a:outerShdw>
                </a:effectLst>
                <a:latin typeface="Verdana" pitchFamily="34" charset="0"/>
                <a:ea typeface="宋体" pitchFamily="2" charset="-122"/>
              </a:rPr>
              <a:t>C</a:t>
            </a:r>
          </a:p>
        </p:txBody>
      </p:sp>
    </p:spTree>
    <p:extLst>
      <p:ext uri="{BB962C8B-B14F-4D97-AF65-F5344CB8AC3E}">
        <p14:creationId xmlns:p14="http://schemas.microsoft.com/office/powerpoint/2010/main" val="374130445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0</TotalTime>
  <Words>1724</Words>
  <Application>Microsoft Office PowerPoint</Application>
  <PresentationFormat>全屏显示(4:3)</PresentationFormat>
  <Paragraphs>192</Paragraphs>
  <Slides>39</Slides>
  <Notes>3</Notes>
  <HiddenSlides>0</HiddenSlides>
  <MMClips>0</MMClips>
  <ScaleCrop>false</ScaleCrop>
  <HeadingPairs>
    <vt:vector size="4" baseType="variant">
      <vt:variant>
        <vt:lpstr>主题</vt:lpstr>
      </vt:variant>
      <vt:variant>
        <vt:i4>1</vt:i4>
      </vt:variant>
      <vt:variant>
        <vt:lpstr>幻灯片标题</vt:lpstr>
      </vt:variant>
      <vt:variant>
        <vt:i4>39</vt:i4>
      </vt:variant>
    </vt:vector>
  </HeadingPairs>
  <TitlesOfParts>
    <vt:vector size="40" baseType="lpstr">
      <vt:lpstr>凸显</vt:lpstr>
      <vt:lpstr>ASP.NET  Web 程 序 设 计</vt:lpstr>
      <vt:lpstr>知识准备</vt:lpstr>
      <vt:lpstr>1.什么是Web程序？</vt:lpstr>
      <vt:lpstr>2.Web程序的发展</vt:lpstr>
      <vt:lpstr>C/S模式与B/S模式</vt:lpstr>
      <vt:lpstr>Web术语</vt:lpstr>
      <vt:lpstr>PowerPoint 演示文稿</vt:lpstr>
      <vt:lpstr>PowerPoint 演示文稿</vt:lpstr>
      <vt:lpstr>PowerPoint 演示文稿</vt:lpstr>
      <vt:lpstr>PowerPoint 演示文稿</vt:lpstr>
      <vt:lpstr>PowerPoint 演示文稿</vt:lpstr>
      <vt:lpstr>PowerPoint 演示文稿</vt:lpstr>
      <vt:lpstr>Web应用系统开发环境</vt:lpstr>
      <vt:lpstr>Web应用系统运行环境</vt:lpstr>
      <vt:lpstr>WEB程序设计</vt:lpstr>
      <vt:lpstr>Web程序设计</vt:lpstr>
      <vt:lpstr>ASP与PHP</vt:lpstr>
      <vt:lpstr>JSP与ASP.NET</vt:lpstr>
      <vt:lpstr>课程特点与要求</vt:lpstr>
      <vt:lpstr>内容组织 </vt:lpstr>
      <vt:lpstr>PowerPoint 演示文稿</vt:lpstr>
      <vt:lpstr>内容组织（续） </vt:lpstr>
      <vt:lpstr>PowerPoint 演示文稿</vt:lpstr>
      <vt:lpstr>PowerPoint 演示文稿</vt:lpstr>
      <vt:lpstr>PowerPoint 演示文稿</vt:lpstr>
      <vt:lpstr>PowerPoint 演示文稿</vt:lpstr>
      <vt:lpstr>内容组织（续） </vt:lpstr>
      <vt:lpstr>PowerPoint 演示文稿</vt:lpstr>
      <vt:lpstr>PowerPoint 演示文稿</vt:lpstr>
      <vt:lpstr>PowerPoint 演示文稿</vt:lpstr>
      <vt:lpstr>PowerPoint 演示文稿</vt:lpstr>
      <vt:lpstr>PowerPoint 演示文稿</vt:lpstr>
      <vt:lpstr>PowerPoint 演示文稿</vt:lpstr>
      <vt:lpstr>内容组织（续） </vt:lpstr>
      <vt:lpstr>PowerPoint 演示文稿</vt:lpstr>
      <vt:lpstr>内容组织（续） </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ASP.NET  Web 程 序 设 计</dc:title>
  <dc:creator>Administrator</dc:creator>
  <cp:lastModifiedBy>pc</cp:lastModifiedBy>
  <cp:revision>2</cp:revision>
  <dcterms:created xsi:type="dcterms:W3CDTF">2017-04-12T09:15:27Z</dcterms:created>
  <dcterms:modified xsi:type="dcterms:W3CDTF">2017-04-12T09:17:56Z</dcterms:modified>
</cp:coreProperties>
</file>