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4.2  </a:t>
            </a:r>
            <a:r>
              <a:rPr lang="zh-CN" altLang="zh-CN" sz="4000" b="1" dirty="0" smtClean="0"/>
              <a:t>查询</a:t>
            </a:r>
            <a:r>
              <a:rPr lang="zh-CN" altLang="en-US" sz="4000" b="1" dirty="0" smtClean="0"/>
              <a:t>设计</a:t>
            </a:r>
            <a:r>
              <a:rPr lang="zh-CN" altLang="zh-CN" sz="4000" b="1" dirty="0" smtClean="0"/>
              <a:t>视图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344" y="1412776"/>
            <a:ext cx="5904656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21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图4.2  查询设计视图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89</cp:revision>
  <dcterms:modified xsi:type="dcterms:W3CDTF">2014-03-04T00:25:06Z</dcterms:modified>
</cp:coreProperties>
</file>