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17"/>
  </p:notesMasterIdLst>
  <p:sldIdLst>
    <p:sldId id="275" r:id="rId16"/>
    <p:sldId id="258" r:id="rId18"/>
    <p:sldId id="256" r:id="rId19"/>
    <p:sldId id="257" r:id="rId20"/>
    <p:sldId id="307" r:id="rId21"/>
    <p:sldId id="308" r:id="rId22"/>
    <p:sldId id="309" r:id="rId23"/>
    <p:sldId id="310" r:id="rId24"/>
    <p:sldId id="311" r:id="rId25"/>
    <p:sldId id="289" r:id="rId26"/>
    <p:sldId id="312" r:id="rId27"/>
    <p:sldId id="313" r:id="rId28"/>
    <p:sldId id="314" r:id="rId29"/>
    <p:sldId id="315" r:id="rId30"/>
    <p:sldId id="316" r:id="rId31"/>
    <p:sldId id="306" r:id="rId32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17145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342900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51371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685165" algn="ctr" rtl="0" fontAlgn="base">
      <a:spcBef>
        <a:spcPct val="0"/>
      </a:spcBef>
      <a:spcAft>
        <a:spcPct val="0"/>
      </a:spcAft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8566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10280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119951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1370965" algn="l" defTabSz="342265" rtl="0" eaLnBrk="1" latinLnBrk="0" hangingPunct="1">
      <a:defRPr sz="21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05426"/>
    <a:srgbClr val="00B050"/>
    <a:srgbClr val="AFDC7E"/>
    <a:srgbClr val="009E47"/>
    <a:srgbClr val="006C31"/>
    <a:srgbClr val="009644"/>
    <a:srgbClr val="A20000"/>
    <a:srgbClr val="CC0000"/>
    <a:srgbClr val="FF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54" y="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A4084-3C51-4C1B-BACB-09D98B5C2F5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137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6851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8566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0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19951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0965" algn="l" defTabSz="342265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91E75-12D2-4406-ABB1-CD1B42B4928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1575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5132" y="1462089"/>
            <a:ext cx="1726406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5563" y="1462089"/>
            <a:ext cx="1885950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1771" y="133350"/>
            <a:ext cx="1959769" cy="4533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133350"/>
            <a:ext cx="5822156" cy="4533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8"/>
            <a:ext cx="205740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115050" cy="4388644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3944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  <a:prstGeom prst="rect">
            <a:avLst/>
          </a:prstGeom>
        </p:spPr>
        <p:txBody>
          <a:bodyPr lIns="34268" tIns="17134" rIns="34268" bIns="17134"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666750"/>
            <a:ext cx="3890963" cy="3805238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4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462089"/>
            <a:ext cx="3890963" cy="320516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  <a:prstGeom prst="rect">
            <a:avLst/>
          </a:prstGeom>
        </p:spPr>
        <p:txBody>
          <a:bodyPr lIns="34268" tIns="17134" rIns="34268" bIns="17134"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266009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115050" cy="426600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0150"/>
            <a:ext cx="2057400" cy="358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6115050" cy="3581400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</p:spPr>
        <p:txBody>
          <a:bodyPr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2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3713" y="2586038"/>
            <a:ext cx="2324100" cy="1738313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1475" y="804863"/>
            <a:ext cx="1176338" cy="3519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4" y="804863"/>
            <a:ext cx="3471863" cy="3519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 algn="ctr">
              <a:buNone/>
              <a:defRPr/>
            </a:lvl1pPr>
            <a:lvl2pPr marL="171450" indent="0" algn="ctr">
              <a:buNone/>
              <a:defRPr/>
            </a:lvl2pPr>
            <a:lvl3pPr marL="342900" indent="0" algn="ctr">
              <a:buNone/>
              <a:defRPr/>
            </a:lvl3pPr>
            <a:lvl4pPr marL="513715" indent="0" algn="ctr">
              <a:buNone/>
              <a:defRPr/>
            </a:lvl4pPr>
            <a:lvl5pPr marL="685165" indent="0" algn="ctr">
              <a:buNone/>
              <a:defRPr/>
            </a:lvl5pPr>
            <a:lvl6pPr marL="856615" indent="0" algn="ctr">
              <a:buNone/>
              <a:defRPr/>
            </a:lvl6pPr>
            <a:lvl7pPr marL="1028065" indent="0" algn="ctr">
              <a:buNone/>
              <a:defRPr/>
            </a:lvl7pPr>
            <a:lvl8pPr marL="1199515" indent="0" algn="ctr">
              <a:buNone/>
              <a:defRPr/>
            </a:lvl8pPr>
            <a:lvl9pPr marL="1370965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</p:spPr>
        <p:txBody>
          <a:bodyPr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</p:spPr>
        <p:txBody>
          <a:bodyPr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3305175"/>
            <a:ext cx="7772400" cy="1021556"/>
          </a:xfrm>
        </p:spPr>
        <p:txBody>
          <a:bodyPr anchor="t"/>
          <a:lstStyle>
            <a:lvl1pPr algn="l">
              <a:defRPr sz="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180036"/>
            <a:ext cx="7772400" cy="1125141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800"/>
            </a:lvl1pPr>
            <a:lvl2pPr marL="171450" indent="0">
              <a:buNone/>
              <a:defRPr sz="700"/>
            </a:lvl2pPr>
            <a:lvl3pPr marL="342900" indent="0">
              <a:buNone/>
              <a:defRPr sz="600"/>
            </a:lvl3pPr>
            <a:lvl4pPr marL="513715" indent="0">
              <a:buNone/>
              <a:defRPr sz="500"/>
            </a:lvl4pPr>
            <a:lvl5pPr marL="685165" indent="0">
              <a:buNone/>
              <a:defRPr sz="500"/>
            </a:lvl5pPr>
            <a:lvl6pPr marL="856615" indent="0">
              <a:buNone/>
              <a:defRPr sz="500"/>
            </a:lvl6pPr>
            <a:lvl7pPr marL="1028065" indent="0">
              <a:buNone/>
              <a:defRPr sz="500"/>
            </a:lvl7pPr>
            <a:lvl8pPr marL="1199515" indent="0">
              <a:buNone/>
              <a:defRPr sz="500"/>
            </a:lvl8pPr>
            <a:lvl9pPr marL="1370965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7" y="1200150"/>
            <a:ext cx="4086225" cy="3394472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38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38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151335"/>
            <a:ext cx="4041576" cy="479822"/>
          </a:xfrm>
          <a:prstGeom prst="rect">
            <a:avLst/>
          </a:prstGeom>
        </p:spPr>
        <p:txBody>
          <a:bodyPr lIns="34268" tIns="17134" rIns="34268" bIns="17134" anchor="b"/>
          <a:lstStyle>
            <a:lvl1pPr marL="0" indent="0">
              <a:buNone/>
              <a:defRPr sz="900" b="1"/>
            </a:lvl1pPr>
            <a:lvl2pPr marL="171450" indent="0">
              <a:buNone/>
              <a:defRPr sz="800" b="1"/>
            </a:lvl2pPr>
            <a:lvl3pPr marL="342900" indent="0">
              <a:buNone/>
              <a:defRPr sz="700" b="1"/>
            </a:lvl3pPr>
            <a:lvl4pPr marL="513715" indent="0">
              <a:buNone/>
              <a:defRPr sz="600" b="1"/>
            </a:lvl4pPr>
            <a:lvl5pPr marL="685165" indent="0">
              <a:buNone/>
              <a:defRPr sz="600" b="1"/>
            </a:lvl5pPr>
            <a:lvl6pPr marL="856615" indent="0">
              <a:buNone/>
              <a:defRPr sz="600" b="1"/>
            </a:lvl6pPr>
            <a:lvl7pPr marL="1028065" indent="0">
              <a:buNone/>
              <a:defRPr sz="600" b="1"/>
            </a:lvl7pPr>
            <a:lvl8pPr marL="1199515" indent="0">
              <a:buNone/>
              <a:defRPr sz="600" b="1"/>
            </a:lvl8pPr>
            <a:lvl9pPr marL="1370965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1631156"/>
            <a:ext cx="4041576" cy="2963466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114" cy="871538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04789"/>
            <a:ext cx="5111948" cy="4389834"/>
          </a:xfrm>
          <a:prstGeom prst="rect">
            <a:avLst/>
          </a:prstGeom>
        </p:spPr>
        <p:txBody>
          <a:bodyPr lIns="34268" tIns="17134" rIns="34268" bIns="17134"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114" cy="351829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3600451"/>
            <a:ext cx="5486400" cy="425053"/>
          </a:xfrm>
        </p:spPr>
        <p:txBody>
          <a:bodyPr anchor="b"/>
          <a:lstStyle>
            <a:lvl1pPr algn="l">
              <a:defRPr sz="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459581"/>
            <a:ext cx="5486400" cy="3086100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1200"/>
            </a:lvl1pPr>
            <a:lvl2pPr marL="171450" indent="0">
              <a:buNone/>
              <a:defRPr sz="1100"/>
            </a:lvl2pPr>
            <a:lvl3pPr marL="342900" indent="0">
              <a:buNone/>
              <a:defRPr sz="900"/>
            </a:lvl3pPr>
            <a:lvl4pPr marL="513715" indent="0">
              <a:buNone/>
              <a:defRPr sz="800"/>
            </a:lvl4pPr>
            <a:lvl5pPr marL="685165" indent="0">
              <a:buNone/>
              <a:defRPr sz="800"/>
            </a:lvl5pPr>
            <a:lvl6pPr marL="856615" indent="0">
              <a:buNone/>
              <a:defRPr sz="800"/>
            </a:lvl6pPr>
            <a:lvl7pPr marL="1028065" indent="0">
              <a:buNone/>
              <a:defRPr sz="800"/>
            </a:lvl7pPr>
            <a:lvl8pPr marL="1199515" indent="0">
              <a:buNone/>
              <a:defRPr sz="800"/>
            </a:lvl8pPr>
            <a:lvl9pPr marL="1370965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4025504"/>
            <a:ext cx="5486400" cy="603647"/>
          </a:xfrm>
          <a:prstGeom prst="rect">
            <a:avLst/>
          </a:prstGeom>
        </p:spPr>
        <p:txBody>
          <a:bodyPr lIns="34268" tIns="17134" rIns="34268" bIns="17134"/>
          <a:lstStyle>
            <a:lvl1pPr marL="0" indent="0">
              <a:buNone/>
              <a:defRPr sz="500"/>
            </a:lvl1pPr>
            <a:lvl2pPr marL="171450" indent="0">
              <a:buNone/>
              <a:defRPr sz="500"/>
            </a:lvl2pPr>
            <a:lvl3pPr marL="342900" indent="0">
              <a:buNone/>
              <a:defRPr sz="400"/>
            </a:lvl3pPr>
            <a:lvl4pPr marL="513715" indent="0">
              <a:buNone/>
              <a:defRPr sz="300"/>
            </a:lvl4pPr>
            <a:lvl5pPr marL="685165" indent="0">
              <a:buNone/>
              <a:defRPr sz="300"/>
            </a:lvl5pPr>
            <a:lvl6pPr marL="856615" indent="0">
              <a:buNone/>
              <a:defRPr sz="300"/>
            </a:lvl6pPr>
            <a:lvl7pPr marL="1028065" indent="0">
              <a:buNone/>
              <a:defRPr sz="300"/>
            </a:lvl7pPr>
            <a:lvl8pPr marL="1199515" indent="0">
              <a:buNone/>
              <a:defRPr sz="300"/>
            </a:lvl8pPr>
            <a:lvl9pPr marL="1370965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3350"/>
            <a:ext cx="2057400" cy="44612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3350"/>
            <a:ext cx="6115050" cy="4461272"/>
          </a:xfrm>
          <a:prstGeom prst="rect">
            <a:avLst/>
          </a:prstGeom>
        </p:spPr>
        <p:txBody>
          <a:bodyPr vert="eaVert" lIns="34268" tIns="17134" rIns="34268" bIns="17134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1462089"/>
            <a:ext cx="7839075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81577" y="1462089"/>
            <a:ext cx="3509963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2" y="1462089"/>
            <a:ext cx="382905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33350"/>
            <a:ext cx="7839075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6195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832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694690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6169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28065" indent="-261620" algn="l" rtl="0" eaLnBrk="0" fontAlgn="base" hangingPunct="0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19951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370965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4178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13230" indent="-261620" algn="l" rtl="0" fontAlgn="base">
        <a:spcBef>
          <a:spcPts val="2585"/>
        </a:spcBef>
        <a:spcAft>
          <a:spcPct val="0"/>
        </a:spcAft>
        <a:buSzPct val="171000"/>
        <a:buFont typeface="Gill Sans" charset="0"/>
        <a:buChar char="•"/>
        <a:defRPr sz="1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1566865"/>
            <a:ext cx="783907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5" y="666750"/>
            <a:ext cx="7839075" cy="380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0005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6642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32790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89979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66165" indent="-299720" algn="l" rtl="0" eaLnBrk="0" fontAlgn="base" hangingPunct="0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3761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09065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7988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51330" indent="-299720" algn="l" rtl="0" fontAlgn="base">
        <a:spcBef>
          <a:spcPts val="2735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5" y="3886201"/>
            <a:ext cx="78390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804863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b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2586038"/>
            <a:ext cx="470535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t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  <a:endParaRPr lang="en-US" smtClean="0">
              <a:sym typeface="Gill Sans" charset="0"/>
            </a:endParaRPr>
          </a:p>
          <a:p>
            <a:pPr lvl="1"/>
            <a:r>
              <a:rPr lang="en-US" smtClean="0">
                <a:sym typeface="Gill Sans" charset="0"/>
              </a:rPr>
              <a:t>Second level</a:t>
            </a:r>
            <a:endParaRPr lang="en-US" smtClean="0">
              <a:sym typeface="Gill Sans" charset="0"/>
            </a:endParaRPr>
          </a:p>
          <a:p>
            <a:pPr lvl="2"/>
            <a:r>
              <a:rPr lang="en-US" smtClean="0">
                <a:sym typeface="Gill Sans" charset="0"/>
              </a:rPr>
              <a:t>Third level</a:t>
            </a:r>
            <a:endParaRPr lang="en-US" smtClean="0">
              <a:sym typeface="Gill Sans" charset="0"/>
            </a:endParaRPr>
          </a:p>
          <a:p>
            <a:pPr lvl="3"/>
            <a:r>
              <a:rPr lang="en-US" smtClean="0">
                <a:sym typeface="Gill Sans" charset="0"/>
              </a:rPr>
              <a:t>Fourth level</a:t>
            </a:r>
            <a:endParaRPr lang="en-US" smtClean="0">
              <a:sym typeface="Gill Sans" charset="0"/>
            </a:endParaRPr>
          </a:p>
          <a:p>
            <a:pPr lvl="4"/>
            <a:r>
              <a:rPr lang="en-US" smtClean="0">
                <a:sym typeface="Gill Sans" charset="0"/>
              </a:rPr>
              <a:t>Fifth level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28270" indent="-128270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278130" indent="-10731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428625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59944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770890" indent="-85725" algn="ctr" rtl="0" eaLnBrk="0" fontAlgn="base" hangingPunct="0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33450" y="133350"/>
            <a:ext cx="7277100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19038" tIns="19038" rIns="19038" bIns="19038" numCol="1" anchor="ctr" anchorCtr="0" compatLnSpc="1"/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  <a:endParaRPr lang="en-US" smtClean="0">
              <a:sym typeface="Gill Sans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171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3429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51371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685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41910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8547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751840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91884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085215" indent="-299720" algn="l" rtl="0" eaLnBrk="0" fontAlgn="base" hangingPunct="0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666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428115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59893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770380" indent="-299720" algn="l" rtl="0" fontAlgn="base">
        <a:spcBef>
          <a:spcPts val="1950"/>
        </a:spcBef>
        <a:spcAft>
          <a:spcPct val="0"/>
        </a:spcAft>
        <a:buSzPct val="171000"/>
        <a:buFont typeface="Gill Sans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7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851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66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280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951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0965" algn="l" defTabSz="342265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1897" y="-2655"/>
            <a:ext cx="9175898" cy="5146155"/>
            <a:chOff x="-31898" y="-10633"/>
            <a:chExt cx="12259813" cy="6868633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2217340" cy="6858000"/>
            </a:xfrm>
            <a:prstGeom prst="rect">
              <a:avLst/>
            </a:prstGeom>
            <a:pattFill prst="dnDiag">
              <a:fgClr>
                <a:srgbClr val="F3F0E7"/>
              </a:fgClr>
              <a:bgClr>
                <a:srgbClr val="FFFFFF"/>
              </a:bgClr>
            </a:patt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31898" y="-10633"/>
              <a:ext cx="12259813" cy="6868633"/>
            </a:xfrm>
            <a:prstGeom prst="rect">
              <a:avLst/>
            </a:prstGeom>
            <a:solidFill>
              <a:srgbClr val="F3F0E7">
                <a:alpha val="38000"/>
              </a:srgbClr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矩形 15"/>
          <p:cNvSpPr/>
          <p:nvPr/>
        </p:nvSpPr>
        <p:spPr>
          <a:xfrm>
            <a:off x="1098136" y="1212624"/>
            <a:ext cx="6732445" cy="2199536"/>
          </a:xfrm>
          <a:custGeom>
            <a:avLst/>
            <a:gdLst>
              <a:gd name="connsiteX0" fmla="*/ 0 w 8963246"/>
              <a:gd name="connsiteY0" fmla="*/ 0 h 2931203"/>
              <a:gd name="connsiteX1" fmla="*/ 8963246 w 8963246"/>
              <a:gd name="connsiteY1" fmla="*/ 0 h 2931203"/>
              <a:gd name="connsiteX2" fmla="*/ 8963246 w 8963246"/>
              <a:gd name="connsiteY2" fmla="*/ 2931203 h 2931203"/>
              <a:gd name="connsiteX3" fmla="*/ 0 w 8963246"/>
              <a:gd name="connsiteY3" fmla="*/ 2931203 h 2931203"/>
              <a:gd name="connsiteX4" fmla="*/ 0 w 8963246"/>
              <a:gd name="connsiteY4" fmla="*/ 0 h 2931203"/>
              <a:gd name="connsiteX0-1" fmla="*/ 2945219 w 8963246"/>
              <a:gd name="connsiteY0-2" fmla="*/ 733646 h 2931203"/>
              <a:gd name="connsiteX1-3" fmla="*/ 8963246 w 8963246"/>
              <a:gd name="connsiteY1-4" fmla="*/ 0 h 2931203"/>
              <a:gd name="connsiteX2-5" fmla="*/ 8963246 w 8963246"/>
              <a:gd name="connsiteY2-6" fmla="*/ 2931203 h 2931203"/>
              <a:gd name="connsiteX3-7" fmla="*/ 0 w 8963246"/>
              <a:gd name="connsiteY3-8" fmla="*/ 2931203 h 2931203"/>
              <a:gd name="connsiteX4-9" fmla="*/ 2945219 w 8963246"/>
              <a:gd name="connsiteY4-10" fmla="*/ 733646 h 2931203"/>
              <a:gd name="connsiteX0-11" fmla="*/ 457200 w 8963246"/>
              <a:gd name="connsiteY0-12" fmla="*/ 21265 h 2931203"/>
              <a:gd name="connsiteX1-13" fmla="*/ 8963246 w 8963246"/>
              <a:gd name="connsiteY1-14" fmla="*/ 0 h 2931203"/>
              <a:gd name="connsiteX2-15" fmla="*/ 8963246 w 8963246"/>
              <a:gd name="connsiteY2-16" fmla="*/ 2931203 h 2931203"/>
              <a:gd name="connsiteX3-17" fmla="*/ 0 w 8963246"/>
              <a:gd name="connsiteY3-18" fmla="*/ 2931203 h 2931203"/>
              <a:gd name="connsiteX4-19" fmla="*/ 457200 w 8963246"/>
              <a:gd name="connsiteY4-20" fmla="*/ 21265 h 2931203"/>
              <a:gd name="connsiteX0-21" fmla="*/ 457200 w 8963246"/>
              <a:gd name="connsiteY0-22" fmla="*/ 21265 h 2931203"/>
              <a:gd name="connsiteX1-23" fmla="*/ 8963246 w 8963246"/>
              <a:gd name="connsiteY1-24" fmla="*/ 0 h 2931203"/>
              <a:gd name="connsiteX2-25" fmla="*/ 5411972 w 8963246"/>
              <a:gd name="connsiteY2-26" fmla="*/ 2761082 h 2931203"/>
              <a:gd name="connsiteX3-27" fmla="*/ 0 w 8963246"/>
              <a:gd name="connsiteY3-28" fmla="*/ 2931203 h 2931203"/>
              <a:gd name="connsiteX4-29" fmla="*/ 457200 w 8963246"/>
              <a:gd name="connsiteY4-30" fmla="*/ 21265 h 2931203"/>
              <a:gd name="connsiteX0-31" fmla="*/ 457200 w 8963246"/>
              <a:gd name="connsiteY0-32" fmla="*/ 21265 h 2941835"/>
              <a:gd name="connsiteX1-33" fmla="*/ 8963246 w 8963246"/>
              <a:gd name="connsiteY1-34" fmla="*/ 0 h 2941835"/>
              <a:gd name="connsiteX2-35" fmla="*/ 7495953 w 8963246"/>
              <a:gd name="connsiteY2-36" fmla="*/ 2941835 h 2941835"/>
              <a:gd name="connsiteX3-37" fmla="*/ 0 w 8963246"/>
              <a:gd name="connsiteY3-38" fmla="*/ 2931203 h 2941835"/>
              <a:gd name="connsiteX4-39" fmla="*/ 457200 w 8963246"/>
              <a:gd name="connsiteY4-40" fmla="*/ 21265 h 2941835"/>
              <a:gd name="connsiteX0-41" fmla="*/ 457200 w 8963246"/>
              <a:gd name="connsiteY0-42" fmla="*/ 21265 h 2931203"/>
              <a:gd name="connsiteX1-43" fmla="*/ 8963246 w 8963246"/>
              <a:gd name="connsiteY1-44" fmla="*/ 0 h 2931203"/>
              <a:gd name="connsiteX2-45" fmla="*/ 7527851 w 8963246"/>
              <a:gd name="connsiteY2-46" fmla="*/ 2824877 h 2931203"/>
              <a:gd name="connsiteX3-47" fmla="*/ 0 w 8963246"/>
              <a:gd name="connsiteY3-48" fmla="*/ 2931203 h 2931203"/>
              <a:gd name="connsiteX4-49" fmla="*/ 457200 w 8963246"/>
              <a:gd name="connsiteY4-50" fmla="*/ 21265 h 2931203"/>
              <a:gd name="connsiteX0-51" fmla="*/ 457200 w 8963246"/>
              <a:gd name="connsiteY0-52" fmla="*/ 21265 h 2931203"/>
              <a:gd name="connsiteX1-53" fmla="*/ 8963246 w 8963246"/>
              <a:gd name="connsiteY1-54" fmla="*/ 0 h 2931203"/>
              <a:gd name="connsiteX2-55" fmla="*/ 7527851 w 8963246"/>
              <a:gd name="connsiteY2-56" fmla="*/ 2824877 h 2931203"/>
              <a:gd name="connsiteX3-57" fmla="*/ 0 w 8963246"/>
              <a:gd name="connsiteY3-58" fmla="*/ 2931203 h 2931203"/>
              <a:gd name="connsiteX4-59" fmla="*/ 457200 w 8963246"/>
              <a:gd name="connsiteY4-60" fmla="*/ 21265 h 2931203"/>
              <a:gd name="connsiteX0-61" fmla="*/ 457200 w 8963246"/>
              <a:gd name="connsiteY0-62" fmla="*/ 21265 h 2941835"/>
              <a:gd name="connsiteX1-63" fmla="*/ 8963246 w 8963246"/>
              <a:gd name="connsiteY1-64" fmla="*/ 0 h 2941835"/>
              <a:gd name="connsiteX2-65" fmla="*/ 7538483 w 8963246"/>
              <a:gd name="connsiteY2-66" fmla="*/ 2941835 h 2941835"/>
              <a:gd name="connsiteX3-67" fmla="*/ 0 w 8963246"/>
              <a:gd name="connsiteY3-68" fmla="*/ 2931203 h 2941835"/>
              <a:gd name="connsiteX4-69" fmla="*/ 457200 w 8963246"/>
              <a:gd name="connsiteY4-70" fmla="*/ 21265 h 2941835"/>
              <a:gd name="connsiteX0-71" fmla="*/ 457200 w 8995143"/>
              <a:gd name="connsiteY0-72" fmla="*/ 0 h 2920570"/>
              <a:gd name="connsiteX1-73" fmla="*/ 8995143 w 8995143"/>
              <a:gd name="connsiteY1-74" fmla="*/ 276447 h 2920570"/>
              <a:gd name="connsiteX2-75" fmla="*/ 7538483 w 8995143"/>
              <a:gd name="connsiteY2-76" fmla="*/ 2920570 h 2920570"/>
              <a:gd name="connsiteX3-77" fmla="*/ 0 w 8995143"/>
              <a:gd name="connsiteY3-78" fmla="*/ 2909938 h 2920570"/>
              <a:gd name="connsiteX4-79" fmla="*/ 457200 w 8995143"/>
              <a:gd name="connsiteY4-80" fmla="*/ 0 h 2920570"/>
              <a:gd name="connsiteX0-81" fmla="*/ 457200 w 9016408"/>
              <a:gd name="connsiteY0-82" fmla="*/ 0 h 2920570"/>
              <a:gd name="connsiteX1-83" fmla="*/ 9016408 w 9016408"/>
              <a:gd name="connsiteY1-84" fmla="*/ 10633 h 2920570"/>
              <a:gd name="connsiteX2-85" fmla="*/ 7538483 w 9016408"/>
              <a:gd name="connsiteY2-86" fmla="*/ 2920570 h 2920570"/>
              <a:gd name="connsiteX3-87" fmla="*/ 0 w 9016408"/>
              <a:gd name="connsiteY3-88" fmla="*/ 2909938 h 2920570"/>
              <a:gd name="connsiteX4-89" fmla="*/ 457200 w 9016408"/>
              <a:gd name="connsiteY4-90" fmla="*/ 0 h 2920570"/>
              <a:gd name="connsiteX0-91" fmla="*/ 457200 w 8995143"/>
              <a:gd name="connsiteY0-92" fmla="*/ 10632 h 2931202"/>
              <a:gd name="connsiteX1-93" fmla="*/ 8995143 w 8995143"/>
              <a:gd name="connsiteY1-94" fmla="*/ 0 h 2931202"/>
              <a:gd name="connsiteX2-95" fmla="*/ 7538483 w 8995143"/>
              <a:gd name="connsiteY2-96" fmla="*/ 2931202 h 2931202"/>
              <a:gd name="connsiteX3-97" fmla="*/ 0 w 8995143"/>
              <a:gd name="connsiteY3-98" fmla="*/ 2920570 h 2931202"/>
              <a:gd name="connsiteX4-99" fmla="*/ 457200 w 8995143"/>
              <a:gd name="connsiteY4-100" fmla="*/ 10632 h 2931202"/>
            </a:gdLst>
            <a:ahLst/>
            <a:cxnLst>
              <a:cxn ang="0">
                <a:pos x="connsiteX0-91" y="connsiteY0-92"/>
              </a:cxn>
              <a:cxn ang="0">
                <a:pos x="connsiteX1-93" y="connsiteY1-94"/>
              </a:cxn>
              <a:cxn ang="0">
                <a:pos x="connsiteX2-95" y="connsiteY2-96"/>
              </a:cxn>
              <a:cxn ang="0">
                <a:pos x="connsiteX3-97" y="connsiteY3-98"/>
              </a:cxn>
              <a:cxn ang="0">
                <a:pos x="connsiteX4-99" y="connsiteY4-100"/>
              </a:cxn>
            </a:cxnLst>
            <a:rect l="l" t="t" r="r" b="b"/>
            <a:pathLst>
              <a:path w="8995143" h="2931202">
                <a:moveTo>
                  <a:pt x="457200" y="10632"/>
                </a:moveTo>
                <a:lnTo>
                  <a:pt x="8995143" y="0"/>
                </a:lnTo>
                <a:lnTo>
                  <a:pt x="7538483" y="2931202"/>
                </a:lnTo>
                <a:lnTo>
                  <a:pt x="0" y="2920570"/>
                </a:lnTo>
                <a:lnTo>
                  <a:pt x="457200" y="10632"/>
                </a:lnTo>
                <a:close/>
              </a:path>
            </a:pathLst>
          </a:custGeom>
          <a:blipFill>
            <a:blip r:embed="rId1"/>
            <a:srcRect/>
            <a:stretch>
              <a:fillRect l="-465" t="-7496" r="-739" b="-55320"/>
            </a:stretch>
          </a:blip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等腰三角形 11"/>
          <p:cNvSpPr/>
          <p:nvPr/>
        </p:nvSpPr>
        <p:spPr>
          <a:xfrm rot="13449263">
            <a:off x="388385" y="34862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等腰三角形 12"/>
          <p:cNvSpPr/>
          <p:nvPr/>
        </p:nvSpPr>
        <p:spPr>
          <a:xfrm rot="19012586">
            <a:off x="437380" y="677873"/>
            <a:ext cx="938165" cy="636168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等腰三角形 14"/>
          <p:cNvSpPr/>
          <p:nvPr/>
        </p:nvSpPr>
        <p:spPr>
          <a:xfrm rot="16398661">
            <a:off x="8286760" y="2961390"/>
            <a:ext cx="820160" cy="553286"/>
          </a:xfrm>
          <a:prstGeom prst="triangle">
            <a:avLst/>
          </a:prstGeom>
          <a:solidFill>
            <a:srgbClr val="005426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31897" y="1082426"/>
            <a:ext cx="3578519" cy="3446726"/>
            <a:chOff x="-31898" y="1446028"/>
            <a:chExt cx="4781218" cy="4593265"/>
          </a:xfrm>
        </p:grpSpPr>
        <p:sp>
          <p:nvSpPr>
            <p:cNvPr id="18" name="矩形 7"/>
            <p:cNvSpPr/>
            <p:nvPr/>
          </p:nvSpPr>
          <p:spPr>
            <a:xfrm>
              <a:off x="-31898" y="1446028"/>
              <a:ext cx="4603898" cy="4593265"/>
            </a:xfrm>
            <a:custGeom>
              <a:avLst/>
              <a:gdLst>
                <a:gd name="connsiteX0" fmla="*/ 0 w 1403498"/>
                <a:gd name="connsiteY0" fmla="*/ 0 h 1105593"/>
                <a:gd name="connsiteX1" fmla="*/ 1403498 w 1403498"/>
                <a:gd name="connsiteY1" fmla="*/ 0 h 1105593"/>
                <a:gd name="connsiteX2" fmla="*/ 1403498 w 1403498"/>
                <a:gd name="connsiteY2" fmla="*/ 1105593 h 1105593"/>
                <a:gd name="connsiteX3" fmla="*/ 0 w 1403498"/>
                <a:gd name="connsiteY3" fmla="*/ 1105593 h 1105593"/>
                <a:gd name="connsiteX4" fmla="*/ 0 w 1403498"/>
                <a:gd name="connsiteY4" fmla="*/ 0 h 1105593"/>
                <a:gd name="connsiteX0-1" fmla="*/ 0 w 2126512"/>
                <a:gd name="connsiteY0-2" fmla="*/ 489097 h 1105593"/>
                <a:gd name="connsiteX1-3" fmla="*/ 2126512 w 2126512"/>
                <a:gd name="connsiteY1-4" fmla="*/ 0 h 1105593"/>
                <a:gd name="connsiteX2-5" fmla="*/ 2126512 w 2126512"/>
                <a:gd name="connsiteY2-6" fmla="*/ 1105593 h 1105593"/>
                <a:gd name="connsiteX3-7" fmla="*/ 723014 w 2126512"/>
                <a:gd name="connsiteY3-8" fmla="*/ 1105593 h 1105593"/>
                <a:gd name="connsiteX4-9" fmla="*/ 0 w 2126512"/>
                <a:gd name="connsiteY4-10" fmla="*/ 489097 h 1105593"/>
                <a:gd name="connsiteX0-11" fmla="*/ 0 w 2126512"/>
                <a:gd name="connsiteY0-12" fmla="*/ 2009553 h 2626049"/>
                <a:gd name="connsiteX1-13" fmla="*/ 2094614 w 2126512"/>
                <a:gd name="connsiteY1-14" fmla="*/ 0 h 2626049"/>
                <a:gd name="connsiteX2-15" fmla="*/ 2126512 w 2126512"/>
                <a:gd name="connsiteY2-16" fmla="*/ 2626049 h 2626049"/>
                <a:gd name="connsiteX3-17" fmla="*/ 723014 w 2126512"/>
                <a:gd name="connsiteY3-18" fmla="*/ 2626049 h 2626049"/>
                <a:gd name="connsiteX4-19" fmla="*/ 0 w 2126512"/>
                <a:gd name="connsiteY4-20" fmla="*/ 2009553 h 2626049"/>
                <a:gd name="connsiteX0-21" fmla="*/ 0 w 2126512"/>
                <a:gd name="connsiteY0-22" fmla="*/ 2062716 h 2679212"/>
                <a:gd name="connsiteX1-23" fmla="*/ 2126512 w 2126512"/>
                <a:gd name="connsiteY1-24" fmla="*/ 0 h 2679212"/>
                <a:gd name="connsiteX2-25" fmla="*/ 2126512 w 2126512"/>
                <a:gd name="connsiteY2-26" fmla="*/ 2679212 h 2679212"/>
                <a:gd name="connsiteX3-27" fmla="*/ 723014 w 2126512"/>
                <a:gd name="connsiteY3-28" fmla="*/ 2679212 h 2679212"/>
                <a:gd name="connsiteX4-29" fmla="*/ 0 w 2126512"/>
                <a:gd name="connsiteY4-30" fmla="*/ 2062716 h 2679212"/>
                <a:gd name="connsiteX0-31" fmla="*/ 0 w 2126512"/>
                <a:gd name="connsiteY0-32" fmla="*/ 2062716 h 4529277"/>
                <a:gd name="connsiteX1-33" fmla="*/ 2126512 w 2126512"/>
                <a:gd name="connsiteY1-34" fmla="*/ 0 h 4529277"/>
                <a:gd name="connsiteX2-35" fmla="*/ 2126512 w 2126512"/>
                <a:gd name="connsiteY2-36" fmla="*/ 2679212 h 4529277"/>
                <a:gd name="connsiteX3-37" fmla="*/ 31897 w 2126512"/>
                <a:gd name="connsiteY3-38" fmla="*/ 4529277 h 4529277"/>
                <a:gd name="connsiteX4-39" fmla="*/ 0 w 2126512"/>
                <a:gd name="connsiteY4-40" fmla="*/ 2062716 h 4529277"/>
                <a:gd name="connsiteX0-41" fmla="*/ 0 w 4603898"/>
                <a:gd name="connsiteY0-42" fmla="*/ 2105439 h 4572000"/>
                <a:gd name="connsiteX1-43" fmla="*/ 2126512 w 4603898"/>
                <a:gd name="connsiteY1-44" fmla="*/ 42723 h 4572000"/>
                <a:gd name="connsiteX2-45" fmla="*/ 4603898 w 4603898"/>
                <a:gd name="connsiteY2-46" fmla="*/ 0 h 4572000"/>
                <a:gd name="connsiteX3-47" fmla="*/ 31897 w 4603898"/>
                <a:gd name="connsiteY3-48" fmla="*/ 4572000 h 4572000"/>
                <a:gd name="connsiteX4-49" fmla="*/ 0 w 4603898"/>
                <a:gd name="connsiteY4-50" fmla="*/ 2105439 h 4572000"/>
                <a:gd name="connsiteX0-51" fmla="*/ 0 w 4603898"/>
                <a:gd name="connsiteY0-52" fmla="*/ 2105439 h 4593265"/>
                <a:gd name="connsiteX1-53" fmla="*/ 2126512 w 4603898"/>
                <a:gd name="connsiteY1-54" fmla="*/ 42723 h 4593265"/>
                <a:gd name="connsiteX2-55" fmla="*/ 4603898 w 4603898"/>
                <a:gd name="connsiteY2-56" fmla="*/ 0 h 4593265"/>
                <a:gd name="connsiteX3-57" fmla="*/ 10632 w 4603898"/>
                <a:gd name="connsiteY3-58" fmla="*/ 4593265 h 4593265"/>
                <a:gd name="connsiteX4-59" fmla="*/ 0 w 4603898"/>
                <a:gd name="connsiteY4-60" fmla="*/ 2105439 h 459326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4603898" h="4593265">
                  <a:moveTo>
                    <a:pt x="0" y="2105439"/>
                  </a:moveTo>
                  <a:lnTo>
                    <a:pt x="2126512" y="42723"/>
                  </a:lnTo>
                  <a:lnTo>
                    <a:pt x="4603898" y="0"/>
                  </a:lnTo>
                  <a:lnTo>
                    <a:pt x="10632" y="4593265"/>
                  </a:lnTo>
                  <a:lnTo>
                    <a:pt x="0" y="2105439"/>
                  </a:lnTo>
                  <a:close/>
                </a:path>
              </a:pathLst>
            </a:custGeom>
            <a:solidFill>
              <a:srgbClr val="00B050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等腰三角形 8"/>
            <p:cNvSpPr/>
            <p:nvPr/>
          </p:nvSpPr>
          <p:spPr>
            <a:xfrm>
              <a:off x="4387085" y="1446941"/>
              <a:ext cx="362235" cy="188876"/>
            </a:xfrm>
            <a:custGeom>
              <a:avLst/>
              <a:gdLst>
                <a:gd name="connsiteX0" fmla="*/ 0 w 314527"/>
                <a:gd name="connsiteY0" fmla="*/ 212730 h 212730"/>
                <a:gd name="connsiteX1" fmla="*/ 157264 w 314527"/>
                <a:gd name="connsiteY1" fmla="*/ 0 h 212730"/>
                <a:gd name="connsiteX2" fmla="*/ 314527 w 314527"/>
                <a:gd name="connsiteY2" fmla="*/ 212730 h 212730"/>
                <a:gd name="connsiteX3" fmla="*/ 0 w 314527"/>
                <a:gd name="connsiteY3" fmla="*/ 212730 h 212730"/>
                <a:gd name="connsiteX0-1" fmla="*/ 0 w 314527"/>
                <a:gd name="connsiteY0-2" fmla="*/ 212730 h 212730"/>
                <a:gd name="connsiteX1-3" fmla="*/ 228826 w 314527"/>
                <a:gd name="connsiteY1-4" fmla="*/ 0 h 212730"/>
                <a:gd name="connsiteX2-5" fmla="*/ 314527 w 314527"/>
                <a:gd name="connsiteY2-6" fmla="*/ 212730 h 212730"/>
                <a:gd name="connsiteX3-7" fmla="*/ 0 w 314527"/>
                <a:gd name="connsiteY3-8" fmla="*/ 212730 h 212730"/>
                <a:gd name="connsiteX0-9" fmla="*/ 0 w 314527"/>
                <a:gd name="connsiteY0-10" fmla="*/ 204779 h 204779"/>
                <a:gd name="connsiteX1-11" fmla="*/ 181118 w 314527"/>
                <a:gd name="connsiteY1-12" fmla="*/ 0 h 204779"/>
                <a:gd name="connsiteX2-13" fmla="*/ 314527 w 314527"/>
                <a:gd name="connsiteY2-14" fmla="*/ 204779 h 204779"/>
                <a:gd name="connsiteX3-15" fmla="*/ 0 w 314527"/>
                <a:gd name="connsiteY3-16" fmla="*/ 204779 h 204779"/>
                <a:gd name="connsiteX0-17" fmla="*/ 0 w 394040"/>
                <a:gd name="connsiteY0-18" fmla="*/ 204779 h 228633"/>
                <a:gd name="connsiteX1-19" fmla="*/ 181118 w 394040"/>
                <a:gd name="connsiteY1-20" fmla="*/ 0 h 228633"/>
                <a:gd name="connsiteX2-21" fmla="*/ 394040 w 394040"/>
                <a:gd name="connsiteY2-22" fmla="*/ 228633 h 228633"/>
                <a:gd name="connsiteX3-23" fmla="*/ 0 w 394040"/>
                <a:gd name="connsiteY3-24" fmla="*/ 204779 h 228633"/>
                <a:gd name="connsiteX0-25" fmla="*/ 0 w 370186"/>
                <a:gd name="connsiteY0-26" fmla="*/ 204779 h 228633"/>
                <a:gd name="connsiteX1-27" fmla="*/ 181118 w 370186"/>
                <a:gd name="connsiteY1-28" fmla="*/ 0 h 228633"/>
                <a:gd name="connsiteX2-29" fmla="*/ 370186 w 370186"/>
                <a:gd name="connsiteY2-30" fmla="*/ 228633 h 228633"/>
                <a:gd name="connsiteX3-31" fmla="*/ 0 w 370186"/>
                <a:gd name="connsiteY3-32" fmla="*/ 204779 h 228633"/>
                <a:gd name="connsiteX0-33" fmla="*/ 0 w 362235"/>
                <a:gd name="connsiteY0-34" fmla="*/ 204779 h 204779"/>
                <a:gd name="connsiteX1-35" fmla="*/ 181118 w 362235"/>
                <a:gd name="connsiteY1-36" fmla="*/ 0 h 204779"/>
                <a:gd name="connsiteX2-37" fmla="*/ 362235 w 362235"/>
                <a:gd name="connsiteY2-38" fmla="*/ 204779 h 204779"/>
                <a:gd name="connsiteX3-39" fmla="*/ 0 w 362235"/>
                <a:gd name="connsiteY3-40" fmla="*/ 204779 h 204779"/>
                <a:gd name="connsiteX0-41" fmla="*/ 0 w 362235"/>
                <a:gd name="connsiteY0-42" fmla="*/ 188876 h 188876"/>
                <a:gd name="connsiteX1-43" fmla="*/ 173167 w 362235"/>
                <a:gd name="connsiteY1-44" fmla="*/ 0 h 188876"/>
                <a:gd name="connsiteX2-45" fmla="*/ 362235 w 362235"/>
                <a:gd name="connsiteY2-46" fmla="*/ 188876 h 188876"/>
                <a:gd name="connsiteX3-47" fmla="*/ 0 w 362235"/>
                <a:gd name="connsiteY3-48" fmla="*/ 188876 h 188876"/>
              </a:gdLst>
              <a:ahLst/>
              <a:cxnLst>
                <a:cxn ang="0">
                  <a:pos x="connsiteX0-41" y="connsiteY0-42"/>
                </a:cxn>
                <a:cxn ang="0">
                  <a:pos x="connsiteX1-43" y="connsiteY1-44"/>
                </a:cxn>
                <a:cxn ang="0">
                  <a:pos x="connsiteX2-45" y="connsiteY2-46"/>
                </a:cxn>
                <a:cxn ang="0">
                  <a:pos x="connsiteX3-47" y="connsiteY3-48"/>
                </a:cxn>
              </a:cxnLst>
              <a:rect l="l" t="t" r="r" b="b"/>
              <a:pathLst>
                <a:path w="362235" h="188876">
                  <a:moveTo>
                    <a:pt x="0" y="188876"/>
                  </a:moveTo>
                  <a:lnTo>
                    <a:pt x="173167" y="0"/>
                  </a:lnTo>
                  <a:lnTo>
                    <a:pt x="362235" y="188876"/>
                  </a:lnTo>
                  <a:lnTo>
                    <a:pt x="0" y="188876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0334" y="-10633"/>
            <a:ext cx="4893665" cy="3654169"/>
            <a:chOff x="5689544" y="-10633"/>
            <a:chExt cx="6538371" cy="4869713"/>
          </a:xfrm>
          <a:solidFill>
            <a:srgbClr val="00B050"/>
          </a:solidFill>
        </p:grpSpPr>
        <p:sp>
          <p:nvSpPr>
            <p:cNvPr id="22" name="矩形 10"/>
            <p:cNvSpPr/>
            <p:nvPr/>
          </p:nvSpPr>
          <p:spPr>
            <a:xfrm>
              <a:off x="5689544" y="4538436"/>
              <a:ext cx="1831653" cy="306265"/>
            </a:xfrm>
            <a:custGeom>
              <a:avLst/>
              <a:gdLst>
                <a:gd name="connsiteX0" fmla="*/ 0 w 2530548"/>
                <a:gd name="connsiteY0" fmla="*/ 0 h 348794"/>
                <a:gd name="connsiteX1" fmla="*/ 2530548 w 2530548"/>
                <a:gd name="connsiteY1" fmla="*/ 0 h 348794"/>
                <a:gd name="connsiteX2" fmla="*/ 2530548 w 2530548"/>
                <a:gd name="connsiteY2" fmla="*/ 348794 h 348794"/>
                <a:gd name="connsiteX3" fmla="*/ 0 w 2530548"/>
                <a:gd name="connsiteY3" fmla="*/ 348794 h 348794"/>
                <a:gd name="connsiteX4" fmla="*/ 0 w 2530548"/>
                <a:gd name="connsiteY4" fmla="*/ 0 h 348794"/>
                <a:gd name="connsiteX0-1" fmla="*/ 0 w 2977116"/>
                <a:gd name="connsiteY0-2" fmla="*/ 31898 h 348794"/>
                <a:gd name="connsiteX1-3" fmla="*/ 2977116 w 2977116"/>
                <a:gd name="connsiteY1-4" fmla="*/ 0 h 348794"/>
                <a:gd name="connsiteX2-5" fmla="*/ 2977116 w 2977116"/>
                <a:gd name="connsiteY2-6" fmla="*/ 348794 h 348794"/>
                <a:gd name="connsiteX3-7" fmla="*/ 446568 w 2977116"/>
                <a:gd name="connsiteY3-8" fmla="*/ 348794 h 348794"/>
                <a:gd name="connsiteX4-9" fmla="*/ 0 w 2977116"/>
                <a:gd name="connsiteY4-10" fmla="*/ 31898 h 348794"/>
                <a:gd name="connsiteX0-11" fmla="*/ 0 w 2977116"/>
                <a:gd name="connsiteY0-12" fmla="*/ 31898 h 348794"/>
                <a:gd name="connsiteX1-13" fmla="*/ 2977116 w 2977116"/>
                <a:gd name="connsiteY1-14" fmla="*/ 0 h 348794"/>
                <a:gd name="connsiteX2-15" fmla="*/ 2977116 w 2977116"/>
                <a:gd name="connsiteY2-16" fmla="*/ 348794 h 348794"/>
                <a:gd name="connsiteX3-17" fmla="*/ 425303 w 2977116"/>
                <a:gd name="connsiteY3-18" fmla="*/ 242468 h 348794"/>
                <a:gd name="connsiteX4-19" fmla="*/ 0 w 2977116"/>
                <a:gd name="connsiteY4-20" fmla="*/ 31898 h 348794"/>
                <a:gd name="connsiteX0-21" fmla="*/ 0 w 2977116"/>
                <a:gd name="connsiteY0-22" fmla="*/ 31898 h 348794"/>
                <a:gd name="connsiteX1-23" fmla="*/ 2977116 w 2977116"/>
                <a:gd name="connsiteY1-24" fmla="*/ 0 h 348794"/>
                <a:gd name="connsiteX2-25" fmla="*/ 2977116 w 2977116"/>
                <a:gd name="connsiteY2-26" fmla="*/ 348794 h 348794"/>
                <a:gd name="connsiteX3-27" fmla="*/ 425303 w 2977116"/>
                <a:gd name="connsiteY3-28" fmla="*/ 338162 h 348794"/>
                <a:gd name="connsiteX4-29" fmla="*/ 0 w 2977116"/>
                <a:gd name="connsiteY4-30" fmla="*/ 31898 h 348794"/>
                <a:gd name="connsiteX0-31" fmla="*/ 0 w 2977116"/>
                <a:gd name="connsiteY0-32" fmla="*/ 21265 h 338161"/>
                <a:gd name="connsiteX1-33" fmla="*/ 1616148 w 2977116"/>
                <a:gd name="connsiteY1-34" fmla="*/ 0 h 338161"/>
                <a:gd name="connsiteX2-35" fmla="*/ 2977116 w 2977116"/>
                <a:gd name="connsiteY2-36" fmla="*/ 338161 h 338161"/>
                <a:gd name="connsiteX3-37" fmla="*/ 425303 w 2977116"/>
                <a:gd name="connsiteY3-38" fmla="*/ 327529 h 338161"/>
                <a:gd name="connsiteX4-39" fmla="*/ 0 w 2977116"/>
                <a:gd name="connsiteY4-40" fmla="*/ 21265 h 338161"/>
                <a:gd name="connsiteX0-41" fmla="*/ 0 w 1616148"/>
                <a:gd name="connsiteY0-42" fmla="*/ 21265 h 338161"/>
                <a:gd name="connsiteX1-43" fmla="*/ 1616148 w 1616148"/>
                <a:gd name="connsiteY1-44" fmla="*/ 0 h 338161"/>
                <a:gd name="connsiteX2-45" fmla="*/ 1488558 w 1616148"/>
                <a:gd name="connsiteY2-46" fmla="*/ 338161 h 338161"/>
                <a:gd name="connsiteX3-47" fmla="*/ 425303 w 1616148"/>
                <a:gd name="connsiteY3-48" fmla="*/ 327529 h 338161"/>
                <a:gd name="connsiteX4-49" fmla="*/ 0 w 1616148"/>
                <a:gd name="connsiteY4-50" fmla="*/ 21265 h 338161"/>
                <a:gd name="connsiteX0-51" fmla="*/ 0 w 1616148"/>
                <a:gd name="connsiteY0-52" fmla="*/ 21265 h 327529"/>
                <a:gd name="connsiteX1-53" fmla="*/ 1616148 w 1616148"/>
                <a:gd name="connsiteY1-54" fmla="*/ 0 h 327529"/>
                <a:gd name="connsiteX2-55" fmla="*/ 1212112 w 1616148"/>
                <a:gd name="connsiteY2-56" fmla="*/ 306263 h 327529"/>
                <a:gd name="connsiteX3-57" fmla="*/ 425303 w 1616148"/>
                <a:gd name="connsiteY3-58" fmla="*/ 327529 h 327529"/>
                <a:gd name="connsiteX4-59" fmla="*/ 0 w 1616148"/>
                <a:gd name="connsiteY4-60" fmla="*/ 21265 h 327529"/>
                <a:gd name="connsiteX0-61" fmla="*/ 0 w 1616148"/>
                <a:gd name="connsiteY0-62" fmla="*/ 21265 h 327529"/>
                <a:gd name="connsiteX1-63" fmla="*/ 1616148 w 1616148"/>
                <a:gd name="connsiteY1-64" fmla="*/ 0 h 327529"/>
                <a:gd name="connsiteX2-65" fmla="*/ 1477926 w 1616148"/>
                <a:gd name="connsiteY2-66" fmla="*/ 327529 h 327529"/>
                <a:gd name="connsiteX3-67" fmla="*/ 425303 w 1616148"/>
                <a:gd name="connsiteY3-68" fmla="*/ 327529 h 327529"/>
                <a:gd name="connsiteX4-69" fmla="*/ 0 w 1616148"/>
                <a:gd name="connsiteY4-70" fmla="*/ 21265 h 327529"/>
                <a:gd name="connsiteX0-71" fmla="*/ 0 w 1722473"/>
                <a:gd name="connsiteY0-72" fmla="*/ 0 h 306264"/>
                <a:gd name="connsiteX1-73" fmla="*/ 1722473 w 1722473"/>
                <a:gd name="connsiteY1-74" fmla="*/ 0 h 306264"/>
                <a:gd name="connsiteX2-75" fmla="*/ 1477926 w 1722473"/>
                <a:gd name="connsiteY2-76" fmla="*/ 306264 h 306264"/>
                <a:gd name="connsiteX3-77" fmla="*/ 425303 w 1722473"/>
                <a:gd name="connsiteY3-78" fmla="*/ 306264 h 306264"/>
                <a:gd name="connsiteX4-79" fmla="*/ 0 w 1722473"/>
                <a:gd name="connsiteY4-80" fmla="*/ 0 h 306264"/>
                <a:gd name="connsiteX0-81" fmla="*/ 0 w 1763416"/>
                <a:gd name="connsiteY0-82" fmla="*/ 0 h 306264"/>
                <a:gd name="connsiteX1-83" fmla="*/ 1763416 w 1763416"/>
                <a:gd name="connsiteY1-84" fmla="*/ 13648 h 306264"/>
                <a:gd name="connsiteX2-85" fmla="*/ 1477926 w 1763416"/>
                <a:gd name="connsiteY2-86" fmla="*/ 306264 h 306264"/>
                <a:gd name="connsiteX3-87" fmla="*/ 425303 w 1763416"/>
                <a:gd name="connsiteY3-88" fmla="*/ 306264 h 306264"/>
                <a:gd name="connsiteX4-89" fmla="*/ 0 w 1763416"/>
                <a:gd name="connsiteY4-90" fmla="*/ 0 h 306264"/>
                <a:gd name="connsiteX0-91" fmla="*/ 0 w 1831654"/>
                <a:gd name="connsiteY0-92" fmla="*/ 0 h 306264"/>
                <a:gd name="connsiteX1-93" fmla="*/ 1831654 w 1831654"/>
                <a:gd name="connsiteY1-94" fmla="*/ 0 h 306264"/>
                <a:gd name="connsiteX2-95" fmla="*/ 1477926 w 1831654"/>
                <a:gd name="connsiteY2-96" fmla="*/ 306264 h 306264"/>
                <a:gd name="connsiteX3-97" fmla="*/ 425303 w 1831654"/>
                <a:gd name="connsiteY3-98" fmla="*/ 306264 h 306264"/>
                <a:gd name="connsiteX4-99" fmla="*/ 0 w 1831654"/>
                <a:gd name="connsiteY4-100" fmla="*/ 0 h 306264"/>
                <a:gd name="connsiteX0-101" fmla="*/ 0 w 1831654"/>
                <a:gd name="connsiteY0-102" fmla="*/ 0 h 306264"/>
                <a:gd name="connsiteX1-103" fmla="*/ 1831654 w 1831654"/>
                <a:gd name="connsiteY1-104" fmla="*/ 0 h 306264"/>
                <a:gd name="connsiteX2-105" fmla="*/ 1517021 w 1831654"/>
                <a:gd name="connsiteY2-106" fmla="*/ 306264 h 306264"/>
                <a:gd name="connsiteX3-107" fmla="*/ 425303 w 1831654"/>
                <a:gd name="connsiteY3-108" fmla="*/ 306264 h 306264"/>
                <a:gd name="connsiteX4-109" fmla="*/ 0 w 1831654"/>
                <a:gd name="connsiteY4-110" fmla="*/ 0 h 306264"/>
              </a:gdLst>
              <a:ahLst/>
              <a:cxnLst>
                <a:cxn ang="0">
                  <a:pos x="connsiteX0-101" y="connsiteY0-102"/>
                </a:cxn>
                <a:cxn ang="0">
                  <a:pos x="connsiteX1-103" y="connsiteY1-104"/>
                </a:cxn>
                <a:cxn ang="0">
                  <a:pos x="connsiteX2-105" y="connsiteY2-106"/>
                </a:cxn>
                <a:cxn ang="0">
                  <a:pos x="connsiteX3-107" y="connsiteY3-108"/>
                </a:cxn>
                <a:cxn ang="0">
                  <a:pos x="connsiteX4-109" y="connsiteY4-110"/>
                </a:cxn>
              </a:cxnLst>
              <a:rect l="l" t="t" r="r" b="b"/>
              <a:pathLst>
                <a:path w="1831654" h="306264">
                  <a:moveTo>
                    <a:pt x="0" y="0"/>
                  </a:moveTo>
                  <a:lnTo>
                    <a:pt x="1831654" y="0"/>
                  </a:lnTo>
                  <a:lnTo>
                    <a:pt x="1517021" y="306264"/>
                  </a:lnTo>
                  <a:lnTo>
                    <a:pt x="425303" y="3062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426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7176979" y="-10633"/>
              <a:ext cx="5050936" cy="4869713"/>
            </a:xfrm>
            <a:custGeom>
              <a:avLst/>
              <a:gdLst>
                <a:gd name="connsiteX0" fmla="*/ 0 w 1180214"/>
                <a:gd name="connsiteY0" fmla="*/ 0 h 808075"/>
                <a:gd name="connsiteX1" fmla="*/ 1180214 w 1180214"/>
                <a:gd name="connsiteY1" fmla="*/ 0 h 808075"/>
                <a:gd name="connsiteX2" fmla="*/ 1180214 w 1180214"/>
                <a:gd name="connsiteY2" fmla="*/ 808075 h 808075"/>
                <a:gd name="connsiteX3" fmla="*/ 0 w 1180214"/>
                <a:gd name="connsiteY3" fmla="*/ 808075 h 808075"/>
                <a:gd name="connsiteX4" fmla="*/ 0 w 1180214"/>
                <a:gd name="connsiteY4" fmla="*/ 0 h 808075"/>
                <a:gd name="connsiteX0-1" fmla="*/ 0 w 4997303"/>
                <a:gd name="connsiteY0-2" fmla="*/ 1956390 h 2764465"/>
                <a:gd name="connsiteX1-3" fmla="*/ 4997303 w 4997303"/>
                <a:gd name="connsiteY1-4" fmla="*/ 0 h 2764465"/>
                <a:gd name="connsiteX2-5" fmla="*/ 1180214 w 4997303"/>
                <a:gd name="connsiteY2-6" fmla="*/ 2764465 h 2764465"/>
                <a:gd name="connsiteX3-7" fmla="*/ 0 w 4997303"/>
                <a:gd name="connsiteY3-8" fmla="*/ 2764465 h 2764465"/>
                <a:gd name="connsiteX4-9" fmla="*/ 0 w 4997303"/>
                <a:gd name="connsiteY4-10" fmla="*/ 1956390 h 2764465"/>
                <a:gd name="connsiteX0-11" fmla="*/ 4869711 w 4997303"/>
                <a:gd name="connsiteY0-12" fmla="*/ 0 h 5103629"/>
                <a:gd name="connsiteX1-13" fmla="*/ 4997303 w 4997303"/>
                <a:gd name="connsiteY1-14" fmla="*/ 2339164 h 5103629"/>
                <a:gd name="connsiteX2-15" fmla="*/ 1180214 w 4997303"/>
                <a:gd name="connsiteY2-16" fmla="*/ 5103629 h 5103629"/>
                <a:gd name="connsiteX3-17" fmla="*/ 0 w 4997303"/>
                <a:gd name="connsiteY3-18" fmla="*/ 5103629 h 5103629"/>
                <a:gd name="connsiteX4-19" fmla="*/ 4869711 w 4997303"/>
                <a:gd name="connsiteY4-20" fmla="*/ 0 h 5103629"/>
                <a:gd name="connsiteX0-21" fmla="*/ 4912241 w 5039833"/>
                <a:gd name="connsiteY0-22" fmla="*/ 0 h 5103629"/>
                <a:gd name="connsiteX1-23" fmla="*/ 5039833 w 5039833"/>
                <a:gd name="connsiteY1-24" fmla="*/ 2339164 h 5103629"/>
                <a:gd name="connsiteX2-25" fmla="*/ 1222744 w 5039833"/>
                <a:gd name="connsiteY2-26" fmla="*/ 5103629 h 5103629"/>
                <a:gd name="connsiteX3-27" fmla="*/ 0 w 5039833"/>
                <a:gd name="connsiteY3-28" fmla="*/ 4901611 h 5103629"/>
                <a:gd name="connsiteX4-29" fmla="*/ 4912241 w 5039833"/>
                <a:gd name="connsiteY4-30" fmla="*/ 0 h 5103629"/>
                <a:gd name="connsiteX0-31" fmla="*/ 4912241 w 5039833"/>
                <a:gd name="connsiteY0-32" fmla="*/ 0 h 4901611"/>
                <a:gd name="connsiteX1-33" fmla="*/ 5039833 w 5039833"/>
                <a:gd name="connsiteY1-34" fmla="*/ 2339164 h 4901611"/>
                <a:gd name="connsiteX2-35" fmla="*/ 2551813 w 5039833"/>
                <a:gd name="connsiteY2-36" fmla="*/ 4890978 h 4901611"/>
                <a:gd name="connsiteX3-37" fmla="*/ 0 w 5039833"/>
                <a:gd name="connsiteY3-38" fmla="*/ 4901611 h 4901611"/>
                <a:gd name="connsiteX4-39" fmla="*/ 4912241 w 5039833"/>
                <a:gd name="connsiteY4-40" fmla="*/ 0 h 4901611"/>
                <a:gd name="connsiteX0-41" fmla="*/ 4912241 w 5039833"/>
                <a:gd name="connsiteY0-42" fmla="*/ 0 h 4901611"/>
                <a:gd name="connsiteX1-43" fmla="*/ 4944139 w 5039833"/>
                <a:gd name="connsiteY1-44" fmla="*/ 404038 h 4901611"/>
                <a:gd name="connsiteX2-45" fmla="*/ 5039833 w 5039833"/>
                <a:gd name="connsiteY2-46" fmla="*/ 2339164 h 4901611"/>
                <a:gd name="connsiteX3-47" fmla="*/ 2551813 w 5039833"/>
                <a:gd name="connsiteY3-48" fmla="*/ 4890978 h 4901611"/>
                <a:gd name="connsiteX4-49" fmla="*/ 0 w 5039833"/>
                <a:gd name="connsiteY4-50" fmla="*/ 4901611 h 4901611"/>
                <a:gd name="connsiteX5" fmla="*/ 4912241 w 5039833"/>
                <a:gd name="connsiteY5" fmla="*/ 0 h 4901611"/>
                <a:gd name="connsiteX0-51" fmla="*/ 4912241 w 5039833"/>
                <a:gd name="connsiteY0-52" fmla="*/ 0 h 4901611"/>
                <a:gd name="connsiteX1-53" fmla="*/ 5029200 w 5039833"/>
                <a:gd name="connsiteY1-54" fmla="*/ 53164 h 4901611"/>
                <a:gd name="connsiteX2-55" fmla="*/ 5039833 w 5039833"/>
                <a:gd name="connsiteY2-56" fmla="*/ 2339164 h 4901611"/>
                <a:gd name="connsiteX3-57" fmla="*/ 2551813 w 5039833"/>
                <a:gd name="connsiteY3-58" fmla="*/ 4890978 h 4901611"/>
                <a:gd name="connsiteX4-59" fmla="*/ 0 w 5039833"/>
                <a:gd name="connsiteY4-60" fmla="*/ 4901611 h 4901611"/>
                <a:gd name="connsiteX5-61" fmla="*/ 4912241 w 5039833"/>
                <a:gd name="connsiteY5-62" fmla="*/ 0 h 4901611"/>
                <a:gd name="connsiteX0-63" fmla="*/ 4901608 w 5039833"/>
                <a:gd name="connsiteY0-64" fmla="*/ 0 h 4859081"/>
                <a:gd name="connsiteX1-65" fmla="*/ 5029200 w 5039833"/>
                <a:gd name="connsiteY1-66" fmla="*/ 10634 h 4859081"/>
                <a:gd name="connsiteX2-67" fmla="*/ 5039833 w 5039833"/>
                <a:gd name="connsiteY2-68" fmla="*/ 2296634 h 4859081"/>
                <a:gd name="connsiteX3-69" fmla="*/ 2551813 w 5039833"/>
                <a:gd name="connsiteY3-70" fmla="*/ 4848448 h 4859081"/>
                <a:gd name="connsiteX4-71" fmla="*/ 0 w 5039833"/>
                <a:gd name="connsiteY4-72" fmla="*/ 4859081 h 4859081"/>
                <a:gd name="connsiteX5-73" fmla="*/ 4901608 w 5039833"/>
                <a:gd name="connsiteY5-74" fmla="*/ 0 h 4859081"/>
                <a:gd name="connsiteX0-75" fmla="*/ 4901608 w 5039833"/>
                <a:gd name="connsiteY0-76" fmla="*/ 10632 h 4869713"/>
                <a:gd name="connsiteX1-77" fmla="*/ 5029200 w 5039833"/>
                <a:gd name="connsiteY1-78" fmla="*/ 0 h 4869713"/>
                <a:gd name="connsiteX2-79" fmla="*/ 5039833 w 5039833"/>
                <a:gd name="connsiteY2-80" fmla="*/ 2307266 h 4869713"/>
                <a:gd name="connsiteX3-81" fmla="*/ 2551813 w 5039833"/>
                <a:gd name="connsiteY3-82" fmla="*/ 4859080 h 4869713"/>
                <a:gd name="connsiteX4-83" fmla="*/ 0 w 5039833"/>
                <a:gd name="connsiteY4-84" fmla="*/ 4869713 h 4869713"/>
                <a:gd name="connsiteX5-85" fmla="*/ 4901608 w 5039833"/>
                <a:gd name="connsiteY5-86" fmla="*/ 10632 h 4869713"/>
                <a:gd name="connsiteX0-87" fmla="*/ 4848446 w 5039833"/>
                <a:gd name="connsiteY0-88" fmla="*/ 10632 h 4869713"/>
                <a:gd name="connsiteX1-89" fmla="*/ 5029200 w 5039833"/>
                <a:gd name="connsiteY1-90" fmla="*/ 0 h 4869713"/>
                <a:gd name="connsiteX2-91" fmla="*/ 5039833 w 5039833"/>
                <a:gd name="connsiteY2-92" fmla="*/ 2307266 h 4869713"/>
                <a:gd name="connsiteX3-93" fmla="*/ 2551813 w 5039833"/>
                <a:gd name="connsiteY3-94" fmla="*/ 4859080 h 4869713"/>
                <a:gd name="connsiteX4-95" fmla="*/ 0 w 5039833"/>
                <a:gd name="connsiteY4-96" fmla="*/ 4869713 h 4869713"/>
                <a:gd name="connsiteX5-97" fmla="*/ 4848446 w 5039833"/>
                <a:gd name="connsiteY5-98" fmla="*/ 10632 h 4869713"/>
                <a:gd name="connsiteX0-99" fmla="*/ 4848446 w 5050936"/>
                <a:gd name="connsiteY0-100" fmla="*/ 10632 h 4869713"/>
                <a:gd name="connsiteX1-101" fmla="*/ 5050465 w 5050936"/>
                <a:gd name="connsiteY1-102" fmla="*/ 0 h 4869713"/>
                <a:gd name="connsiteX2-103" fmla="*/ 5039833 w 5050936"/>
                <a:gd name="connsiteY2-104" fmla="*/ 2307266 h 4869713"/>
                <a:gd name="connsiteX3-105" fmla="*/ 2551813 w 5050936"/>
                <a:gd name="connsiteY3-106" fmla="*/ 4859080 h 4869713"/>
                <a:gd name="connsiteX4-107" fmla="*/ 0 w 5050936"/>
                <a:gd name="connsiteY4-108" fmla="*/ 4869713 h 4869713"/>
                <a:gd name="connsiteX5-109" fmla="*/ 4848446 w 5050936"/>
                <a:gd name="connsiteY5-110" fmla="*/ 10632 h 4869713"/>
              </a:gdLst>
              <a:ahLst/>
              <a:cxnLst>
                <a:cxn ang="0">
                  <a:pos x="connsiteX0-99" y="connsiteY0-100"/>
                </a:cxn>
                <a:cxn ang="0">
                  <a:pos x="connsiteX1-101" y="connsiteY1-102"/>
                </a:cxn>
                <a:cxn ang="0">
                  <a:pos x="connsiteX2-103" y="connsiteY2-104"/>
                </a:cxn>
                <a:cxn ang="0">
                  <a:pos x="connsiteX3-105" y="connsiteY3-106"/>
                </a:cxn>
                <a:cxn ang="0">
                  <a:pos x="connsiteX4-107" y="connsiteY4-108"/>
                </a:cxn>
                <a:cxn ang="0">
                  <a:pos x="connsiteX5-109" y="connsiteY5-110"/>
                </a:cxn>
              </a:cxnLst>
              <a:rect l="l" t="t" r="r" b="b"/>
              <a:pathLst>
                <a:path w="5050936" h="4869713">
                  <a:moveTo>
                    <a:pt x="4848446" y="10632"/>
                  </a:moveTo>
                  <a:lnTo>
                    <a:pt x="5050465" y="0"/>
                  </a:lnTo>
                  <a:cubicBezTo>
                    <a:pt x="5054009" y="762000"/>
                    <a:pt x="5036289" y="1545266"/>
                    <a:pt x="5039833" y="2307266"/>
                  </a:cubicBezTo>
                  <a:lnTo>
                    <a:pt x="2551813" y="4859080"/>
                  </a:lnTo>
                  <a:lnTo>
                    <a:pt x="0" y="4869713"/>
                  </a:lnTo>
                  <a:lnTo>
                    <a:pt x="4848446" y="10632"/>
                  </a:lnTo>
                  <a:close/>
                </a:path>
              </a:pathLst>
            </a:custGeom>
            <a:grpFill/>
            <a:ln w="12700" cap="flat">
              <a:noFill/>
              <a:prstDash val="solid"/>
              <a:miter lim="800000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smtClean="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61" name="Rectangle 1"/>
          <p:cNvSpPr/>
          <p:nvPr/>
        </p:nvSpPr>
        <p:spPr bwMode="auto">
          <a:xfrm>
            <a:off x="1782389" y="3842329"/>
            <a:ext cx="43338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zh-CN" altLang="zh-CN" sz="4400" dirty="0"/>
              <a:t>空间的综合设计</a:t>
            </a:r>
            <a:endParaRPr lang="en-US" sz="4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5363" name="Rectangle 3"/>
          <p:cNvSpPr/>
          <p:nvPr/>
        </p:nvSpPr>
        <p:spPr bwMode="auto">
          <a:xfrm rot="-2700000">
            <a:off x="1010346" y="4133979"/>
            <a:ext cx="256274" cy="260151"/>
          </a:xfrm>
          <a:prstGeom prst="rect">
            <a:avLst/>
          </a:prstGeom>
          <a:solidFill>
            <a:srgbClr val="AFDC7E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/>
          <p:nvPr/>
        </p:nvSpPr>
        <p:spPr bwMode="auto">
          <a:xfrm rot="-2700000">
            <a:off x="1193817" y="3953033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Rectangle 5"/>
          <p:cNvSpPr/>
          <p:nvPr/>
        </p:nvSpPr>
        <p:spPr bwMode="auto">
          <a:xfrm rot="-2700000">
            <a:off x="1193817" y="4316768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/>
          <p:nvPr/>
        </p:nvSpPr>
        <p:spPr bwMode="auto">
          <a:xfrm rot="-2700000">
            <a:off x="1377173" y="4132819"/>
            <a:ext cx="259556" cy="260151"/>
          </a:xfrm>
          <a:prstGeom prst="rect">
            <a:avLst/>
          </a:prstGeom>
          <a:solidFill>
            <a:srgbClr val="00B050"/>
          </a:solidFill>
          <a:ln w="25400">
            <a:solidFill>
              <a:srgbClr val="FFEBAB">
                <a:alpha val="0"/>
              </a:srgb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等腰三角形 35"/>
          <p:cNvSpPr/>
          <p:nvPr/>
        </p:nvSpPr>
        <p:spPr>
          <a:xfrm rot="13449263">
            <a:off x="7703331" y="3708889"/>
            <a:ext cx="436583" cy="296046"/>
          </a:xfrm>
          <a:prstGeom prst="triangle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等腰三角形 36"/>
          <p:cNvSpPr/>
          <p:nvPr/>
        </p:nvSpPr>
        <p:spPr>
          <a:xfrm rot="19012586">
            <a:off x="7752326" y="4038133"/>
            <a:ext cx="938165" cy="636168"/>
          </a:xfrm>
          <a:prstGeom prst="triangle">
            <a:avLst/>
          </a:prstGeom>
          <a:solidFill>
            <a:srgbClr val="92D050"/>
          </a:solidFill>
          <a:ln w="12700" cap="flat">
            <a:noFill/>
            <a:prstDash val="solid"/>
            <a:miter lim="800000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smtClean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24745 L 0.00104 0.00255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36 0.00185 L 0.00033 0.0018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7 0.25162 L 0.00097 0.00162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24 0.00185 L 0.00182 0.0018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5361" grpId="0"/>
      <p:bldP spid="15363" grpId="0" animBg="1"/>
      <p:bldP spid="15364" grpId="0" animBg="1"/>
      <p:bldP spid="15365" grpId="0" animBg="1"/>
      <p:bldP spid="15366" grpId="0" animBg="1"/>
      <p:bldP spid="36" grpId="0" animBg="1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/>
            <a:r>
              <a:rPr lang="zh-CN" altLang="zh-CN" sz="2400" b="1" dirty="0">
                <a:sym typeface="Open Sans Light" charset="0"/>
              </a:rPr>
              <a:t>任务</a:t>
            </a:r>
            <a:r>
              <a:rPr lang="zh-CN" altLang="zh-CN" sz="2400" b="1" dirty="0">
                <a:latin typeface="Times New Roman" charset="0"/>
                <a:sym typeface="Open Sans Light" charset="0"/>
              </a:rPr>
              <a:t>2</a:t>
            </a:r>
            <a:r>
              <a:rPr lang="zh-CN" altLang="zh-CN" sz="2400" b="1" dirty="0">
                <a:sym typeface="Open Sans Light" charset="0"/>
              </a:rPr>
              <a:t>  模块设计</a:t>
            </a:r>
            <a:endParaRPr lang="en-US" sz="2400" b="1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21507" name="Rectangle 2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08" name="Rectangle 3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21509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0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09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23558" name="Rectangle 6"/>
          <p:cNvSpPr/>
          <p:nvPr/>
        </p:nvSpPr>
        <p:spPr bwMode="auto">
          <a:xfrm>
            <a:off x="1000127" y="778669"/>
            <a:ext cx="6315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Write your subtitle in this line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grpSp>
        <p:nvGrpSpPr>
          <p:cNvPr id="23564" name="Group 12"/>
          <p:cNvGrpSpPr/>
          <p:nvPr/>
        </p:nvGrpSpPr>
        <p:grpSpPr bwMode="auto">
          <a:xfrm>
            <a:off x="2928939" y="1395414"/>
            <a:ext cx="1635919" cy="1634728"/>
            <a:chOff x="0" y="0"/>
            <a:chExt cx="2748" cy="2746"/>
          </a:xfrm>
        </p:grpSpPr>
        <p:sp>
          <p:nvSpPr>
            <p:cNvPr id="21529" name="Oval 7"/>
            <p:cNvSpPr/>
            <p:nvPr/>
          </p:nvSpPr>
          <p:spPr bwMode="auto">
            <a:xfrm>
              <a:off x="0" y="0"/>
              <a:ext cx="2748" cy="2746"/>
            </a:xfrm>
            <a:prstGeom prst="ellipse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1530" name="Group 10"/>
            <p:cNvGrpSpPr/>
            <p:nvPr/>
          </p:nvGrpSpPr>
          <p:grpSpPr bwMode="auto">
            <a:xfrm>
              <a:off x="1023" y="910"/>
              <a:ext cx="560" cy="560"/>
              <a:chOff x="0" y="0"/>
              <a:chExt cx="560" cy="559"/>
            </a:xfrm>
          </p:grpSpPr>
          <p:sp>
            <p:nvSpPr>
              <p:cNvPr id="21532" name="AutoShape 8"/>
              <p:cNvSpPr/>
              <p:nvPr/>
            </p:nvSpPr>
            <p:spPr bwMode="auto">
              <a:xfrm>
                <a:off x="0" y="0"/>
                <a:ext cx="560" cy="559"/>
              </a:xfrm>
              <a:custGeom>
                <a:avLst/>
                <a:gdLst>
                  <a:gd name="T0" fmla="*/ 225 w 21600"/>
                  <a:gd name="T1" fmla="*/ 426 h 21600"/>
                  <a:gd name="T2" fmla="*/ 24 w 21600"/>
                  <a:gd name="T3" fmla="*/ 225 h 21600"/>
                  <a:gd name="T4" fmla="*/ 225 w 21600"/>
                  <a:gd name="T5" fmla="*/ 24 h 21600"/>
                  <a:gd name="T6" fmla="*/ 427 w 21600"/>
                  <a:gd name="T7" fmla="*/ 225 h 21600"/>
                  <a:gd name="T8" fmla="*/ 225 w 21600"/>
                  <a:gd name="T9" fmla="*/ 426 h 21600"/>
                  <a:gd name="T10" fmla="*/ 398 w 21600"/>
                  <a:gd name="T11" fmla="*/ 368 h 21600"/>
                  <a:gd name="T12" fmla="*/ 451 w 21600"/>
                  <a:gd name="T13" fmla="*/ 225 h 21600"/>
                  <a:gd name="T14" fmla="*/ 225 w 21600"/>
                  <a:gd name="T15" fmla="*/ 0 h 21600"/>
                  <a:gd name="T16" fmla="*/ 0 w 21600"/>
                  <a:gd name="T17" fmla="*/ 225 h 21600"/>
                  <a:gd name="T18" fmla="*/ 225 w 21600"/>
                  <a:gd name="T19" fmla="*/ 450 h 21600"/>
                  <a:gd name="T20" fmla="*/ 369 w 21600"/>
                  <a:gd name="T21" fmla="*/ 398 h 21600"/>
                  <a:gd name="T22" fmla="*/ 531 w 21600"/>
                  <a:gd name="T23" fmla="*/ 559 h 21600"/>
                  <a:gd name="T24" fmla="*/ 560 w 21600"/>
                  <a:gd name="T25" fmla="*/ 530 h 21600"/>
                  <a:gd name="T26" fmla="*/ 398 w 21600"/>
                  <a:gd name="T27" fmla="*/ 368 h 21600"/>
                  <a:gd name="T28" fmla="*/ 398 w 21600"/>
                  <a:gd name="T29" fmla="*/ 368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8688" y="16463"/>
                    </a:moveTo>
                    <a:cubicBezTo>
                      <a:pt x="4401" y="16463"/>
                      <a:pt x="914" y="12975"/>
                      <a:pt x="914" y="8689"/>
                    </a:cubicBezTo>
                    <a:cubicBezTo>
                      <a:pt x="914" y="4402"/>
                      <a:pt x="4401" y="914"/>
                      <a:pt x="8688" y="914"/>
                    </a:cubicBezTo>
                    <a:cubicBezTo>
                      <a:pt x="12975" y="914"/>
                      <a:pt x="16463" y="4402"/>
                      <a:pt x="16463" y="8689"/>
                    </a:cubicBezTo>
                    <a:cubicBezTo>
                      <a:pt x="16463" y="12975"/>
                      <a:pt x="12975" y="16463"/>
                      <a:pt x="8688" y="16463"/>
                    </a:cubicBezTo>
                    <a:close/>
                    <a:moveTo>
                      <a:pt x="15370" y="14238"/>
                    </a:moveTo>
                    <a:cubicBezTo>
                      <a:pt x="16623" y="12734"/>
                      <a:pt x="17377" y="10798"/>
                      <a:pt x="17377" y="8689"/>
                    </a:cubicBezTo>
                    <a:cubicBezTo>
                      <a:pt x="17377" y="3889"/>
                      <a:pt x="13488" y="0"/>
                      <a:pt x="8688" y="0"/>
                    </a:cubicBezTo>
                    <a:cubicBezTo>
                      <a:pt x="3890" y="0"/>
                      <a:pt x="0" y="3889"/>
                      <a:pt x="0" y="8689"/>
                    </a:cubicBezTo>
                    <a:cubicBezTo>
                      <a:pt x="0" y="13485"/>
                      <a:pt x="3890" y="17377"/>
                      <a:pt x="8688" y="17377"/>
                    </a:cubicBezTo>
                    <a:cubicBezTo>
                      <a:pt x="10799" y="17377"/>
                      <a:pt x="12734" y="16623"/>
                      <a:pt x="14238" y="15370"/>
                    </a:cubicBezTo>
                    <a:lnTo>
                      <a:pt x="20468" y="21600"/>
                    </a:lnTo>
                    <a:lnTo>
                      <a:pt x="21600" y="20468"/>
                    </a:lnTo>
                    <a:cubicBezTo>
                      <a:pt x="21600" y="20468"/>
                      <a:pt x="15370" y="14238"/>
                      <a:pt x="15370" y="14238"/>
                    </a:cubicBezTo>
                    <a:close/>
                    <a:moveTo>
                      <a:pt x="15370" y="1423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533" name="AutoShape 9"/>
              <p:cNvSpPr/>
              <p:nvPr/>
            </p:nvSpPr>
            <p:spPr bwMode="auto">
              <a:xfrm>
                <a:off x="47" y="47"/>
                <a:ext cx="356" cy="356"/>
              </a:xfrm>
              <a:custGeom>
                <a:avLst/>
                <a:gdLst>
                  <a:gd name="T0" fmla="*/ 178 w 21600"/>
                  <a:gd name="T1" fmla="*/ 0 h 21600"/>
                  <a:gd name="T2" fmla="*/ 0 w 21600"/>
                  <a:gd name="T3" fmla="*/ 178 h 21600"/>
                  <a:gd name="T4" fmla="*/ 178 w 21600"/>
                  <a:gd name="T5" fmla="*/ 356 h 21600"/>
                  <a:gd name="T6" fmla="*/ 356 w 21600"/>
                  <a:gd name="T7" fmla="*/ 178 h 21600"/>
                  <a:gd name="T8" fmla="*/ 178 w 21600"/>
                  <a:gd name="T9" fmla="*/ 0 h 21600"/>
                  <a:gd name="T10" fmla="*/ 178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4835"/>
                      <a:pt x="0" y="10801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5" y="21600"/>
                      <a:pt x="21600" y="16765"/>
                      <a:pt x="21600" y="10801"/>
                    </a:cubicBezTo>
                    <a:cubicBezTo>
                      <a:pt x="21600" y="4835"/>
                      <a:pt x="16765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21531" name="Rectangle 11"/>
            <p:cNvSpPr/>
            <p:nvPr/>
          </p:nvSpPr>
          <p:spPr bwMode="auto">
            <a:xfrm>
              <a:off x="664" y="1467"/>
              <a:ext cx="1424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sz="110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Research</a:t>
              </a:r>
              <a:endParaRPr lang="en-US" sz="110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</p:grpSp>
      <p:sp>
        <p:nvSpPr>
          <p:cNvPr id="23565" name="Rectangle 13"/>
          <p:cNvSpPr/>
          <p:nvPr/>
        </p:nvSpPr>
        <p:spPr bwMode="auto">
          <a:xfrm>
            <a:off x="1610321" y="1677593"/>
            <a:ext cx="11191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14279" tIns="14279" rIns="14279" bIns="14279" anchor="b"/>
          <a:lstStyle/>
          <a:p>
            <a:r>
              <a:rPr lang="zh-CN" altLang="zh-CN" sz="1600" dirty="0"/>
              <a:t>运用</a:t>
            </a:r>
            <a:r>
              <a:rPr lang="en-US" altLang="zh-CN" sz="1600" dirty="0"/>
              <a:t>html</a:t>
            </a:r>
            <a:r>
              <a:rPr lang="zh-CN" altLang="zh-CN" sz="1600" dirty="0"/>
              <a:t>代码制作链接模板</a:t>
            </a:r>
            <a:endParaRPr lang="zh-CN" altLang="zh-CN" sz="1600" dirty="0"/>
          </a:p>
        </p:txBody>
      </p:sp>
      <p:grpSp>
        <p:nvGrpSpPr>
          <p:cNvPr id="23569" name="Group 17"/>
          <p:cNvGrpSpPr/>
          <p:nvPr/>
        </p:nvGrpSpPr>
        <p:grpSpPr bwMode="auto">
          <a:xfrm>
            <a:off x="4564858" y="1395414"/>
            <a:ext cx="1635919" cy="1634728"/>
            <a:chOff x="0" y="0"/>
            <a:chExt cx="2748" cy="2746"/>
          </a:xfrm>
        </p:grpSpPr>
        <p:sp>
          <p:nvSpPr>
            <p:cNvPr id="21526" name="Oval 14"/>
            <p:cNvSpPr/>
            <p:nvPr/>
          </p:nvSpPr>
          <p:spPr bwMode="auto">
            <a:xfrm>
              <a:off x="0" y="0"/>
              <a:ext cx="2748" cy="2746"/>
            </a:xfrm>
            <a:prstGeom prst="ellipse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27" name="AutoShape 15"/>
            <p:cNvSpPr/>
            <p:nvPr/>
          </p:nvSpPr>
          <p:spPr bwMode="auto">
            <a:xfrm>
              <a:off x="1028" y="911"/>
              <a:ext cx="512" cy="488"/>
            </a:xfrm>
            <a:custGeom>
              <a:avLst/>
              <a:gdLst>
                <a:gd name="T0" fmla="*/ 177 w 21600"/>
                <a:gd name="T1" fmla="*/ 413 h 21600"/>
                <a:gd name="T2" fmla="*/ 205 w 21600"/>
                <a:gd name="T3" fmla="*/ 441 h 21600"/>
                <a:gd name="T4" fmla="*/ 177 w 21600"/>
                <a:gd name="T5" fmla="*/ 469 h 21600"/>
                <a:gd name="T6" fmla="*/ 149 w 21600"/>
                <a:gd name="T7" fmla="*/ 441 h 21600"/>
                <a:gd name="T8" fmla="*/ 177 w 21600"/>
                <a:gd name="T9" fmla="*/ 413 h 21600"/>
                <a:gd name="T10" fmla="*/ 383 w 21600"/>
                <a:gd name="T11" fmla="*/ 413 h 21600"/>
                <a:gd name="T12" fmla="*/ 411 w 21600"/>
                <a:gd name="T13" fmla="*/ 441 h 21600"/>
                <a:gd name="T14" fmla="*/ 383 w 21600"/>
                <a:gd name="T15" fmla="*/ 469 h 21600"/>
                <a:gd name="T16" fmla="*/ 355 w 21600"/>
                <a:gd name="T17" fmla="*/ 441 h 21600"/>
                <a:gd name="T18" fmla="*/ 383 w 21600"/>
                <a:gd name="T19" fmla="*/ 413 h 21600"/>
                <a:gd name="T20" fmla="*/ 512 w 21600"/>
                <a:gd name="T21" fmla="*/ 131 h 21600"/>
                <a:gd name="T22" fmla="*/ 120 w 21600"/>
                <a:gd name="T23" fmla="*/ 131 h 21600"/>
                <a:gd name="T24" fmla="*/ 88 w 21600"/>
                <a:gd name="T25" fmla="*/ 0 h 21600"/>
                <a:gd name="T26" fmla="*/ 0 w 21600"/>
                <a:gd name="T27" fmla="*/ 0 h 21600"/>
                <a:gd name="T28" fmla="*/ 0 w 21600"/>
                <a:gd name="T29" fmla="*/ 19 h 21600"/>
                <a:gd name="T30" fmla="*/ 73 w 21600"/>
                <a:gd name="T31" fmla="*/ 19 h 21600"/>
                <a:gd name="T32" fmla="*/ 164 w 21600"/>
                <a:gd name="T33" fmla="*/ 396 h 21600"/>
                <a:gd name="T34" fmla="*/ 131 w 21600"/>
                <a:gd name="T35" fmla="*/ 441 h 21600"/>
                <a:gd name="T36" fmla="*/ 177 w 21600"/>
                <a:gd name="T37" fmla="*/ 488 h 21600"/>
                <a:gd name="T38" fmla="*/ 224 w 21600"/>
                <a:gd name="T39" fmla="*/ 441 h 21600"/>
                <a:gd name="T40" fmla="*/ 214 w 21600"/>
                <a:gd name="T41" fmla="*/ 413 h 21600"/>
                <a:gd name="T42" fmla="*/ 346 w 21600"/>
                <a:gd name="T43" fmla="*/ 413 h 21600"/>
                <a:gd name="T44" fmla="*/ 336 w 21600"/>
                <a:gd name="T45" fmla="*/ 441 h 21600"/>
                <a:gd name="T46" fmla="*/ 383 w 21600"/>
                <a:gd name="T47" fmla="*/ 488 h 21600"/>
                <a:gd name="T48" fmla="*/ 429 w 21600"/>
                <a:gd name="T49" fmla="*/ 441 h 21600"/>
                <a:gd name="T50" fmla="*/ 383 w 21600"/>
                <a:gd name="T51" fmla="*/ 394 h 21600"/>
                <a:gd name="T52" fmla="*/ 183 w 21600"/>
                <a:gd name="T53" fmla="*/ 394 h 21600"/>
                <a:gd name="T54" fmla="*/ 174 w 21600"/>
                <a:gd name="T55" fmla="*/ 357 h 21600"/>
                <a:gd name="T56" fmla="*/ 436 w 21600"/>
                <a:gd name="T57" fmla="*/ 357 h 21600"/>
                <a:gd name="T58" fmla="*/ 512 w 21600"/>
                <a:gd name="T59" fmla="*/ 131 h 21600"/>
                <a:gd name="T60" fmla="*/ 512 w 21600"/>
                <a:gd name="T61" fmla="*/ 131 h 216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00" h="21600">
                  <a:moveTo>
                    <a:pt x="7482" y="18278"/>
                  </a:moveTo>
                  <a:cubicBezTo>
                    <a:pt x="8133" y="18278"/>
                    <a:pt x="8663" y="18837"/>
                    <a:pt x="8663" y="19523"/>
                  </a:cubicBezTo>
                  <a:cubicBezTo>
                    <a:pt x="8663" y="20211"/>
                    <a:pt x="8133" y="20770"/>
                    <a:pt x="7482" y="20770"/>
                  </a:cubicBezTo>
                  <a:cubicBezTo>
                    <a:pt x="6830" y="20770"/>
                    <a:pt x="6302" y="20211"/>
                    <a:pt x="6302" y="19523"/>
                  </a:cubicBezTo>
                  <a:cubicBezTo>
                    <a:pt x="6302" y="18837"/>
                    <a:pt x="6830" y="18278"/>
                    <a:pt x="7482" y="18278"/>
                  </a:cubicBezTo>
                  <a:close/>
                  <a:moveTo>
                    <a:pt x="16144" y="18278"/>
                  </a:moveTo>
                  <a:cubicBezTo>
                    <a:pt x="16796" y="18278"/>
                    <a:pt x="17327" y="18837"/>
                    <a:pt x="17327" y="19523"/>
                  </a:cubicBezTo>
                  <a:cubicBezTo>
                    <a:pt x="17327" y="20211"/>
                    <a:pt x="16796" y="20770"/>
                    <a:pt x="16144" y="20770"/>
                  </a:cubicBezTo>
                  <a:cubicBezTo>
                    <a:pt x="15494" y="20770"/>
                    <a:pt x="14964" y="20211"/>
                    <a:pt x="14964" y="19523"/>
                  </a:cubicBezTo>
                  <a:cubicBezTo>
                    <a:pt x="14964" y="18837"/>
                    <a:pt x="15494" y="18278"/>
                    <a:pt x="16144" y="18278"/>
                  </a:cubicBezTo>
                  <a:close/>
                  <a:moveTo>
                    <a:pt x="21600" y="5816"/>
                  </a:moveTo>
                  <a:lnTo>
                    <a:pt x="5049" y="5816"/>
                  </a:lnTo>
                  <a:lnTo>
                    <a:pt x="3713" y="0"/>
                  </a:lnTo>
                  <a:lnTo>
                    <a:pt x="0" y="0"/>
                  </a:lnTo>
                  <a:lnTo>
                    <a:pt x="0" y="831"/>
                  </a:lnTo>
                  <a:lnTo>
                    <a:pt x="3094" y="831"/>
                  </a:lnTo>
                  <a:lnTo>
                    <a:pt x="6934" y="17539"/>
                  </a:lnTo>
                  <a:cubicBezTo>
                    <a:pt x="6115" y="17790"/>
                    <a:pt x="5513" y="18578"/>
                    <a:pt x="5513" y="19523"/>
                  </a:cubicBezTo>
                  <a:cubicBezTo>
                    <a:pt x="5513" y="20669"/>
                    <a:pt x="6394" y="21600"/>
                    <a:pt x="7482" y="21600"/>
                  </a:cubicBezTo>
                  <a:cubicBezTo>
                    <a:pt x="8569" y="21600"/>
                    <a:pt x="9451" y="20669"/>
                    <a:pt x="9451" y="19523"/>
                  </a:cubicBezTo>
                  <a:cubicBezTo>
                    <a:pt x="9451" y="19053"/>
                    <a:pt x="9298" y="18625"/>
                    <a:pt x="9048" y="18278"/>
                  </a:cubicBezTo>
                  <a:lnTo>
                    <a:pt x="14579" y="18278"/>
                  </a:lnTo>
                  <a:cubicBezTo>
                    <a:pt x="14329" y="18625"/>
                    <a:pt x="14177" y="19053"/>
                    <a:pt x="14177" y="19523"/>
                  </a:cubicBezTo>
                  <a:cubicBezTo>
                    <a:pt x="14177" y="20669"/>
                    <a:pt x="15057" y="21600"/>
                    <a:pt x="16144" y="21600"/>
                  </a:cubicBezTo>
                  <a:cubicBezTo>
                    <a:pt x="17234" y="21600"/>
                    <a:pt x="18114" y="20669"/>
                    <a:pt x="18114" y="19523"/>
                  </a:cubicBezTo>
                  <a:cubicBezTo>
                    <a:pt x="18114" y="18376"/>
                    <a:pt x="17234" y="17447"/>
                    <a:pt x="16146" y="17447"/>
                  </a:cubicBezTo>
                  <a:lnTo>
                    <a:pt x="7722" y="17447"/>
                  </a:lnTo>
                  <a:lnTo>
                    <a:pt x="7340" y="15784"/>
                  </a:lnTo>
                  <a:lnTo>
                    <a:pt x="18396" y="15784"/>
                  </a:lnTo>
                  <a:cubicBezTo>
                    <a:pt x="18396" y="15784"/>
                    <a:pt x="21600" y="5816"/>
                    <a:pt x="21600" y="5816"/>
                  </a:cubicBezTo>
                  <a:close/>
                  <a:moveTo>
                    <a:pt x="21600" y="5816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28" name="Rectangle 16"/>
            <p:cNvSpPr/>
            <p:nvPr/>
          </p:nvSpPr>
          <p:spPr bwMode="auto">
            <a:xfrm>
              <a:off x="660" y="1467"/>
              <a:ext cx="1424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sz="110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Marketing</a:t>
              </a:r>
              <a:endParaRPr lang="en-US" sz="110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</p:grpSp>
      <p:sp>
        <p:nvSpPr>
          <p:cNvPr id="23570" name="Rectangle 18"/>
          <p:cNvSpPr/>
          <p:nvPr/>
        </p:nvSpPr>
        <p:spPr bwMode="auto">
          <a:xfrm>
            <a:off x="6396633" y="1677593"/>
            <a:ext cx="11191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14279" tIns="14279" rIns="14279" bIns="14279" anchor="b"/>
          <a:lstStyle/>
          <a:p>
            <a:r>
              <a:rPr lang="zh-CN" altLang="zh-CN" sz="1600" dirty="0"/>
              <a:t>运用</a:t>
            </a:r>
            <a:r>
              <a:rPr lang="en-US" altLang="zh-CN" sz="1600" dirty="0"/>
              <a:t>html</a:t>
            </a:r>
            <a:r>
              <a:rPr lang="zh-CN" altLang="zh-CN" sz="1600" dirty="0"/>
              <a:t>修改左侧目录栏</a:t>
            </a:r>
            <a:endParaRPr lang="zh-CN" altLang="zh-CN" sz="1600" dirty="0"/>
          </a:p>
        </p:txBody>
      </p:sp>
      <p:grpSp>
        <p:nvGrpSpPr>
          <p:cNvPr id="23576" name="Group 24"/>
          <p:cNvGrpSpPr/>
          <p:nvPr/>
        </p:nvGrpSpPr>
        <p:grpSpPr bwMode="auto">
          <a:xfrm>
            <a:off x="3743922" y="2803327"/>
            <a:ext cx="1635919" cy="1634728"/>
            <a:chOff x="0" y="0"/>
            <a:chExt cx="2748" cy="2746"/>
          </a:xfrm>
        </p:grpSpPr>
        <p:sp>
          <p:nvSpPr>
            <p:cNvPr id="21521" name="Oval 19"/>
            <p:cNvSpPr/>
            <p:nvPr/>
          </p:nvSpPr>
          <p:spPr bwMode="auto">
            <a:xfrm>
              <a:off x="0" y="0"/>
              <a:ext cx="2748" cy="2746"/>
            </a:xfrm>
            <a:prstGeom prst="ellipse">
              <a:avLst/>
            </a:prstGeom>
            <a:solidFill>
              <a:srgbClr val="00B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21522" name="Group 22"/>
            <p:cNvGrpSpPr/>
            <p:nvPr/>
          </p:nvGrpSpPr>
          <p:grpSpPr bwMode="auto">
            <a:xfrm>
              <a:off x="1227" y="1096"/>
              <a:ext cx="320" cy="560"/>
              <a:chOff x="0" y="0"/>
              <a:chExt cx="320" cy="559"/>
            </a:xfrm>
          </p:grpSpPr>
          <p:sp>
            <p:nvSpPr>
              <p:cNvPr id="21524" name="AutoShape 20"/>
              <p:cNvSpPr/>
              <p:nvPr/>
            </p:nvSpPr>
            <p:spPr bwMode="auto">
              <a:xfrm>
                <a:off x="54" y="0"/>
                <a:ext cx="207" cy="392"/>
              </a:xfrm>
              <a:custGeom>
                <a:avLst/>
                <a:gdLst>
                  <a:gd name="T0" fmla="*/ 103 w 21600"/>
                  <a:gd name="T1" fmla="*/ 392 h 21600"/>
                  <a:gd name="T2" fmla="*/ 207 w 21600"/>
                  <a:gd name="T3" fmla="*/ 289 h 21600"/>
                  <a:gd name="T4" fmla="*/ 207 w 21600"/>
                  <a:gd name="T5" fmla="*/ 103 h 21600"/>
                  <a:gd name="T6" fmla="*/ 103 w 21600"/>
                  <a:gd name="T7" fmla="*/ 0 h 21600"/>
                  <a:gd name="T8" fmla="*/ 0 w 21600"/>
                  <a:gd name="T9" fmla="*/ 103 h 21600"/>
                  <a:gd name="T10" fmla="*/ 0 w 21600"/>
                  <a:gd name="T11" fmla="*/ 289 h 21600"/>
                  <a:gd name="T12" fmla="*/ 103 w 21600"/>
                  <a:gd name="T13" fmla="*/ 392 h 21600"/>
                  <a:gd name="T14" fmla="*/ 103 w 21600"/>
                  <a:gd name="T15" fmla="*/ 392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800" y="21600"/>
                    </a:moveTo>
                    <a:cubicBezTo>
                      <a:pt x="16764" y="21600"/>
                      <a:pt x="21600" y="19067"/>
                      <a:pt x="21600" y="15944"/>
                    </a:cubicBezTo>
                    <a:lnTo>
                      <a:pt x="21600" y="5657"/>
                    </a:lnTo>
                    <a:cubicBezTo>
                      <a:pt x="21600" y="2532"/>
                      <a:pt x="16764" y="0"/>
                      <a:pt x="10800" y="0"/>
                    </a:cubicBezTo>
                    <a:cubicBezTo>
                      <a:pt x="4834" y="0"/>
                      <a:pt x="0" y="2532"/>
                      <a:pt x="0" y="5657"/>
                    </a:cubicBezTo>
                    <a:lnTo>
                      <a:pt x="0" y="15944"/>
                    </a:lnTo>
                    <a:cubicBezTo>
                      <a:pt x="0" y="19067"/>
                      <a:pt x="4834" y="21600"/>
                      <a:pt x="10800" y="21600"/>
                    </a:cubicBezTo>
                    <a:close/>
                    <a:moveTo>
                      <a:pt x="10800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525" name="AutoShape 21"/>
              <p:cNvSpPr/>
              <p:nvPr/>
            </p:nvSpPr>
            <p:spPr bwMode="auto">
              <a:xfrm>
                <a:off x="0" y="195"/>
                <a:ext cx="320" cy="364"/>
              </a:xfrm>
              <a:custGeom>
                <a:avLst/>
                <a:gdLst>
                  <a:gd name="T0" fmla="*/ 301 w 21600"/>
                  <a:gd name="T1" fmla="*/ 0 h 21600"/>
                  <a:gd name="T2" fmla="*/ 301 w 21600"/>
                  <a:gd name="T3" fmla="*/ 93 h 21600"/>
                  <a:gd name="T4" fmla="*/ 160 w 21600"/>
                  <a:gd name="T5" fmla="*/ 233 h 21600"/>
                  <a:gd name="T6" fmla="*/ 19 w 21600"/>
                  <a:gd name="T7" fmla="*/ 93 h 21600"/>
                  <a:gd name="T8" fmla="*/ 19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93 h 21600"/>
                  <a:gd name="T14" fmla="*/ 152 w 21600"/>
                  <a:gd name="T15" fmla="*/ 251 h 21600"/>
                  <a:gd name="T16" fmla="*/ 151 w 21600"/>
                  <a:gd name="T17" fmla="*/ 251 h 21600"/>
                  <a:gd name="T18" fmla="*/ 151 w 21600"/>
                  <a:gd name="T19" fmla="*/ 345 h 21600"/>
                  <a:gd name="T20" fmla="*/ 66 w 21600"/>
                  <a:gd name="T21" fmla="*/ 345 h 21600"/>
                  <a:gd name="T22" fmla="*/ 66 w 21600"/>
                  <a:gd name="T23" fmla="*/ 364 h 21600"/>
                  <a:gd name="T24" fmla="*/ 254 w 21600"/>
                  <a:gd name="T25" fmla="*/ 364 h 21600"/>
                  <a:gd name="T26" fmla="*/ 254 w 21600"/>
                  <a:gd name="T27" fmla="*/ 345 h 21600"/>
                  <a:gd name="T28" fmla="*/ 169 w 21600"/>
                  <a:gd name="T29" fmla="*/ 345 h 21600"/>
                  <a:gd name="T30" fmla="*/ 169 w 21600"/>
                  <a:gd name="T31" fmla="*/ 251 h 21600"/>
                  <a:gd name="T32" fmla="*/ 168 w 21600"/>
                  <a:gd name="T33" fmla="*/ 251 h 21600"/>
                  <a:gd name="T34" fmla="*/ 320 w 21600"/>
                  <a:gd name="T35" fmla="*/ 93 h 21600"/>
                  <a:gd name="T36" fmla="*/ 320 w 21600"/>
                  <a:gd name="T37" fmla="*/ 0 h 21600"/>
                  <a:gd name="T38" fmla="*/ 301 w 21600"/>
                  <a:gd name="T39" fmla="*/ 0 h 21600"/>
                  <a:gd name="T40" fmla="*/ 301 w 21600"/>
                  <a:gd name="T41" fmla="*/ 0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20329" y="0"/>
                    </a:moveTo>
                    <a:lnTo>
                      <a:pt x="20329" y="5536"/>
                    </a:lnTo>
                    <a:cubicBezTo>
                      <a:pt x="20329" y="10113"/>
                      <a:pt x="16053" y="13837"/>
                      <a:pt x="10800" y="13837"/>
                    </a:cubicBezTo>
                    <a:cubicBezTo>
                      <a:pt x="5545" y="13837"/>
                      <a:pt x="1271" y="10113"/>
                      <a:pt x="1271" y="5536"/>
                    </a:cubicBezTo>
                    <a:lnTo>
                      <a:pt x="1271" y="0"/>
                    </a:lnTo>
                    <a:lnTo>
                      <a:pt x="0" y="0"/>
                    </a:lnTo>
                    <a:lnTo>
                      <a:pt x="0" y="5536"/>
                    </a:lnTo>
                    <a:cubicBezTo>
                      <a:pt x="0" y="10562"/>
                      <a:pt x="4550" y="14668"/>
                      <a:pt x="10248" y="14921"/>
                    </a:cubicBezTo>
                    <a:lnTo>
                      <a:pt x="10169" y="14921"/>
                    </a:lnTo>
                    <a:lnTo>
                      <a:pt x="10169" y="20493"/>
                    </a:lnTo>
                    <a:lnTo>
                      <a:pt x="4448" y="20493"/>
                    </a:lnTo>
                    <a:lnTo>
                      <a:pt x="4448" y="21600"/>
                    </a:lnTo>
                    <a:lnTo>
                      <a:pt x="17152" y="21600"/>
                    </a:lnTo>
                    <a:lnTo>
                      <a:pt x="17152" y="20493"/>
                    </a:lnTo>
                    <a:lnTo>
                      <a:pt x="11438" y="20493"/>
                    </a:lnTo>
                    <a:lnTo>
                      <a:pt x="11438" y="14921"/>
                    </a:lnTo>
                    <a:lnTo>
                      <a:pt x="11350" y="14921"/>
                    </a:lnTo>
                    <a:cubicBezTo>
                      <a:pt x="17050" y="14668"/>
                      <a:pt x="21600" y="10562"/>
                      <a:pt x="21600" y="5536"/>
                    </a:cubicBezTo>
                    <a:lnTo>
                      <a:pt x="21600" y="0"/>
                    </a:lnTo>
                    <a:cubicBezTo>
                      <a:pt x="21600" y="0"/>
                      <a:pt x="20329" y="0"/>
                      <a:pt x="20329" y="0"/>
                    </a:cubicBezTo>
                    <a:close/>
                    <a:moveTo>
                      <a:pt x="20329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21523" name="Rectangle 23"/>
            <p:cNvSpPr/>
            <p:nvPr/>
          </p:nvSpPr>
          <p:spPr bwMode="auto">
            <a:xfrm>
              <a:off x="662" y="1718"/>
              <a:ext cx="1424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sz="110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Promotion</a:t>
              </a:r>
              <a:endParaRPr lang="en-US" sz="110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</p:grpSp>
      <p:sp>
        <p:nvSpPr>
          <p:cNvPr id="23577" name="Rectangle 25"/>
          <p:cNvSpPr/>
          <p:nvPr/>
        </p:nvSpPr>
        <p:spPr bwMode="auto">
          <a:xfrm>
            <a:off x="4985744" y="3956857"/>
            <a:ext cx="11191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14279" tIns="14279" rIns="14279" bIns="14279" anchor="b"/>
          <a:lstStyle/>
          <a:p>
            <a:r>
              <a:rPr lang="zh-CN" altLang="zh-CN" sz="1600" dirty="0"/>
              <a:t>运用</a:t>
            </a:r>
            <a:r>
              <a:rPr lang="en-US" altLang="zh-CN" sz="1600" dirty="0"/>
              <a:t>html</a:t>
            </a:r>
            <a:r>
              <a:rPr lang="zh-CN" altLang="zh-CN" sz="1600" dirty="0"/>
              <a:t>代码美化空间</a:t>
            </a:r>
            <a:endParaRPr lang="zh-CN" altLang="zh-CN" sz="1600" dirty="0"/>
          </a:p>
        </p:txBody>
      </p:sp>
      <p:grpSp>
        <p:nvGrpSpPr>
          <p:cNvPr id="23580" name="Group 28"/>
          <p:cNvGrpSpPr/>
          <p:nvPr/>
        </p:nvGrpSpPr>
        <p:grpSpPr bwMode="auto">
          <a:xfrm>
            <a:off x="4257677" y="2574132"/>
            <a:ext cx="614363" cy="614363"/>
            <a:chOff x="0" y="0"/>
            <a:chExt cx="1032" cy="1032"/>
          </a:xfrm>
        </p:grpSpPr>
        <p:sp>
          <p:nvSpPr>
            <p:cNvPr id="21519" name="Rectangle 26"/>
            <p:cNvSpPr/>
            <p:nvPr/>
          </p:nvSpPr>
          <p:spPr bwMode="auto">
            <a:xfrm>
              <a:off x="0" y="0"/>
              <a:ext cx="1032" cy="1032"/>
            </a:xfrm>
            <a:prstGeom prst="rect">
              <a:avLst/>
            </a:prstGeom>
            <a:solidFill>
              <a:srgbClr val="00B050"/>
            </a:solidFill>
            <a:ln w="3175">
              <a:solidFill>
                <a:srgbClr val="FFFFFF"/>
              </a:solidFill>
              <a:miter lim="800000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20" name="AutoShape 27"/>
            <p:cNvSpPr/>
            <p:nvPr/>
          </p:nvSpPr>
          <p:spPr bwMode="auto">
            <a:xfrm>
              <a:off x="229" y="235"/>
              <a:ext cx="562" cy="562"/>
            </a:xfrm>
            <a:custGeom>
              <a:avLst/>
              <a:gdLst>
                <a:gd name="T0" fmla="*/ 479 w 21600"/>
                <a:gd name="T1" fmla="*/ 445 h 21600"/>
                <a:gd name="T2" fmla="*/ 355 w 21600"/>
                <a:gd name="T3" fmla="*/ 403 h 21600"/>
                <a:gd name="T4" fmla="*/ 352 w 21600"/>
                <a:gd name="T5" fmla="*/ 388 h 21600"/>
                <a:gd name="T6" fmla="*/ 360 w 21600"/>
                <a:gd name="T7" fmla="*/ 357 h 21600"/>
                <a:gd name="T8" fmla="*/ 373 w 21600"/>
                <a:gd name="T9" fmla="*/ 314 h 21600"/>
                <a:gd name="T10" fmla="*/ 391 w 21600"/>
                <a:gd name="T11" fmla="*/ 270 h 21600"/>
                <a:gd name="T12" fmla="*/ 391 w 21600"/>
                <a:gd name="T13" fmla="*/ 232 h 21600"/>
                <a:gd name="T14" fmla="*/ 390 w 21600"/>
                <a:gd name="T15" fmla="*/ 230 h 21600"/>
                <a:gd name="T16" fmla="*/ 394 w 21600"/>
                <a:gd name="T17" fmla="*/ 177 h 21600"/>
                <a:gd name="T18" fmla="*/ 374 w 21600"/>
                <a:gd name="T19" fmla="*/ 108 h 21600"/>
                <a:gd name="T20" fmla="*/ 295 w 21600"/>
                <a:gd name="T21" fmla="*/ 70 h 21600"/>
                <a:gd name="T22" fmla="*/ 271 w 21600"/>
                <a:gd name="T23" fmla="*/ 70 h 21600"/>
                <a:gd name="T24" fmla="*/ 193 w 21600"/>
                <a:gd name="T25" fmla="*/ 108 h 21600"/>
                <a:gd name="T26" fmla="*/ 172 w 21600"/>
                <a:gd name="T27" fmla="*/ 177 h 21600"/>
                <a:gd name="T28" fmla="*/ 177 w 21600"/>
                <a:gd name="T29" fmla="*/ 230 h 21600"/>
                <a:gd name="T30" fmla="*/ 176 w 21600"/>
                <a:gd name="T31" fmla="*/ 232 h 21600"/>
                <a:gd name="T32" fmla="*/ 175 w 21600"/>
                <a:gd name="T33" fmla="*/ 270 h 21600"/>
                <a:gd name="T34" fmla="*/ 194 w 21600"/>
                <a:gd name="T35" fmla="*/ 314 h 21600"/>
                <a:gd name="T36" fmla="*/ 206 w 21600"/>
                <a:gd name="T37" fmla="*/ 357 h 21600"/>
                <a:gd name="T38" fmla="*/ 211 w 21600"/>
                <a:gd name="T39" fmla="*/ 389 h 21600"/>
                <a:gd name="T40" fmla="*/ 208 w 21600"/>
                <a:gd name="T41" fmla="*/ 403 h 21600"/>
                <a:gd name="T42" fmla="*/ 84 w 21600"/>
                <a:gd name="T43" fmla="*/ 447 h 21600"/>
                <a:gd name="T44" fmla="*/ 23 w 21600"/>
                <a:gd name="T45" fmla="*/ 281 h 21600"/>
                <a:gd name="T46" fmla="*/ 281 w 21600"/>
                <a:gd name="T47" fmla="*/ 23 h 21600"/>
                <a:gd name="T48" fmla="*/ 539 w 21600"/>
                <a:gd name="T49" fmla="*/ 281 h 21600"/>
                <a:gd name="T50" fmla="*/ 479 w 21600"/>
                <a:gd name="T51" fmla="*/ 445 h 21600"/>
                <a:gd name="T52" fmla="*/ 281 w 21600"/>
                <a:gd name="T53" fmla="*/ 0 h 21600"/>
                <a:gd name="T54" fmla="*/ 0 w 21600"/>
                <a:gd name="T55" fmla="*/ 281 h 21600"/>
                <a:gd name="T56" fmla="*/ 281 w 21600"/>
                <a:gd name="T57" fmla="*/ 562 h 21600"/>
                <a:gd name="T58" fmla="*/ 562 w 21600"/>
                <a:gd name="T59" fmla="*/ 281 h 21600"/>
                <a:gd name="T60" fmla="*/ 281 w 21600"/>
                <a:gd name="T61" fmla="*/ 0 h 21600"/>
                <a:gd name="T62" fmla="*/ 281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8412" y="17122"/>
                  </a:moveTo>
                  <a:cubicBezTo>
                    <a:pt x="17424" y="16710"/>
                    <a:pt x="15094" y="15902"/>
                    <a:pt x="13653" y="15476"/>
                  </a:cubicBezTo>
                  <a:cubicBezTo>
                    <a:pt x="13529" y="15436"/>
                    <a:pt x="13510" y="15429"/>
                    <a:pt x="13510" y="14918"/>
                  </a:cubicBezTo>
                  <a:cubicBezTo>
                    <a:pt x="13510" y="14494"/>
                    <a:pt x="13683" y="14070"/>
                    <a:pt x="13853" y="13710"/>
                  </a:cubicBezTo>
                  <a:cubicBezTo>
                    <a:pt x="14037" y="13318"/>
                    <a:pt x="14255" y="12659"/>
                    <a:pt x="14333" y="12069"/>
                  </a:cubicBezTo>
                  <a:cubicBezTo>
                    <a:pt x="14553" y="11815"/>
                    <a:pt x="14849" y="11314"/>
                    <a:pt x="15042" y="10359"/>
                  </a:cubicBezTo>
                  <a:cubicBezTo>
                    <a:pt x="15209" y="9518"/>
                    <a:pt x="15131" y="9211"/>
                    <a:pt x="15020" y="8924"/>
                  </a:cubicBezTo>
                  <a:cubicBezTo>
                    <a:pt x="15008" y="8893"/>
                    <a:pt x="14996" y="8863"/>
                    <a:pt x="14987" y="8835"/>
                  </a:cubicBezTo>
                  <a:cubicBezTo>
                    <a:pt x="14944" y="8636"/>
                    <a:pt x="15003" y="7611"/>
                    <a:pt x="15147" y="6815"/>
                  </a:cubicBezTo>
                  <a:cubicBezTo>
                    <a:pt x="15247" y="6270"/>
                    <a:pt x="15121" y="5108"/>
                    <a:pt x="14371" y="4149"/>
                  </a:cubicBezTo>
                  <a:cubicBezTo>
                    <a:pt x="13895" y="3542"/>
                    <a:pt x="12987" y="2798"/>
                    <a:pt x="11329" y="2694"/>
                  </a:cubicBezTo>
                  <a:lnTo>
                    <a:pt x="10420" y="2694"/>
                  </a:lnTo>
                  <a:cubicBezTo>
                    <a:pt x="8789" y="2798"/>
                    <a:pt x="7881" y="3542"/>
                    <a:pt x="7405" y="4149"/>
                  </a:cubicBezTo>
                  <a:cubicBezTo>
                    <a:pt x="6654" y="5108"/>
                    <a:pt x="6531" y="6270"/>
                    <a:pt x="6629" y="6815"/>
                  </a:cubicBezTo>
                  <a:cubicBezTo>
                    <a:pt x="6774" y="7611"/>
                    <a:pt x="6831" y="8636"/>
                    <a:pt x="6790" y="8829"/>
                  </a:cubicBezTo>
                  <a:cubicBezTo>
                    <a:pt x="6781" y="8863"/>
                    <a:pt x="6768" y="8893"/>
                    <a:pt x="6757" y="8924"/>
                  </a:cubicBezTo>
                  <a:cubicBezTo>
                    <a:pt x="6646" y="9211"/>
                    <a:pt x="6567" y="9518"/>
                    <a:pt x="6735" y="10359"/>
                  </a:cubicBezTo>
                  <a:cubicBezTo>
                    <a:pt x="6927" y="11314"/>
                    <a:pt x="7224" y="11815"/>
                    <a:pt x="7443" y="12069"/>
                  </a:cubicBezTo>
                  <a:cubicBezTo>
                    <a:pt x="7521" y="12659"/>
                    <a:pt x="7740" y="13318"/>
                    <a:pt x="7924" y="13710"/>
                  </a:cubicBezTo>
                  <a:cubicBezTo>
                    <a:pt x="8058" y="13997"/>
                    <a:pt x="8121" y="14386"/>
                    <a:pt x="8121" y="14937"/>
                  </a:cubicBezTo>
                  <a:cubicBezTo>
                    <a:pt x="8121" y="15448"/>
                    <a:pt x="8103" y="15456"/>
                    <a:pt x="7987" y="15491"/>
                  </a:cubicBezTo>
                  <a:cubicBezTo>
                    <a:pt x="6496" y="15931"/>
                    <a:pt x="4121" y="16789"/>
                    <a:pt x="3237" y="17178"/>
                  </a:cubicBezTo>
                  <a:cubicBezTo>
                    <a:pt x="1781" y="15453"/>
                    <a:pt x="901" y="13227"/>
                    <a:pt x="901" y="10799"/>
                  </a:cubicBezTo>
                  <a:cubicBezTo>
                    <a:pt x="901" y="5341"/>
                    <a:pt x="5341" y="900"/>
                    <a:pt x="10800" y="900"/>
                  </a:cubicBezTo>
                  <a:cubicBezTo>
                    <a:pt x="16258" y="900"/>
                    <a:pt x="20699" y="5341"/>
                    <a:pt x="20699" y="10799"/>
                  </a:cubicBezTo>
                  <a:cubicBezTo>
                    <a:pt x="20699" y="13201"/>
                    <a:pt x="19839" y="15405"/>
                    <a:pt x="18412" y="1712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4"/>
                    <a:pt x="0" y="10799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799"/>
                  </a:cubicBezTo>
                  <a:cubicBezTo>
                    <a:pt x="21600" y="4834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49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49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4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49"/>
                            </p:stCondLst>
                            <p:childTnLst>
                              <p:par>
                                <p:cTn id="3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49"/>
                            </p:stCondLst>
                            <p:childTnLst>
                              <p:par>
                                <p:cTn id="4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49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8" grpId="0"/>
      <p:bldP spid="23565" grpId="0"/>
      <p:bldP spid="23570" grpId="0"/>
      <p:bldP spid="235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9.4 HTML</a:t>
            </a:r>
            <a:r>
              <a:rPr lang="zh-CN" altLang="en-US" sz="3200" dirty="0"/>
              <a:t>的表格</a:t>
            </a:r>
            <a:endParaRPr lang="zh-CN" altLang="en-US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317" y="1670038"/>
            <a:ext cx="5431366" cy="245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1150"/>
            <a:ext cx="5272088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428750"/>
            <a:ext cx="5272088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00150"/>
            <a:ext cx="2377993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8388"/>
            <a:ext cx="8229600" cy="857250"/>
          </a:xfrm>
        </p:spPr>
        <p:txBody>
          <a:bodyPr/>
          <a:lstStyle/>
          <a:p>
            <a:r>
              <a:rPr lang="zh-CN" altLang="zh-CN" sz="2400" b="1" dirty="0"/>
              <a:t>任务</a:t>
            </a:r>
            <a:r>
              <a:rPr lang="en-US" altLang="zh-CN" sz="2400" b="1" dirty="0">
                <a:latin typeface="Times New Roman" charset="0"/>
              </a:rPr>
              <a:t>3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演示效果呈现</a:t>
            </a:r>
            <a:br>
              <a:rPr lang="zh-CN" altLang="zh-CN" b="1" dirty="0"/>
            </a:br>
            <a:endParaRPr lang="zh-CN" alt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57350"/>
            <a:ext cx="5209524" cy="293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47750"/>
            <a:ext cx="5172598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/>
          <p:nvPr/>
        </p:nvSpPr>
        <p:spPr bwMode="auto">
          <a:xfrm>
            <a:off x="3033715" y="1947863"/>
            <a:ext cx="43338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5400" dirty="0">
                <a:solidFill>
                  <a:srgbClr val="00B050"/>
                </a:solidFill>
                <a:latin typeface="Open Sans Light" charset="0"/>
                <a:cs typeface="Open Sans Light" charset="0"/>
                <a:sym typeface="Open Sans Light" charset="0"/>
              </a:rPr>
              <a:t>Good Bye</a:t>
            </a:r>
            <a:endParaRPr lang="en-US" sz="5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9" name="Rectangle 2"/>
          <p:cNvSpPr/>
          <p:nvPr/>
        </p:nvSpPr>
        <p:spPr bwMode="auto">
          <a:xfrm>
            <a:off x="3086101" y="2762250"/>
            <a:ext cx="2490788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000" dirty="0">
                <a:solidFill>
                  <a:srgbClr val="4D4D4D"/>
                </a:solidFill>
                <a:latin typeface="Open Sans" charset="0"/>
                <a:cs typeface="Open Sans" charset="0"/>
                <a:sym typeface="Open Sans" charset="0"/>
              </a:rPr>
              <a:t>See you next time, have a nice day!</a:t>
            </a:r>
            <a:endParaRPr lang="en-US" sz="1000" dirty="0">
              <a:solidFill>
                <a:srgbClr val="4D4D4D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0" name="Rectangle 3"/>
          <p:cNvSpPr/>
          <p:nvPr/>
        </p:nvSpPr>
        <p:spPr bwMode="auto">
          <a:xfrm rot="-2700000">
            <a:off x="2243733" y="2371923"/>
            <a:ext cx="259556" cy="260151"/>
          </a:xfrm>
          <a:prstGeom prst="rect">
            <a:avLst/>
          </a:prstGeom>
          <a:solidFill>
            <a:srgbClr val="AFDC7E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Rectangle 4"/>
          <p:cNvSpPr/>
          <p:nvPr/>
        </p:nvSpPr>
        <p:spPr bwMode="auto">
          <a:xfrm rot="-2700000">
            <a:off x="2427685" y="2188564"/>
            <a:ext cx="259556" cy="259556"/>
          </a:xfrm>
          <a:prstGeom prst="rect">
            <a:avLst/>
          </a:prstGeom>
          <a:solidFill>
            <a:srgbClr val="005426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Rectangle 5"/>
          <p:cNvSpPr/>
          <p:nvPr/>
        </p:nvSpPr>
        <p:spPr bwMode="auto">
          <a:xfrm rot="-2700000">
            <a:off x="2427685" y="2555872"/>
            <a:ext cx="259556" cy="259556"/>
          </a:xfrm>
          <a:prstGeom prst="rect">
            <a:avLst/>
          </a:prstGeom>
          <a:solidFill>
            <a:srgbClr val="92D050"/>
          </a:solidFill>
          <a:ln w="25400">
            <a:solidFill>
              <a:schemeClr val="accent1">
                <a:lumMod val="60000"/>
                <a:lumOff val="40000"/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3" name="Rectangle 6"/>
          <p:cNvSpPr/>
          <p:nvPr/>
        </p:nvSpPr>
        <p:spPr bwMode="auto">
          <a:xfrm rot="-2700000">
            <a:off x="2611041" y="2371923"/>
            <a:ext cx="259556" cy="260151"/>
          </a:xfrm>
          <a:prstGeom prst="rect">
            <a:avLst/>
          </a:prstGeom>
          <a:solidFill>
            <a:srgbClr val="009E4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4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4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6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87" name="Rectangle 2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6389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0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 dirty="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04</a:t>
            </a:r>
            <a:endParaRPr lang="en-US" sz="7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8438" name="Rectangle 6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zh-CN" altLang="en-US" sz="2400" dirty="0">
                <a:solidFill>
                  <a:srgbClr val="00B050"/>
                </a:solidFill>
                <a:latin typeface="Open Sans Light" charset="0"/>
                <a:cs typeface="Open Sans Light" charset="0"/>
                <a:sym typeface="Open Sans Light" charset="0"/>
              </a:rPr>
              <a:t>学习目标</a:t>
            </a:r>
            <a:endParaRPr lang="zh-CN" altLang="en-US" sz="2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8440" name="Rectangle 8"/>
          <p:cNvSpPr/>
          <p:nvPr/>
        </p:nvSpPr>
        <p:spPr bwMode="auto">
          <a:xfrm>
            <a:off x="1003698" y="1428750"/>
            <a:ext cx="2295525" cy="3197425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41" name="Rectangle 9"/>
          <p:cNvSpPr/>
          <p:nvPr/>
        </p:nvSpPr>
        <p:spPr bwMode="auto">
          <a:xfrm>
            <a:off x="3432574" y="1428750"/>
            <a:ext cx="2295525" cy="3197425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42" name="Rectangle 10"/>
          <p:cNvSpPr/>
          <p:nvPr/>
        </p:nvSpPr>
        <p:spPr bwMode="auto">
          <a:xfrm>
            <a:off x="5861448" y="1428750"/>
            <a:ext cx="2295525" cy="3197425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8445" name="Group 13"/>
          <p:cNvGrpSpPr/>
          <p:nvPr/>
        </p:nvGrpSpPr>
        <p:grpSpPr bwMode="auto">
          <a:xfrm>
            <a:off x="1242420" y="1733550"/>
            <a:ext cx="1949053" cy="2636639"/>
            <a:chOff x="0" y="0"/>
            <a:chExt cx="3273" cy="1160"/>
          </a:xfrm>
        </p:grpSpPr>
        <p:sp>
          <p:nvSpPr>
            <p:cNvPr id="16403" name="Rectangle 11"/>
            <p:cNvSpPr/>
            <p:nvPr/>
          </p:nvSpPr>
          <p:spPr bwMode="auto">
            <a:xfrm>
              <a:off x="730" y="0"/>
              <a:ext cx="2543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zh-CN" alt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</a:rPr>
                <a:t>掌握世界大学城空间的框架的操作，能根据需要设置世界大学城中的各个模块</a:t>
              </a:r>
              <a:endParaRPr lang="zh-CN" altLang="en-US" sz="1400" dirty="0">
                <a:solidFill>
                  <a:srgbClr val="FFFFFF"/>
                </a:solidFill>
                <a:latin typeface="Open Sans Light" charset="0"/>
                <a:cs typeface="Open Sans Light" charset="0"/>
              </a:endParaRPr>
            </a:p>
          </p:txBody>
        </p:sp>
        <p:sp>
          <p:nvSpPr>
            <p:cNvPr id="16404" name="AutoShape 12"/>
            <p:cNvSpPr/>
            <p:nvPr/>
          </p:nvSpPr>
          <p:spPr bwMode="auto">
            <a:xfrm>
              <a:off x="0" y="60"/>
              <a:ext cx="530" cy="338"/>
            </a:xfrm>
            <a:custGeom>
              <a:avLst/>
              <a:gdLst>
                <a:gd name="T0" fmla="*/ 433 w 21600"/>
                <a:gd name="T1" fmla="*/ 142 h 21600"/>
                <a:gd name="T2" fmla="*/ 433 w 21600"/>
                <a:gd name="T3" fmla="*/ 138 h 21600"/>
                <a:gd name="T4" fmla="*/ 296 w 21600"/>
                <a:gd name="T5" fmla="*/ 0 h 21600"/>
                <a:gd name="T6" fmla="*/ 173 w 21600"/>
                <a:gd name="T7" fmla="*/ 79 h 21600"/>
                <a:gd name="T8" fmla="*/ 141 w 21600"/>
                <a:gd name="T9" fmla="*/ 71 h 21600"/>
                <a:gd name="T10" fmla="*/ 72 w 21600"/>
                <a:gd name="T11" fmla="*/ 130 h 21600"/>
                <a:gd name="T12" fmla="*/ 0 w 21600"/>
                <a:gd name="T13" fmla="*/ 231 h 21600"/>
                <a:gd name="T14" fmla="*/ 106 w 21600"/>
                <a:gd name="T15" fmla="*/ 338 h 21600"/>
                <a:gd name="T16" fmla="*/ 433 w 21600"/>
                <a:gd name="T17" fmla="*/ 338 h 21600"/>
                <a:gd name="T18" fmla="*/ 433 w 21600"/>
                <a:gd name="T19" fmla="*/ 338 h 21600"/>
                <a:gd name="T20" fmla="*/ 530 w 21600"/>
                <a:gd name="T21" fmla="*/ 240 h 21600"/>
                <a:gd name="T22" fmla="*/ 433 w 21600"/>
                <a:gd name="T23" fmla="*/ 142 h 21600"/>
                <a:gd name="T24" fmla="*/ 433 w 21600"/>
                <a:gd name="T25" fmla="*/ 142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7652" y="9088"/>
                  </a:moveTo>
                  <a:cubicBezTo>
                    <a:pt x="17653" y="8997"/>
                    <a:pt x="17660" y="8909"/>
                    <a:pt x="17660" y="8818"/>
                  </a:cubicBezTo>
                  <a:cubicBezTo>
                    <a:pt x="17660" y="3949"/>
                    <a:pt x="15161" y="0"/>
                    <a:pt x="12079" y="0"/>
                  </a:cubicBezTo>
                  <a:cubicBezTo>
                    <a:pt x="9858" y="0"/>
                    <a:pt x="7946" y="2055"/>
                    <a:pt x="7047" y="5022"/>
                  </a:cubicBezTo>
                  <a:cubicBezTo>
                    <a:pt x="6658" y="4713"/>
                    <a:pt x="6221" y="4536"/>
                    <a:pt x="5757" y="4536"/>
                  </a:cubicBezTo>
                  <a:cubicBezTo>
                    <a:pt x="4331" y="4536"/>
                    <a:pt x="3151" y="6174"/>
                    <a:pt x="2920" y="8323"/>
                  </a:cubicBezTo>
                  <a:cubicBezTo>
                    <a:pt x="1223" y="9242"/>
                    <a:pt x="0" y="11780"/>
                    <a:pt x="0" y="14774"/>
                  </a:cubicBezTo>
                  <a:cubicBezTo>
                    <a:pt x="0" y="18542"/>
                    <a:pt x="1933" y="21595"/>
                    <a:pt x="4317" y="21600"/>
                  </a:cubicBezTo>
                  <a:lnTo>
                    <a:pt x="17660" y="21600"/>
                  </a:lnTo>
                  <a:lnTo>
                    <a:pt x="17660" y="21598"/>
                  </a:lnTo>
                  <a:cubicBezTo>
                    <a:pt x="19838" y="21580"/>
                    <a:pt x="21600" y="18788"/>
                    <a:pt x="21600" y="15343"/>
                  </a:cubicBezTo>
                  <a:cubicBezTo>
                    <a:pt x="21600" y="11894"/>
                    <a:pt x="19833" y="9098"/>
                    <a:pt x="17652" y="9088"/>
                  </a:cubicBezTo>
                  <a:close/>
                  <a:moveTo>
                    <a:pt x="17652" y="908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8448" name="Group 16"/>
          <p:cNvGrpSpPr/>
          <p:nvPr/>
        </p:nvGrpSpPr>
        <p:grpSpPr bwMode="auto">
          <a:xfrm>
            <a:off x="3660578" y="1657350"/>
            <a:ext cx="1967508" cy="2712839"/>
            <a:chOff x="0" y="0"/>
            <a:chExt cx="3305" cy="1160"/>
          </a:xfrm>
        </p:grpSpPr>
        <p:sp>
          <p:nvSpPr>
            <p:cNvPr id="16401" name="Rectangle 14"/>
            <p:cNvSpPr/>
            <p:nvPr/>
          </p:nvSpPr>
          <p:spPr bwMode="auto">
            <a:xfrm>
              <a:off x="655" y="0"/>
              <a:ext cx="2650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zh-CN" alt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掌握</a:t>
              </a:r>
              <a:r>
                <a:rPr lang="en-US" altLang="zh-CN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html</a:t>
              </a:r>
              <a:r>
                <a:rPr lang="zh-CN" alt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代码设置的基本方法，能使用自主设计所需要模块</a:t>
              </a:r>
              <a:endParaRPr lang="en-US" sz="1400" dirty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  <p:sp>
          <p:nvSpPr>
            <p:cNvPr id="16402" name="AutoShape 15"/>
            <p:cNvSpPr/>
            <p:nvPr/>
          </p:nvSpPr>
          <p:spPr bwMode="auto">
            <a:xfrm>
              <a:off x="0" y="60"/>
              <a:ext cx="461" cy="415"/>
            </a:xfrm>
            <a:custGeom>
              <a:avLst/>
              <a:gdLst>
                <a:gd name="T0" fmla="*/ 332 w 21600"/>
                <a:gd name="T1" fmla="*/ 0 h 21600"/>
                <a:gd name="T2" fmla="*/ 231 w 21600"/>
                <a:gd name="T3" fmla="*/ 50 h 21600"/>
                <a:gd name="T4" fmla="*/ 129 w 21600"/>
                <a:gd name="T5" fmla="*/ 0 h 21600"/>
                <a:gd name="T6" fmla="*/ 0 w 21600"/>
                <a:gd name="T7" fmla="*/ 129 h 21600"/>
                <a:gd name="T8" fmla="*/ 36 w 21600"/>
                <a:gd name="T9" fmla="*/ 219 h 21600"/>
                <a:gd name="T10" fmla="*/ 217 w 21600"/>
                <a:gd name="T11" fmla="*/ 402 h 21600"/>
                <a:gd name="T12" fmla="*/ 231 w 21600"/>
                <a:gd name="T13" fmla="*/ 415 h 21600"/>
                <a:gd name="T14" fmla="*/ 244 w 21600"/>
                <a:gd name="T15" fmla="*/ 402 h 21600"/>
                <a:gd name="T16" fmla="*/ 422 w 21600"/>
                <a:gd name="T17" fmla="*/ 222 h 21600"/>
                <a:gd name="T18" fmla="*/ 461 w 21600"/>
                <a:gd name="T19" fmla="*/ 129 h 21600"/>
                <a:gd name="T20" fmla="*/ 332 w 21600"/>
                <a:gd name="T21" fmla="*/ 0 h 21600"/>
                <a:gd name="T22" fmla="*/ 332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5569" y="0"/>
                  </a:moveTo>
                  <a:cubicBezTo>
                    <a:pt x="13669" y="0"/>
                    <a:pt x="11923" y="984"/>
                    <a:pt x="10800" y="2607"/>
                  </a:cubicBezTo>
                  <a:cubicBezTo>
                    <a:pt x="9676" y="984"/>
                    <a:pt x="7932" y="0"/>
                    <a:pt x="6031" y="0"/>
                  </a:cubicBezTo>
                  <a:cubicBezTo>
                    <a:pt x="2706" y="0"/>
                    <a:pt x="0" y="3017"/>
                    <a:pt x="0" y="6725"/>
                  </a:cubicBezTo>
                  <a:cubicBezTo>
                    <a:pt x="0" y="8467"/>
                    <a:pt x="598" y="10122"/>
                    <a:pt x="1682" y="11380"/>
                  </a:cubicBezTo>
                  <a:lnTo>
                    <a:pt x="10188" y="20915"/>
                  </a:lnTo>
                  <a:lnTo>
                    <a:pt x="10800" y="21600"/>
                  </a:lnTo>
                  <a:lnTo>
                    <a:pt x="11412" y="20915"/>
                  </a:lnTo>
                  <a:lnTo>
                    <a:pt x="19757" y="11562"/>
                  </a:lnTo>
                  <a:cubicBezTo>
                    <a:pt x="20940" y="10296"/>
                    <a:pt x="21600" y="8573"/>
                    <a:pt x="21600" y="6725"/>
                  </a:cubicBezTo>
                  <a:cubicBezTo>
                    <a:pt x="21600" y="3017"/>
                    <a:pt x="18895" y="0"/>
                    <a:pt x="15569" y="0"/>
                  </a:cubicBezTo>
                  <a:close/>
                  <a:moveTo>
                    <a:pt x="15569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8451" name="Group 19"/>
          <p:cNvGrpSpPr/>
          <p:nvPr/>
        </p:nvGrpSpPr>
        <p:grpSpPr bwMode="auto">
          <a:xfrm>
            <a:off x="6138865" y="1581150"/>
            <a:ext cx="1931789" cy="2789039"/>
            <a:chOff x="0" y="0"/>
            <a:chExt cx="3245" cy="1160"/>
          </a:xfrm>
        </p:grpSpPr>
        <p:sp>
          <p:nvSpPr>
            <p:cNvPr id="16399" name="Rectangle 17"/>
            <p:cNvSpPr/>
            <p:nvPr/>
          </p:nvSpPr>
          <p:spPr bwMode="auto">
            <a:xfrm>
              <a:off x="703" y="0"/>
              <a:ext cx="2542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zh-CN" altLang="en-US" sz="1400" dirty="0">
                  <a:solidFill>
                    <a:srgbClr val="FFFFFF"/>
                  </a:solidFill>
                  <a:latin typeface="Open Sans Light" charset="0"/>
                  <a:cs typeface="Open Sans Light" charset="0"/>
                  <a:sym typeface="Open Sans Light" charset="0"/>
                </a:rPr>
                <a:t>掌握世界大学城空间中多媒体素材处理的原则和方法，能根据需要设置世界大学城中的各个模块，处理各种多媒体素材，并呈现</a:t>
              </a:r>
              <a:endParaRPr lang="en-US" sz="1400" dirty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endParaRPr>
            </a:p>
          </p:txBody>
        </p:sp>
        <p:sp>
          <p:nvSpPr>
            <p:cNvPr id="16400" name="AutoShape 18"/>
            <p:cNvSpPr/>
            <p:nvPr/>
          </p:nvSpPr>
          <p:spPr bwMode="auto">
            <a:xfrm>
              <a:off x="0" y="12"/>
              <a:ext cx="469" cy="469"/>
            </a:xfrm>
            <a:custGeom>
              <a:avLst/>
              <a:gdLst>
                <a:gd name="T0" fmla="*/ 400 w 21600"/>
                <a:gd name="T1" fmla="*/ 372 h 21600"/>
                <a:gd name="T2" fmla="*/ 296 w 21600"/>
                <a:gd name="T3" fmla="*/ 336 h 21600"/>
                <a:gd name="T4" fmla="*/ 293 w 21600"/>
                <a:gd name="T5" fmla="*/ 324 h 21600"/>
                <a:gd name="T6" fmla="*/ 301 w 21600"/>
                <a:gd name="T7" fmla="*/ 298 h 21600"/>
                <a:gd name="T8" fmla="*/ 311 w 21600"/>
                <a:gd name="T9" fmla="*/ 262 h 21600"/>
                <a:gd name="T10" fmla="*/ 327 w 21600"/>
                <a:gd name="T11" fmla="*/ 225 h 21600"/>
                <a:gd name="T12" fmla="*/ 326 w 21600"/>
                <a:gd name="T13" fmla="*/ 194 h 21600"/>
                <a:gd name="T14" fmla="*/ 325 w 21600"/>
                <a:gd name="T15" fmla="*/ 192 h 21600"/>
                <a:gd name="T16" fmla="*/ 329 w 21600"/>
                <a:gd name="T17" fmla="*/ 148 h 21600"/>
                <a:gd name="T18" fmla="*/ 312 w 21600"/>
                <a:gd name="T19" fmla="*/ 90 h 21600"/>
                <a:gd name="T20" fmla="*/ 246 w 21600"/>
                <a:gd name="T21" fmla="*/ 58 h 21600"/>
                <a:gd name="T22" fmla="*/ 226 w 21600"/>
                <a:gd name="T23" fmla="*/ 58 h 21600"/>
                <a:gd name="T24" fmla="*/ 161 w 21600"/>
                <a:gd name="T25" fmla="*/ 90 h 21600"/>
                <a:gd name="T26" fmla="*/ 144 w 21600"/>
                <a:gd name="T27" fmla="*/ 148 h 21600"/>
                <a:gd name="T28" fmla="*/ 147 w 21600"/>
                <a:gd name="T29" fmla="*/ 192 h 21600"/>
                <a:gd name="T30" fmla="*/ 147 w 21600"/>
                <a:gd name="T31" fmla="*/ 194 h 21600"/>
                <a:gd name="T32" fmla="*/ 146 w 21600"/>
                <a:gd name="T33" fmla="*/ 225 h 21600"/>
                <a:gd name="T34" fmla="*/ 162 w 21600"/>
                <a:gd name="T35" fmla="*/ 262 h 21600"/>
                <a:gd name="T36" fmla="*/ 172 w 21600"/>
                <a:gd name="T37" fmla="*/ 298 h 21600"/>
                <a:gd name="T38" fmla="*/ 176 w 21600"/>
                <a:gd name="T39" fmla="*/ 324 h 21600"/>
                <a:gd name="T40" fmla="*/ 173 w 21600"/>
                <a:gd name="T41" fmla="*/ 336 h 21600"/>
                <a:gd name="T42" fmla="*/ 70 w 21600"/>
                <a:gd name="T43" fmla="*/ 373 h 21600"/>
                <a:gd name="T44" fmla="*/ 20 w 21600"/>
                <a:gd name="T45" fmla="*/ 234 h 21600"/>
                <a:gd name="T46" fmla="*/ 235 w 21600"/>
                <a:gd name="T47" fmla="*/ 20 h 21600"/>
                <a:gd name="T48" fmla="*/ 449 w 21600"/>
                <a:gd name="T49" fmla="*/ 234 h 21600"/>
                <a:gd name="T50" fmla="*/ 400 w 21600"/>
                <a:gd name="T51" fmla="*/ 372 h 21600"/>
                <a:gd name="T52" fmla="*/ 235 w 21600"/>
                <a:gd name="T53" fmla="*/ 0 h 21600"/>
                <a:gd name="T54" fmla="*/ 0 w 21600"/>
                <a:gd name="T55" fmla="*/ 234 h 21600"/>
                <a:gd name="T56" fmla="*/ 235 w 21600"/>
                <a:gd name="T57" fmla="*/ 469 h 21600"/>
                <a:gd name="T58" fmla="*/ 469 w 21600"/>
                <a:gd name="T59" fmla="*/ 234 h 21600"/>
                <a:gd name="T60" fmla="*/ 235 w 21600"/>
                <a:gd name="T61" fmla="*/ 0 h 21600"/>
                <a:gd name="T62" fmla="*/ 235 w 21600"/>
                <a:gd name="T63" fmla="*/ 0 h 216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600" h="21600">
                  <a:moveTo>
                    <a:pt x="18412" y="17122"/>
                  </a:moveTo>
                  <a:cubicBezTo>
                    <a:pt x="17424" y="16710"/>
                    <a:pt x="15094" y="15902"/>
                    <a:pt x="13653" y="15476"/>
                  </a:cubicBezTo>
                  <a:cubicBezTo>
                    <a:pt x="13529" y="15436"/>
                    <a:pt x="13510" y="15429"/>
                    <a:pt x="13510" y="14918"/>
                  </a:cubicBezTo>
                  <a:cubicBezTo>
                    <a:pt x="13510" y="14494"/>
                    <a:pt x="13683" y="14070"/>
                    <a:pt x="13853" y="13710"/>
                  </a:cubicBezTo>
                  <a:cubicBezTo>
                    <a:pt x="14037" y="13318"/>
                    <a:pt x="14255" y="12659"/>
                    <a:pt x="14333" y="12069"/>
                  </a:cubicBezTo>
                  <a:cubicBezTo>
                    <a:pt x="14553" y="11815"/>
                    <a:pt x="14849" y="11314"/>
                    <a:pt x="15042" y="10359"/>
                  </a:cubicBezTo>
                  <a:cubicBezTo>
                    <a:pt x="15209" y="9518"/>
                    <a:pt x="15131" y="9211"/>
                    <a:pt x="15020" y="8924"/>
                  </a:cubicBezTo>
                  <a:cubicBezTo>
                    <a:pt x="15008" y="8893"/>
                    <a:pt x="14996" y="8863"/>
                    <a:pt x="14987" y="8835"/>
                  </a:cubicBezTo>
                  <a:cubicBezTo>
                    <a:pt x="14944" y="8636"/>
                    <a:pt x="15003" y="7611"/>
                    <a:pt x="15147" y="6815"/>
                  </a:cubicBezTo>
                  <a:cubicBezTo>
                    <a:pt x="15247" y="6270"/>
                    <a:pt x="15121" y="5108"/>
                    <a:pt x="14371" y="4149"/>
                  </a:cubicBezTo>
                  <a:cubicBezTo>
                    <a:pt x="13895" y="3542"/>
                    <a:pt x="12987" y="2798"/>
                    <a:pt x="11329" y="2694"/>
                  </a:cubicBezTo>
                  <a:lnTo>
                    <a:pt x="10419" y="2694"/>
                  </a:lnTo>
                  <a:cubicBezTo>
                    <a:pt x="8789" y="2798"/>
                    <a:pt x="7881" y="3542"/>
                    <a:pt x="7405" y="4149"/>
                  </a:cubicBezTo>
                  <a:cubicBezTo>
                    <a:pt x="6654" y="5108"/>
                    <a:pt x="6531" y="6270"/>
                    <a:pt x="6629" y="6815"/>
                  </a:cubicBezTo>
                  <a:cubicBezTo>
                    <a:pt x="6774" y="7611"/>
                    <a:pt x="6831" y="8636"/>
                    <a:pt x="6790" y="8829"/>
                  </a:cubicBezTo>
                  <a:cubicBezTo>
                    <a:pt x="6781" y="8863"/>
                    <a:pt x="6768" y="8893"/>
                    <a:pt x="6757" y="8924"/>
                  </a:cubicBezTo>
                  <a:cubicBezTo>
                    <a:pt x="6646" y="9211"/>
                    <a:pt x="6567" y="9518"/>
                    <a:pt x="6735" y="10359"/>
                  </a:cubicBezTo>
                  <a:cubicBezTo>
                    <a:pt x="6927" y="11314"/>
                    <a:pt x="7224" y="11815"/>
                    <a:pt x="7443" y="12069"/>
                  </a:cubicBezTo>
                  <a:cubicBezTo>
                    <a:pt x="7521" y="12659"/>
                    <a:pt x="7740" y="13318"/>
                    <a:pt x="7924" y="13710"/>
                  </a:cubicBezTo>
                  <a:cubicBezTo>
                    <a:pt x="8058" y="13997"/>
                    <a:pt x="8121" y="14386"/>
                    <a:pt x="8121" y="14937"/>
                  </a:cubicBezTo>
                  <a:cubicBezTo>
                    <a:pt x="8121" y="15448"/>
                    <a:pt x="8103" y="15456"/>
                    <a:pt x="7987" y="15491"/>
                  </a:cubicBezTo>
                  <a:cubicBezTo>
                    <a:pt x="6496" y="15931"/>
                    <a:pt x="4121" y="16789"/>
                    <a:pt x="3237" y="17178"/>
                  </a:cubicBezTo>
                  <a:cubicBezTo>
                    <a:pt x="1781" y="15453"/>
                    <a:pt x="901" y="13227"/>
                    <a:pt x="901" y="10799"/>
                  </a:cubicBezTo>
                  <a:cubicBezTo>
                    <a:pt x="901" y="5341"/>
                    <a:pt x="5341" y="900"/>
                    <a:pt x="10800" y="900"/>
                  </a:cubicBezTo>
                  <a:cubicBezTo>
                    <a:pt x="16258" y="900"/>
                    <a:pt x="20699" y="5341"/>
                    <a:pt x="20699" y="10799"/>
                  </a:cubicBezTo>
                  <a:cubicBezTo>
                    <a:pt x="20699" y="13201"/>
                    <a:pt x="19839" y="15405"/>
                    <a:pt x="18412" y="1712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4"/>
                    <a:pt x="0" y="10799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799"/>
                  </a:cubicBezTo>
                  <a:cubicBezTo>
                    <a:pt x="21600" y="4834"/>
                    <a:pt x="1676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40" grpId="0" animBg="1"/>
      <p:bldP spid="18441" grpId="0" animBg="1"/>
      <p:bldP spid="184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/>
          <p:nvPr/>
        </p:nvSpPr>
        <p:spPr bwMode="auto">
          <a:xfrm>
            <a:off x="4957763" y="2043112"/>
            <a:ext cx="2038350" cy="2586038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Rectangle 2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3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03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3" name="Rectangle 5"/>
          <p:cNvSpPr/>
          <p:nvPr/>
        </p:nvSpPr>
        <p:spPr bwMode="auto">
          <a:xfrm>
            <a:off x="5205412" y="2905127"/>
            <a:ext cx="1538288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zh-CN" altLang="zh-CN" sz="1200" dirty="0"/>
              <a:t>掌握</a:t>
            </a:r>
            <a:r>
              <a:rPr lang="en-US" altLang="zh-CN" sz="1200" dirty="0"/>
              <a:t>html</a:t>
            </a:r>
            <a:r>
              <a:rPr lang="zh-CN" altLang="zh-CN" sz="1200" dirty="0"/>
              <a:t>标签的基本内容</a:t>
            </a:r>
            <a:endParaRPr lang="zh-CN" altLang="zh-CN" sz="1200" dirty="0"/>
          </a:p>
          <a:p>
            <a:pPr algn="l"/>
            <a:r>
              <a:rPr lang="zh-CN" altLang="zh-CN" sz="1200" dirty="0"/>
              <a:t>能够读懂基本的</a:t>
            </a:r>
            <a:r>
              <a:rPr lang="en-US" altLang="zh-CN" sz="1200" dirty="0"/>
              <a:t>html</a:t>
            </a:r>
            <a:r>
              <a:rPr lang="zh-CN" altLang="zh-CN" sz="1200" dirty="0"/>
              <a:t>代码</a:t>
            </a:r>
            <a:endParaRPr lang="zh-CN" altLang="zh-CN" sz="1200" dirty="0"/>
          </a:p>
          <a:p>
            <a:pPr algn="l"/>
            <a:r>
              <a:rPr lang="zh-CN" altLang="zh-CN" sz="1200" dirty="0"/>
              <a:t>掌握通过</a:t>
            </a:r>
            <a:r>
              <a:rPr lang="en-US" altLang="zh-CN" sz="1200" dirty="0"/>
              <a:t>html</a:t>
            </a:r>
            <a:r>
              <a:rPr lang="zh-CN" altLang="zh-CN" sz="1200" dirty="0"/>
              <a:t>代码下载资源的方法</a:t>
            </a:r>
            <a:endParaRPr lang="en-US" sz="1200" dirty="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4" name="Rectangle 6"/>
          <p:cNvSpPr/>
          <p:nvPr/>
        </p:nvSpPr>
        <p:spPr bwMode="auto">
          <a:xfrm>
            <a:off x="5172077" y="2255046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zh-CN" altLang="en-US" sz="2800" dirty="0" smtClean="0">
                <a:solidFill>
                  <a:srgbClr val="FFFFFF"/>
                </a:solidFill>
                <a:latin typeface="Open Sans Light" charset="0"/>
                <a:cs typeface="Open Sans Light" charset="0"/>
                <a:sym typeface="Open Sans Light" charset="0"/>
              </a:rPr>
              <a:t>任务目标</a:t>
            </a:r>
            <a:endParaRPr lang="en-US" sz="2800" dirty="0">
              <a:solidFill>
                <a:srgbClr val="FFFFFF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7415" name="Rectangle 7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zh-CN" altLang="zh-CN" sz="2400" b="1" dirty="0">
                <a:latin typeface="Times New Roman" charset="0"/>
              </a:rPr>
              <a:t>任务</a:t>
            </a:r>
            <a:r>
              <a:rPr lang="en-US" altLang="zh-CN" sz="2400" b="1" dirty="0">
                <a:latin typeface="Times New Roman" charset="0"/>
              </a:rPr>
              <a:t>1  HTML</a:t>
            </a:r>
            <a:r>
              <a:rPr lang="zh-CN" altLang="zh-CN" sz="2400" b="1" dirty="0"/>
              <a:t>代码的初识</a:t>
            </a:r>
            <a:endParaRPr lang="zh-CN" altLang="zh-CN" sz="2400" b="1" dirty="0"/>
          </a:p>
        </p:txBody>
      </p:sp>
      <p:sp>
        <p:nvSpPr>
          <p:cNvPr id="2" name="Rectangle 1"/>
          <p:cNvSpPr/>
          <p:nvPr/>
        </p:nvSpPr>
        <p:spPr bwMode="auto">
          <a:xfrm>
            <a:off x="1004890" y="2043112"/>
            <a:ext cx="3952875" cy="258603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4290" tIns="17145" rIns="34290" bIns="17145" numCol="1" rtlCol="0" anchor="t" anchorCtr="0" compatLnSpc="1"/>
          <a:lstStyle/>
          <a:p>
            <a:pPr defTabSz="342900"/>
            <a:endParaRPr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6967538" y="2043112"/>
            <a:ext cx="1190625" cy="258603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6400" t="-184" r="-22400" b="18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4268" tIns="17134" rIns="34268" bIns="17134" numCol="1" rtlCol="0" anchor="t" anchorCtr="0" compatLnSpc="1"/>
          <a:lstStyle/>
          <a:p>
            <a:pPr defTabSz="342265"/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  <p:bldP spid="17413" grpId="0"/>
      <p:bldP spid="17414" grpId="0"/>
      <p:bldP spid="17415" grpId="0"/>
      <p:bldP spid="2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Group 3"/>
          <p:cNvGrpSpPr/>
          <p:nvPr/>
        </p:nvGrpSpPr>
        <p:grpSpPr bwMode="auto">
          <a:xfrm>
            <a:off x="3432572" y="1716286"/>
            <a:ext cx="4724400" cy="2909888"/>
            <a:chOff x="0" y="0"/>
            <a:chExt cx="7936" cy="4888"/>
          </a:xfrm>
        </p:grpSpPr>
        <p:sp>
          <p:nvSpPr>
            <p:cNvPr id="17431" name="Rectangle 1"/>
            <p:cNvSpPr/>
            <p:nvPr/>
          </p:nvSpPr>
          <p:spPr bwMode="auto">
            <a:xfrm>
              <a:off x="0" y="0"/>
              <a:ext cx="3856" cy="2448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32" name="Rectangle 2"/>
            <p:cNvSpPr/>
            <p:nvPr/>
          </p:nvSpPr>
          <p:spPr bwMode="auto">
            <a:xfrm>
              <a:off x="4080" y="0"/>
              <a:ext cx="3856" cy="4888"/>
            </a:xfrm>
            <a:prstGeom prst="rect">
              <a:avLst/>
            </a:prstGeom>
            <a:solidFill>
              <a:srgbClr val="00B050"/>
            </a:solidFill>
            <a:ln w="25400">
              <a:noFill/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7411" name="Rectangle 4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2" name="Rectangle 5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01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7413" name="Rectangle 6"/>
          <p:cNvSpPr/>
          <p:nvPr/>
        </p:nvSpPr>
        <p:spPr bwMode="auto">
          <a:xfrm>
            <a:off x="7877175" y="481014"/>
            <a:ext cx="280988" cy="247650"/>
          </a:xfrm>
          <a:prstGeom prst="rect">
            <a:avLst/>
          </a:prstGeom>
          <a:solidFill>
            <a:srgbClr val="00B050"/>
          </a:solidFill>
          <a:ln w="25400">
            <a:noFill/>
            <a:miter lim="800000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4" name="Rectangle 7"/>
          <p:cNvSpPr/>
          <p:nvPr/>
        </p:nvSpPr>
        <p:spPr bwMode="auto">
          <a:xfrm>
            <a:off x="7968159" y="550978"/>
            <a:ext cx="10259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700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05</a:t>
            </a:r>
            <a:endParaRPr lang="en-US" sz="700">
              <a:solidFill>
                <a:srgbClr val="FFFFFF"/>
              </a:solidFill>
              <a:latin typeface="Open Sans" charset="0"/>
              <a:cs typeface="Open Sans" charset="0"/>
              <a:sym typeface="Open Sans" charset="0"/>
            </a:endParaRPr>
          </a:p>
        </p:txBody>
      </p:sp>
      <p:sp>
        <p:nvSpPr>
          <p:cNvPr id="19464" name="Rectangle 8"/>
          <p:cNvSpPr/>
          <p:nvPr/>
        </p:nvSpPr>
        <p:spPr bwMode="auto">
          <a:xfrm>
            <a:off x="962027" y="359569"/>
            <a:ext cx="4352925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400" dirty="0">
                <a:solidFill>
                  <a:srgbClr val="00B050"/>
                </a:solidFill>
                <a:latin typeface="Open Sans Light" charset="0"/>
                <a:cs typeface="Open Sans Light" charset="0"/>
                <a:sym typeface="Open Sans Light" charset="0"/>
              </a:rPr>
              <a:t>Note from CEO</a:t>
            </a:r>
            <a:endParaRPr lang="en-US" sz="2400" dirty="0">
              <a:solidFill>
                <a:srgbClr val="00B050"/>
              </a:solidFill>
              <a:latin typeface="Open Sans Light" charset="0"/>
              <a:cs typeface="Open Sans Light" charset="0"/>
              <a:sym typeface="Open Sans Light" charset="0"/>
            </a:endParaRPr>
          </a:p>
        </p:txBody>
      </p:sp>
      <p:sp>
        <p:nvSpPr>
          <p:cNvPr id="19465" name="Rectangle 9"/>
          <p:cNvSpPr/>
          <p:nvPr/>
        </p:nvSpPr>
        <p:spPr bwMode="auto">
          <a:xfrm>
            <a:off x="1000127" y="778669"/>
            <a:ext cx="6315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altLang="zh-CN" sz="2000" b="1" dirty="0"/>
              <a:t>9.1</a:t>
            </a:r>
            <a:r>
              <a:rPr lang="zh-CN" altLang="zh-CN" sz="2000" b="1" dirty="0"/>
              <a:t>认知</a:t>
            </a:r>
            <a:r>
              <a:rPr lang="en-US" altLang="zh-CN" sz="2000" b="1" dirty="0"/>
              <a:t>HTML</a:t>
            </a:r>
            <a:endParaRPr lang="en-US" altLang="zh-CN" sz="2000" b="1" dirty="0"/>
          </a:p>
        </p:txBody>
      </p:sp>
      <p:sp>
        <p:nvSpPr>
          <p:cNvPr id="19476" name="Rectangle 20"/>
          <p:cNvSpPr/>
          <p:nvPr/>
        </p:nvSpPr>
        <p:spPr bwMode="auto">
          <a:xfrm>
            <a:off x="5929313" y="1981201"/>
            <a:ext cx="2019300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altLang="zh-CN" sz="1600" dirty="0"/>
              <a:t>HTML</a:t>
            </a:r>
            <a:r>
              <a:rPr lang="zh-CN" altLang="zh-CN" sz="1600" dirty="0"/>
              <a:t>英文全称是</a:t>
            </a:r>
            <a:r>
              <a:rPr lang="en-US" altLang="zh-CN" sz="1600" dirty="0"/>
              <a:t>Hyper Text Markup Language</a:t>
            </a:r>
            <a:r>
              <a:rPr lang="zh-CN" altLang="zh-CN" sz="1600" dirty="0"/>
              <a:t>，直译为超文本标记语言。它是全球广域网描述网页内容和外观的标准。</a:t>
            </a:r>
            <a:r>
              <a:rPr lang="en-US" altLang="zh-CN" sz="1600" dirty="0"/>
              <a:t>HTML</a:t>
            </a:r>
            <a:r>
              <a:rPr lang="zh-CN" altLang="zh-CN" sz="1600" dirty="0"/>
              <a:t>文档就等于网页，</a:t>
            </a:r>
            <a:r>
              <a:rPr lang="en-US" altLang="zh-CN" sz="1600" dirty="0"/>
              <a:t>HTML</a:t>
            </a:r>
            <a:r>
              <a:rPr lang="zh-CN" altLang="zh-CN" sz="1600" dirty="0"/>
              <a:t>文档描述网页，包含了</a:t>
            </a:r>
            <a:r>
              <a:rPr lang="en-US" altLang="zh-CN" sz="1600" dirty="0"/>
              <a:t>HTML</a:t>
            </a:r>
            <a:r>
              <a:rPr lang="zh-CN" altLang="zh-CN" sz="1600" dirty="0"/>
              <a:t>标签和纯文本。</a:t>
            </a:r>
            <a:endParaRPr lang="zh-CN" altLang="zh-CN" sz="1600" dirty="0"/>
          </a:p>
        </p:txBody>
      </p:sp>
      <p:grpSp>
        <p:nvGrpSpPr>
          <p:cNvPr id="2" name="Group 1"/>
          <p:cNvGrpSpPr/>
          <p:nvPr/>
        </p:nvGrpSpPr>
        <p:grpSpPr>
          <a:xfrm>
            <a:off x="1003697" y="1716286"/>
            <a:ext cx="4724400" cy="2909888"/>
            <a:chOff x="2676525" y="4576763"/>
            <a:chExt cx="12598400" cy="7759700"/>
          </a:xfrm>
        </p:grpSpPr>
        <p:sp>
          <p:nvSpPr>
            <p:cNvPr id="25" name="Rectangle 24"/>
            <p:cNvSpPr/>
            <p:nvPr/>
          </p:nvSpPr>
          <p:spPr bwMode="auto">
            <a:xfrm>
              <a:off x="2676525" y="4576763"/>
              <a:ext cx="6120584" cy="7759700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467" t="-2097" r="-467" b="-11099"/>
              </a:stretch>
            </a:blip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342900"/>
              <a:endParaRPr lang="en-US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153525" y="8805863"/>
              <a:ext cx="6121400" cy="3530600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6400" t="-184" r="-22400" b="184"/>
              </a:stretch>
            </a:blip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68" tIns="17134" rIns="34268" bIns="17134" numCol="1" rtlCol="0" anchor="t" anchorCtr="0" compatLnSpc="1"/>
            <a:lstStyle/>
            <a:p>
              <a:pPr defTabSz="342265"/>
              <a:endParaRPr 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657600" y="1885950"/>
            <a:ext cx="108234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&lt;html&gt;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86743" y="2364001"/>
            <a:ext cx="117051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&lt;head&gt;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86200" y="3328517"/>
            <a:ext cx="11560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 &lt;body&gt;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99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99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99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9.2  HTML</a:t>
            </a:r>
            <a:r>
              <a:rPr lang="zh-CN" altLang="en-US" sz="2800" dirty="0">
                <a:ea typeface="宋体" charset="0"/>
              </a:rPr>
              <a:t>的</a:t>
            </a:r>
            <a:r>
              <a:rPr lang="zh-CN" altLang="zh-CN" sz="2800" dirty="0"/>
              <a:t>常见标签</a:t>
            </a:r>
            <a:endParaRPr lang="zh-CN" alt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）注释</a:t>
            </a:r>
            <a:r>
              <a:rPr lang="en-US" altLang="zh-CN" dirty="0"/>
              <a:t> &lt;!--- </a:t>
            </a:r>
            <a:r>
              <a:rPr lang="zh-CN" altLang="zh-CN" dirty="0"/>
              <a:t>版权所有：长沙环保科技有限公司</a:t>
            </a:r>
            <a:r>
              <a:rPr lang="en-US" altLang="zh-CN" dirty="0"/>
              <a:t>---&gt;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）网页显示字符集简体中文：</a:t>
            </a:r>
            <a:r>
              <a:rPr lang="en-US" altLang="zh-CN" dirty="0"/>
              <a:t>&lt;meta http-</a:t>
            </a:r>
            <a:r>
              <a:rPr lang="en-US" altLang="zh-CN" dirty="0" err="1"/>
              <a:t>equiv</a:t>
            </a:r>
            <a:r>
              <a:rPr lang="en-US" altLang="zh-CN" dirty="0"/>
              <a:t>="Content-Type" content="text/html; charset=gb_2312" /&gt;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）网页制作者信息</a:t>
            </a:r>
            <a:r>
              <a:rPr lang="en-US" altLang="zh-CN" dirty="0"/>
              <a:t> &lt;meta name="author" content="</a:t>
            </a:r>
            <a:r>
              <a:rPr lang="zh-CN" altLang="zh-CN" dirty="0"/>
              <a:t>明三</a:t>
            </a:r>
            <a:r>
              <a:rPr lang="en-US" altLang="zh-CN" dirty="0"/>
              <a:t>"&gt;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）网站描述</a:t>
            </a:r>
            <a:r>
              <a:rPr lang="en-US" altLang="zh-CN" dirty="0"/>
              <a:t> &lt;meta name="description" content="</a:t>
            </a:r>
            <a:r>
              <a:rPr lang="zh-CN" altLang="zh-CN" dirty="0"/>
              <a:t>节能环保</a:t>
            </a:r>
            <a:r>
              <a:rPr lang="en-US" altLang="zh-CN" dirty="0"/>
              <a:t>"&gt;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）搜索关键字</a:t>
            </a:r>
            <a:r>
              <a:rPr lang="en-US" altLang="zh-CN" dirty="0"/>
              <a:t>&lt;meta name="keywords" content="LED</a:t>
            </a:r>
            <a:r>
              <a:rPr lang="zh-CN" altLang="zh-CN" dirty="0"/>
              <a:t>，字幕屏</a:t>
            </a:r>
            <a:r>
              <a:rPr lang="en-US" altLang="zh-CN" dirty="0"/>
              <a:t>"&gt;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）网页的</a:t>
            </a:r>
            <a:r>
              <a:rPr lang="en-US" altLang="zh-CN" dirty="0" err="1"/>
              <a:t>css</a:t>
            </a:r>
            <a:r>
              <a:rPr lang="zh-CN" altLang="zh-CN" dirty="0"/>
              <a:t>规范</a:t>
            </a:r>
            <a:r>
              <a:rPr lang="en-US" altLang="zh-CN" dirty="0"/>
              <a:t>&lt;link </a:t>
            </a:r>
            <a:r>
              <a:rPr lang="en-US" altLang="zh-CN" dirty="0" err="1"/>
              <a:t>href</a:t>
            </a:r>
            <a:r>
              <a:rPr lang="en-US" altLang="zh-CN" dirty="0"/>
              <a:t>="style/style.css" </a:t>
            </a:r>
            <a:r>
              <a:rPr lang="en-US" altLang="zh-CN" dirty="0" err="1"/>
              <a:t>rel</a:t>
            </a:r>
            <a:r>
              <a:rPr lang="en-US" altLang="zh-CN" dirty="0"/>
              <a:t>="</a:t>
            </a:r>
            <a:r>
              <a:rPr lang="en-US" altLang="zh-CN" dirty="0" err="1"/>
              <a:t>stylesheet</a:t>
            </a:r>
            <a:r>
              <a:rPr lang="en-US" altLang="zh-CN" dirty="0"/>
              <a:t>" type="text/</a:t>
            </a:r>
            <a:r>
              <a:rPr lang="en-US" altLang="zh-CN" dirty="0" err="1"/>
              <a:t>css</a:t>
            </a:r>
            <a:r>
              <a:rPr lang="en-US" altLang="zh-CN" dirty="0"/>
              <a:t>"&gt;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）网页标题</a:t>
            </a:r>
            <a:r>
              <a:rPr lang="en-US" altLang="zh-CN" dirty="0"/>
              <a:t>&lt;title&gt;</a:t>
            </a:r>
            <a:r>
              <a:rPr lang="zh-CN" altLang="zh-CN" dirty="0"/>
              <a:t>欢迎访问长沙环保科技有限公司！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）自动跳转</a:t>
            </a:r>
            <a:r>
              <a:rPr lang="en-US" altLang="zh-CN" dirty="0"/>
              <a:t>&lt;meta http-</a:t>
            </a:r>
            <a:r>
              <a:rPr lang="en-US" altLang="zh-CN" dirty="0" err="1"/>
              <a:t>equiv</a:t>
            </a:r>
            <a:r>
              <a:rPr lang="en-US" altLang="zh-CN" dirty="0"/>
              <a:t>="refresh" content="2;url=http://www.baidu.com"&gt;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）调用</a:t>
            </a:r>
            <a:r>
              <a:rPr lang="en-US" altLang="zh-CN" dirty="0" err="1"/>
              <a:t>Javascript</a:t>
            </a:r>
            <a:r>
              <a:rPr lang="en-US" altLang="zh-CN" dirty="0"/>
              <a:t>&lt;script language="</a:t>
            </a:r>
            <a:r>
              <a:rPr lang="en-US" altLang="zh-CN" dirty="0" err="1"/>
              <a:t>javascript</a:t>
            </a:r>
            <a:r>
              <a:rPr lang="en-US" altLang="zh-CN" dirty="0"/>
              <a:t>" </a:t>
            </a:r>
            <a:r>
              <a:rPr lang="en-US" altLang="zh-CN" dirty="0" err="1"/>
              <a:t>src</a:t>
            </a:r>
            <a:r>
              <a:rPr lang="en-US" altLang="zh-CN" dirty="0"/>
              <a:t>="menu.js"&gt;&lt; /script &gt; </a:t>
            </a:r>
            <a:endParaRPr lang="zh-CN" altLang="zh-CN" dirty="0"/>
          </a:p>
          <a:p>
            <a:pPr algn="l"/>
            <a:r>
              <a:rPr lang="en-US" altLang="zh-CN" dirty="0"/>
              <a:t>9.2.2 &lt;body&gt;</a:t>
            </a:r>
            <a:r>
              <a:rPr lang="zh-CN" altLang="zh-CN" dirty="0"/>
              <a:t>内常见标签</a:t>
            </a:r>
            <a:r>
              <a:rPr lang="en-US" altLang="zh-CN" dirty="0"/>
              <a:t> 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&lt;body&gt;</a:t>
            </a:r>
            <a:r>
              <a:rPr lang="zh-CN" altLang="zh-CN" dirty="0"/>
              <a:t>内常见标签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90750"/>
            <a:ext cx="5431366" cy="2244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28750"/>
            <a:ext cx="5272088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&lt;body&gt;</a:t>
            </a:r>
            <a:r>
              <a:rPr lang="zh-CN" altLang="zh-CN" dirty="0"/>
              <a:t>内常见标签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00150"/>
            <a:ext cx="5275879" cy="19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57350"/>
            <a:ext cx="54292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9.3  </a:t>
            </a:r>
            <a:r>
              <a:rPr lang="zh-CN" altLang="en-US" dirty="0"/>
              <a:t>获取网页代码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52550"/>
            <a:ext cx="2485714" cy="145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200150"/>
            <a:ext cx="229552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333750"/>
            <a:ext cx="49244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添加模板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76350"/>
            <a:ext cx="5276191" cy="194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678" y="2724150"/>
            <a:ext cx="52768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A531"/>
      </a:accent1>
      <a:accent2>
        <a:srgbClr val="333399"/>
      </a:accent2>
      <a:accent3>
        <a:srgbClr val="FFFFFF"/>
      </a:accent3>
      <a:accent4>
        <a:srgbClr val="000000"/>
      </a:accent4>
      <a:accent5>
        <a:srgbClr val="FECFAD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E00F0"/>
      </a:accent1>
      <a:accent2>
        <a:srgbClr val="333399"/>
      </a:accent2>
      <a:accent3>
        <a:srgbClr val="FFFFFF"/>
      </a:accent3>
      <a:accent4>
        <a:srgbClr val="000000"/>
      </a:accent4>
      <a:accent5>
        <a:srgbClr val="D3AAF6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1101</Words>
  <Application>WPS 演示</Application>
  <PresentationFormat>全屏显示(16:9)</PresentationFormat>
  <Paragraphs>90</Paragraphs>
  <Slides>16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Title &amp; Bullets</vt:lpstr>
      <vt:lpstr>Title &amp; Subtitle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PowerPoint 演示文稿</vt:lpstr>
      <vt:lpstr>PowerPoint 演示文稿</vt:lpstr>
      <vt:lpstr>PowerPoint 演示文稿</vt:lpstr>
      <vt:lpstr>PowerPoint 演示文稿</vt:lpstr>
      <vt:lpstr>&lt;head&gt;内常见标签</vt:lpstr>
      <vt:lpstr>&lt;body&gt;内常见标签</vt:lpstr>
      <vt:lpstr>&lt;body&gt;内常见标签</vt:lpstr>
      <vt:lpstr>9.3获取网页代码</vt:lpstr>
      <vt:lpstr>添加模板</vt:lpstr>
      <vt:lpstr>PowerPoint 演示文稿</vt:lpstr>
      <vt:lpstr>9.4 HTML的表格</vt:lpstr>
      <vt:lpstr>PowerPoint 演示文稿</vt:lpstr>
      <vt:lpstr>PowerPoint 演示文稿</vt:lpstr>
      <vt:lpstr>任务3 演示效果呈现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style powerpoint light</dc:title>
  <dc:creator>Muda</dc:creator>
  <cp:lastModifiedBy>fy</cp:lastModifiedBy>
  <cp:revision>199</cp:revision>
  <dcterms:created xsi:type="dcterms:W3CDTF">2016-05-05T01:39:37Z</dcterms:created>
  <dcterms:modified xsi:type="dcterms:W3CDTF">2016-05-05T02:01:00Z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