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3"/>
  </p:handoutMasterIdLst>
  <p:sldIdLst>
    <p:sldId id="370" r:id="rId4"/>
    <p:sldId id="371" r:id="rId6"/>
    <p:sldId id="379" r:id="rId7"/>
    <p:sldId id="417" r:id="rId8"/>
    <p:sldId id="418" r:id="rId9"/>
    <p:sldId id="383" r:id="rId10"/>
    <p:sldId id="385" r:id="rId11"/>
    <p:sldId id="384" r:id="rId12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43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995408" y="3552761"/>
            <a:ext cx="81972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任务3.4拉伸命令的使用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35885" y="3336925"/>
            <a:ext cx="6774815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通过学习，掌握拉伸命令的使用方式。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拉伸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在菜单栏中选择“修改”→“拉伸”命令。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单击“修改”面板上的“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拉伸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 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45980" y="567333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在命令行中输入“</a:t>
            </a:r>
            <a:r>
              <a:rPr 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" name="图片 3" descr="图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0595" y="4007485"/>
            <a:ext cx="349250" cy="320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8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6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8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6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346105" y="2392434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激活命令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0590" y="1362075"/>
            <a:ext cx="5636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操作步骤：</a:t>
            </a:r>
            <a:endParaRPr lang="zh-CN" altLang="en-US" sz="4000"/>
          </a:p>
        </p:txBody>
      </p:sp>
      <p:sp>
        <p:nvSpPr>
          <p:cNvPr id="4" name="TextBox 27"/>
          <p:cNvSpPr txBox="1"/>
          <p:nvPr/>
        </p:nvSpPr>
        <p:spPr>
          <a:xfrm>
            <a:off x="2346105" y="3226189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选择对象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2346105" y="4049149"/>
            <a:ext cx="6492772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指定基点或位移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27"/>
          <p:cNvSpPr txBox="1"/>
          <p:nvPr/>
        </p:nvSpPr>
        <p:spPr>
          <a:xfrm>
            <a:off x="2346325" y="4852035"/>
            <a:ext cx="7417435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指定第二个点或使用第一个点位位移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" grpId="0"/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635885" y="3336925"/>
            <a:ext cx="6774815" cy="7308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CAD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中进行拉伸命令的操作。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拉伸命令的激活方式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460046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拉伸命令的使用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476974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69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7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</Words>
  <Application>WPS 演示</Application>
  <PresentationFormat>自定义</PresentationFormat>
  <Paragraphs>73</Paragraphs>
  <Slides>8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刘yy</cp:lastModifiedBy>
  <cp:revision>261</cp:revision>
  <dcterms:created xsi:type="dcterms:W3CDTF">2015-04-23T03:04:00Z</dcterms:created>
  <dcterms:modified xsi:type="dcterms:W3CDTF">2017-12-27T02:53:52Z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