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3"/>
  </p:handoutMasterIdLst>
  <p:sldIdLst>
    <p:sldId id="370" r:id="rId4"/>
    <p:sldId id="371" r:id="rId6"/>
    <p:sldId id="379" r:id="rId7"/>
    <p:sldId id="380" r:id="rId8"/>
    <p:sldId id="382" r:id="rId9"/>
    <p:sldId id="383" r:id="rId10"/>
    <p:sldId id="385" r:id="rId11"/>
    <p:sldId id="384" r:id="rId12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3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7776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主讲：刘通</a:t>
            </a:r>
            <a:endParaRPr lang="zh-CN" altLang="en-US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57408" y="3552761"/>
            <a:ext cx="6673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任务2.6矩形的绘制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通过对矩形命令的学习，完成下面的图形的绘制。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矩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165" y="2604135"/>
            <a:ext cx="5197475" cy="2747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矩形绘制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在菜单栏中选择“绘图”→“矩形”命令。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单击“绘图”面板上的“矩形”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alt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rectang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rec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3440" y="3946525"/>
            <a:ext cx="450215" cy="369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2459355" y="363537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指定第一个角点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59355" y="4692015"/>
            <a:ext cx="610933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指定另一个角点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425" y="1115695"/>
            <a:ext cx="3378200" cy="214630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645" y="1115695"/>
            <a:ext cx="3866515" cy="2146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矩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425" y="2298700"/>
            <a:ext cx="5197475" cy="2747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2687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矩形命令的激活方式</a:t>
            </a:r>
            <a:endParaRPr lang="zh-CN" altLang="en-US" sz="16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矩形的创建方法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精确地创建矩形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6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7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7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7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WPS 演示</Application>
  <PresentationFormat>自定义</PresentationFormat>
  <Paragraphs>67</Paragraphs>
  <Slides>8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265</cp:revision>
  <dcterms:created xsi:type="dcterms:W3CDTF">2015-04-23T03:04:00Z</dcterms:created>
  <dcterms:modified xsi:type="dcterms:W3CDTF">2018-02-22T02:52:35Z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