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7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6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600" b="1" dirty="0" smtClean="0"/>
              <a:t>图</a:t>
            </a:r>
            <a:r>
              <a:rPr lang="en-US" altLang="zh-CN" sz="3600" b="1" dirty="0" smtClean="0"/>
              <a:t>3.47  </a:t>
            </a:r>
            <a:r>
              <a:rPr lang="zh-CN" altLang="zh-CN" sz="3600" b="1" dirty="0"/>
              <a:t>“导入数据表向导”对话框</a:t>
            </a:r>
            <a:r>
              <a:rPr lang="en-US" altLang="zh-CN" sz="3600" b="1" dirty="0"/>
              <a:t>1</a:t>
            </a:r>
            <a:endParaRPr lang="zh-CN" altLang="en-US" sz="3600" b="1" dirty="0"/>
          </a:p>
        </p:txBody>
      </p:sp>
      <p:pic>
        <p:nvPicPr>
          <p:cNvPr id="4" name="图片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632" y="1484784"/>
            <a:ext cx="7704856" cy="48707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9297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19</TotalTime>
  <Words>10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相邻</vt:lpstr>
      <vt:lpstr>图3.47  “导入数据表向导”对话框1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USER</cp:lastModifiedBy>
  <cp:revision>48</cp:revision>
  <dcterms:modified xsi:type="dcterms:W3CDTF">2014-02-21T07:09:22Z</dcterms:modified>
</cp:coreProperties>
</file>