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67EE8"/>
    <a:srgbClr val="FFC319"/>
    <a:srgbClr val="FDF58D"/>
    <a:srgbClr val="808080"/>
    <a:srgbClr val="FCFCFC"/>
    <a:srgbClr val="E8E8E8"/>
    <a:srgbClr val="FFD84B"/>
    <a:srgbClr val="FFFF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59" autoAdjust="0"/>
  </p:normalViewPr>
  <p:slideViewPr>
    <p:cSldViewPr>
      <p:cViewPr>
        <p:scale>
          <a:sx n="66" d="100"/>
          <a:sy n="66" d="100"/>
        </p:scale>
        <p:origin x="-1176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75B056-18F2-41E3-A514-1526321A07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965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A8D27B-79DE-4ED1-88D0-D578101659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591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77578" y="730595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rgbClr val="F67EE8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771" y="502830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52025B5F-882A-4CC4-ACEA-59857776F2E6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81794-6622-4FDB-8A3D-53F2C195AE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946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51D6-629D-493A-9904-3D43B2DB37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8016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351BB3-03B1-456C-B16A-018F1D82C9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3339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42FC09-9375-4CA0-909A-6CA10ED8B3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8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A8DD16-1CF5-4202-BA93-6E36388082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26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F16-3815-41A7-AE91-8064A8A1BF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1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3EA8-7422-40C2-9CFB-01E309ED1B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299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A6E47-1B84-485D-B71C-7AFDC9A7FA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021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25BB2-1B9D-4E2A-84E6-1CDAAB4EF6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720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B9060-D9C2-46CF-AAC3-B9F936D024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667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E52F9-2F74-4A00-AB13-1437F4F88A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4633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80805-7FB4-48B9-A2C9-4F9680E08C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7022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E25C3-62ED-4B72-AC04-13CA1F730C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1641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60350" y="-3147574"/>
            <a:ext cx="36000" cy="9156700"/>
          </a:xfrm>
          <a:prstGeom prst="line">
            <a:avLst/>
          </a:prstGeom>
          <a:ln w="31750">
            <a:solidFill>
              <a:srgbClr val="FFC319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63808047-03A9-4ABB-A726-632DD2B29F8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隶书" pitchFamily="49" charset="-122"/>
          <a:ea typeface="隶书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79512" y="1844824"/>
            <a:ext cx="6431632" cy="208823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计算机应用基础实例</a:t>
            </a: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教程</a:t>
            </a:r>
            <a: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Windows 7+Office 2010</a:t>
            </a:r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  <a:endParaRPr lang="en-US" altLang="zh-CN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4221088"/>
            <a:ext cx="6696744" cy="864096"/>
          </a:xfrm>
        </p:spPr>
        <p:txBody>
          <a:bodyPr/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第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章　</a:t>
            </a:r>
            <a:r>
              <a:rPr lang="zh-CN" altLang="zh-CN" sz="3200" dirty="0"/>
              <a:t>电子表格软件</a:t>
            </a:r>
            <a:r>
              <a:rPr lang="en-US" altLang="zh-CN" sz="3200" dirty="0"/>
              <a:t>Excel 2010</a:t>
            </a:r>
            <a:endParaRPr lang="zh-CN" altLang="zh-CN" sz="3200" dirty="0"/>
          </a:p>
          <a:p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．移动、复制删除</a:t>
            </a:r>
            <a:r>
              <a:rPr lang="zh-CN" altLang="zh-CN" dirty="0" smtClean="0"/>
              <a:t>图表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图表</a:t>
            </a:r>
            <a:r>
              <a:rPr lang="zh-CN" altLang="zh-CN" dirty="0"/>
              <a:t>的移动：单击图表，即选择图表，直接拖放到合适的位置即实现图表的移动；也可单击选择图表，然后单击“剪切”按钮，插入点再定位在目标位置，单击“粘贴”按钮，即实现图表移动。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722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．移动、复制删除</a:t>
            </a:r>
            <a:r>
              <a:rPr lang="zh-CN" altLang="zh-CN" dirty="0" smtClean="0"/>
              <a:t>图表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图表的复制：在图表空白区域右击鼠标，打开快捷菜单，选择“复制”命令。然后单击复制目标位置，右击鼠标，打开快捷菜单，选择“粘贴”命令，即完成复制；也可在拖动图表的同时按住</a:t>
            </a:r>
            <a:r>
              <a:rPr lang="en-US" altLang="zh-CN" dirty="0"/>
              <a:t>Ctrl</a:t>
            </a:r>
            <a:r>
              <a:rPr lang="zh-CN" altLang="zh-CN" dirty="0"/>
              <a:t>键，到目标位置时松开鼠标，也可实现复制。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285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．移动、复制删除</a:t>
            </a:r>
            <a:r>
              <a:rPr lang="zh-CN" altLang="zh-CN" dirty="0" smtClean="0"/>
              <a:t>图表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图表</a:t>
            </a:r>
            <a:r>
              <a:rPr lang="zh-CN" altLang="zh-CN" dirty="0"/>
              <a:t>的删除：选择图表后，按</a:t>
            </a:r>
            <a:r>
              <a:rPr lang="en-US" altLang="zh-CN" dirty="0"/>
              <a:t>Del</a:t>
            </a:r>
            <a:r>
              <a:rPr lang="zh-CN" altLang="zh-CN" dirty="0"/>
              <a:t>键，即删除图表；也可右击图表，在快捷菜单中选择“清除”命令，也可删除图表。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852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4.7  </a:t>
            </a:r>
            <a:r>
              <a:rPr lang="zh-CN" altLang="zh-CN" dirty="0"/>
              <a:t>建立“成绩分布统计情况”的图表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>
                <a:solidFill>
                  <a:srgbClr val="FF0000"/>
                </a:solidFill>
              </a:rPr>
              <a:t>主要学习内容：</a:t>
            </a:r>
          </a:p>
          <a:p>
            <a:pPr lvl="0"/>
            <a:r>
              <a:rPr lang="zh-CN" altLang="zh-CN" dirty="0"/>
              <a:t>建立图表</a:t>
            </a:r>
          </a:p>
          <a:p>
            <a:pPr lvl="0"/>
            <a:r>
              <a:rPr lang="zh-CN" altLang="zh-CN" dirty="0"/>
              <a:t>修改图表</a:t>
            </a:r>
          </a:p>
          <a:p>
            <a:pPr lvl="0"/>
            <a:r>
              <a:rPr lang="zh-CN" altLang="zh-CN" dirty="0"/>
              <a:t>删除图表</a:t>
            </a:r>
          </a:p>
        </p:txBody>
      </p:sp>
    </p:spTree>
    <p:extLst>
      <p:ext uri="{BB962C8B-B14F-4D97-AF65-F5344CB8AC3E}">
        <p14:creationId xmlns:p14="http://schemas.microsoft.com/office/powerpoint/2010/main" val="350783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一、案例要求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本题素材为“成绩统计表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”，数据如图</a:t>
            </a:r>
            <a:r>
              <a:rPr lang="en-US" altLang="zh-CN" dirty="0"/>
              <a:t>4-202</a:t>
            </a:r>
            <a:r>
              <a:rPr lang="zh-CN" altLang="zh-CN" dirty="0"/>
              <a:t>所示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）在工作表</a:t>
            </a:r>
            <a:r>
              <a:rPr lang="en-US" altLang="zh-CN" dirty="0"/>
              <a:t>Sheet1</a:t>
            </a:r>
            <a:r>
              <a:rPr lang="zh-CN" altLang="zh-CN" dirty="0"/>
              <a:t>中，建立各科成绩情况图表，如图</a:t>
            </a:r>
            <a:r>
              <a:rPr lang="en-US" altLang="zh-CN" dirty="0"/>
              <a:t>4-203</a:t>
            </a:r>
            <a:r>
              <a:rPr lang="zh-CN" altLang="zh-CN" dirty="0"/>
              <a:t>所示。。图表类型为三维簇状柱形图，图表布局</a:t>
            </a:r>
            <a:r>
              <a:rPr lang="en-US" altLang="zh-CN" dirty="0"/>
              <a:t>5</a:t>
            </a:r>
            <a:r>
              <a:rPr lang="zh-CN" altLang="zh-CN" dirty="0"/>
              <a:t>，图表样式</a:t>
            </a:r>
            <a:r>
              <a:rPr lang="en-US" altLang="zh-CN" dirty="0"/>
              <a:t>10</a:t>
            </a:r>
            <a:r>
              <a:rPr lang="zh-CN" altLang="zh-CN" dirty="0"/>
              <a:t>；图表标题为“计算机应用一班成绩统计第一学年上学期”，宋体，字号</a:t>
            </a:r>
            <a:r>
              <a:rPr lang="en-US" altLang="zh-CN" dirty="0"/>
              <a:t>14</a:t>
            </a:r>
            <a:r>
              <a:rPr lang="zh-CN" altLang="zh-CN" dirty="0"/>
              <a:t>；横坐标轴标题为“课程”；纵坐标轴标题为“人数”、竖排。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714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一、案例</a:t>
            </a:r>
            <a:r>
              <a:rPr lang="zh-CN" altLang="zh-CN" dirty="0" smtClean="0"/>
              <a:t>要求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）建立如图</a:t>
            </a:r>
            <a:r>
              <a:rPr lang="en-US" altLang="zh-CN" dirty="0"/>
              <a:t>4-204</a:t>
            </a:r>
            <a:r>
              <a:rPr lang="zh-CN" altLang="zh-CN" dirty="0"/>
              <a:t>所示的“高等数学成绩分布情况”饼形，图例显示在图表的下方，并将此图表建立一个新工作表中。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596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</a:t>
            </a:r>
            <a:r>
              <a:rPr lang="zh-CN" altLang="zh-CN" dirty="0" smtClean="0"/>
              <a:t>要点</a:t>
            </a:r>
            <a:r>
              <a:rPr lang="en-US" altLang="zh-CN" dirty="0" smtClean="0"/>
              <a:t>--</a:t>
            </a:r>
            <a:r>
              <a:rPr lang="en-US" altLang="zh-CN" dirty="0"/>
              <a:t>1</a:t>
            </a:r>
            <a:r>
              <a:rPr lang="zh-CN" altLang="zh-CN" dirty="0"/>
              <a:t>．建立</a:t>
            </a:r>
            <a:r>
              <a:rPr lang="zh-CN" altLang="zh-CN" dirty="0" smtClean="0"/>
              <a:t>图表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图表</a:t>
            </a:r>
            <a:r>
              <a:rPr lang="zh-CN" altLang="zh-CN" dirty="0"/>
              <a:t>和工作表中的数据是互相链接的，改变了工作表中的数据，图表会自动随之改变。图表利于直观地显示数据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创建</a:t>
            </a:r>
            <a:r>
              <a:rPr lang="zh-CN" altLang="zh-CN" dirty="0"/>
              <a:t>图表，利用“插入”选项卡“图组”组中相应按钮。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98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三、知识技能要点</a:t>
            </a:r>
            <a:r>
              <a:rPr lang="en-US" altLang="zh-CN" dirty="0"/>
              <a:t>--1</a:t>
            </a:r>
            <a:r>
              <a:rPr lang="zh-CN" altLang="zh-CN" dirty="0"/>
              <a:t>．建立图表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当图表处于被选状态，在选项栏上即显示与编辑图表有关的“图表工具”，包括“设计”、“布局”和“格式”三个选项卡，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563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．修改</a:t>
            </a:r>
            <a:r>
              <a:rPr lang="zh-CN" altLang="zh-CN" dirty="0" smtClean="0"/>
              <a:t>图表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图表</a:t>
            </a:r>
            <a:r>
              <a:rPr lang="zh-CN" altLang="zh-CN" dirty="0"/>
              <a:t>插入完成后，还可对图表进行修改。修改图表包括修改图表的标题、坐标轴、图表的类型、图例位置、图表的大小、填充颜色等等。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762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．修改图表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修改图表常用的方法有四</a:t>
            </a:r>
            <a:r>
              <a:rPr lang="zh-CN" altLang="zh-CN" dirty="0" smtClean="0"/>
              <a:t>种</a:t>
            </a:r>
            <a:endParaRPr lang="en-US" altLang="zh-CN" dirty="0" smtClean="0"/>
          </a:p>
          <a:p>
            <a:r>
              <a:rPr lang="zh-CN" altLang="zh-CN" dirty="0" smtClean="0"/>
              <a:t>一</a:t>
            </a:r>
            <a:r>
              <a:rPr lang="zh-CN" altLang="zh-CN" dirty="0"/>
              <a:t>是右击图表区要修改的对象，在弹出的快捷菜单中选择合适的菜单命令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r>
              <a:rPr lang="zh-CN" altLang="zh-CN" dirty="0" smtClean="0"/>
              <a:t>二</a:t>
            </a:r>
            <a:r>
              <a:rPr lang="zh-CN" altLang="zh-CN" dirty="0"/>
              <a:t>是双击要修改的对象，系统弹出相应的对话框，进行修改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396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．修改图表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三是在图表区域单击选择需修改的图表元素，然后在“图表工具”的“设计”、“布局”和“格式”三个选项卡中，单击相应的按钮。</a:t>
            </a:r>
            <a:endParaRPr lang="en-US" altLang="zh-CN" dirty="0"/>
          </a:p>
          <a:p>
            <a:r>
              <a:rPr lang="zh-CN" altLang="zh-CN" dirty="0"/>
              <a:t>四是在“图表工具”选项栏的“当前所选内容”组中，如图</a:t>
            </a:r>
            <a:r>
              <a:rPr lang="en-US" altLang="zh-CN" dirty="0"/>
              <a:t>4-220</a:t>
            </a:r>
            <a:r>
              <a:rPr lang="zh-CN" altLang="zh-CN" dirty="0"/>
              <a:t>所示，单击“图表元素”下拉列表框，从中选择要修改的元素，然后利用“设计”、“布局”和“格式”三个选项卡进行修改。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620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black">
        <a:noFill/>
        <a:ln>
          <a:noFill/>
        </a:ln>
        <a:effectLst>
          <a:outerShdw dist="35921" dir="2700000" algn="ctr" rotWithShape="0">
            <a:srgbClr val="FFFFFF"/>
          </a:outerShdw>
        </a:effectLst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>
          <a:defRPr sz="2400" kern="0" dirty="0" smtClean="0"/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1036</TotalTime>
  <Words>618</Words>
  <Application>Microsoft Office PowerPoint</Application>
  <PresentationFormat>全屏显示(4:3)</PresentationFormat>
  <Paragraphs>32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12</vt:lpstr>
      <vt:lpstr>计算机应用基础实例教程 （Windows 7+Office 2010）</vt:lpstr>
      <vt:lpstr>4.7  建立“成绩分布统计情况”的图表</vt:lpstr>
      <vt:lpstr>一、案例要求</vt:lpstr>
      <vt:lpstr>一、案例要求（续）</vt:lpstr>
      <vt:lpstr>三、知识技能要点--1．建立图表</vt:lpstr>
      <vt:lpstr>三、知识技能要点--1．建立图表</vt:lpstr>
      <vt:lpstr>2．修改图表</vt:lpstr>
      <vt:lpstr>2．修改图表</vt:lpstr>
      <vt:lpstr>2．修改图表</vt:lpstr>
      <vt:lpstr>3．移动、复制删除图表</vt:lpstr>
      <vt:lpstr>3．移动、复制删除图表</vt:lpstr>
      <vt:lpstr>3．移动、复制删除图表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shiliping</dc:creator>
  <cp:lastModifiedBy>Administrator</cp:lastModifiedBy>
  <cp:revision>229</cp:revision>
  <dcterms:created xsi:type="dcterms:W3CDTF">2013-08-06T02:48:58Z</dcterms:created>
  <dcterms:modified xsi:type="dcterms:W3CDTF">2014-11-09T14:44:12Z</dcterms:modified>
</cp:coreProperties>
</file>