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2"/>
  </p:sldMasterIdLst>
  <p:notesMasterIdLst>
    <p:notesMasterId r:id="rId11"/>
  </p:notesMasterIdLst>
  <p:handoutMasterIdLst>
    <p:handoutMasterId r:id="rId12"/>
  </p:handoutMasterIdLst>
  <p:sldIdLst>
    <p:sldId id="370" r:id="rId3"/>
    <p:sldId id="371" r:id="rId4"/>
    <p:sldId id="379" r:id="rId5"/>
    <p:sldId id="380" r:id="rId6"/>
    <p:sldId id="386" r:id="rId7"/>
    <p:sldId id="383" r:id="rId8"/>
    <p:sldId id="385" r:id="rId9"/>
    <p:sldId id="384" r:id="rId10"/>
  </p:sldIdLst>
  <p:sldSz cx="12190413" cy="6859588"/>
  <p:notesSz cx="6858000" cy="9144000"/>
  <p:defaultTextStyle>
    <a:defPPr>
      <a:defRPr lang="zh-CN"/>
    </a:defPPr>
    <a:lvl1pPr marL="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4419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8839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63258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17678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72097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26580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81000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35419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3838">
          <p15:clr>
            <a:srgbClr val="A4A3A4"/>
          </p15:clr>
        </p15:guide>
        <p15:guide id="3" pos="3839">
          <p15:clr>
            <a:srgbClr val="A4A3A4"/>
          </p15:clr>
        </p15:guide>
        <p15:guide id="4" pos="7196">
          <p15:clr>
            <a:srgbClr val="A4A3A4"/>
          </p15:clr>
        </p15:guide>
        <p15:guide id="5" pos="57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B1BF"/>
    <a:srgbClr val="EF7768"/>
    <a:srgbClr val="FF9933"/>
    <a:srgbClr val="C7C7C7"/>
    <a:srgbClr val="F5F5F5"/>
    <a:srgbClr val="00458E"/>
    <a:srgbClr val="8B8B8B"/>
    <a:srgbClr val="B11212"/>
    <a:srgbClr val="022A4F"/>
    <a:srgbClr val="007A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511" autoAdjust="0"/>
    <p:restoredTop sz="94660"/>
  </p:normalViewPr>
  <p:slideViewPr>
    <p:cSldViewPr>
      <p:cViewPr varScale="1">
        <p:scale>
          <a:sx n="90" d="100"/>
          <a:sy n="90" d="100"/>
        </p:scale>
        <p:origin x="318" y="78"/>
      </p:cViewPr>
      <p:guideLst>
        <p:guide orient="horz" pos="2160"/>
        <p:guide orient="horz" pos="3838"/>
        <p:guide pos="3839"/>
        <p:guide pos="7196"/>
        <p:guide pos="573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83" d="100"/>
          <a:sy n="83" d="100"/>
        </p:scale>
        <p:origin x="-384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C15E6-6BD2-4E4B-B1D4-218C26E1B228}" type="datetimeFigureOut">
              <a:rPr lang="zh-CN" altLang="en-US" smtClean="0"/>
              <a:t>2018/8/20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55EDCA-2189-4435-B38B-6F3C2C04435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17430C-5A66-4BD0-A971-34190B6C6019}" type="datetimeFigureOut">
              <a:rPr lang="zh-CN" altLang="en-US" smtClean="0"/>
              <a:t>2018/8/20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AC173A-3DA8-4893-B28A-1E15F55C330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35847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22743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75202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63929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32193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00090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469"/>
            <a:ext cx="5386216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5378"/>
            <a:ext cx="5386216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6" y="1535469"/>
            <a:ext cx="5388332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6" y="2175378"/>
            <a:ext cx="5388332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4" y="273114"/>
            <a:ext cx="4010562" cy="116232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116"/>
            <a:ext cx="6814779" cy="5854469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4" y="1435436"/>
            <a:ext cx="4010562" cy="4692149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3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1713"/>
            <a:ext cx="7314248" cy="5668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916"/>
            <a:ext cx="7314248" cy="4115753"/>
          </a:xfrm>
        </p:spPr>
        <p:txBody>
          <a:bodyPr/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8583"/>
            <a:ext cx="7314248" cy="805048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3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49" y="274702"/>
            <a:ext cx="2742843" cy="585288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274702"/>
            <a:ext cx="8025355" cy="585288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5"/>
          <p:cNvSpPr txBox="1"/>
          <p:nvPr userDrawn="1"/>
        </p:nvSpPr>
        <p:spPr>
          <a:xfrm>
            <a:off x="10801374" y="405458"/>
            <a:ext cx="1072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fld id="{2EEF1883-7A0E-4F66-9932-E581691AD397}" type="slidenum"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‹#›</a:t>
            </a:fld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0359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5"/>
          <p:cNvSpPr txBox="1"/>
          <p:nvPr userDrawn="1"/>
        </p:nvSpPr>
        <p:spPr>
          <a:xfrm>
            <a:off x="10801374" y="405458"/>
            <a:ext cx="1072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fld id="{2EEF1883-7A0E-4F66-9932-E581691AD397}" type="slidenum"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‹#›</a:t>
            </a:fld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그림 6" descr="0006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9" y="2"/>
            <a:ext cx="12190413" cy="6694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7924"/>
            <a:ext cx="10361851" cy="1362391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7386"/>
            <a:ext cx="10361851" cy="1500534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21" y="1600572"/>
            <a:ext cx="5384099" cy="452701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3" y="1600572"/>
            <a:ext cx="5384099" cy="452701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7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xStyles>
    <p:titleStyle>
      <a:lvl1pPr algn="ctr" defTabSz="1088390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8305" indent="-40830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84555" indent="-340360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6080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0500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919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339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58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178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597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39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58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678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097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580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000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572"/>
            <a:ext cx="10971372" cy="4527011"/>
          </a:xfrm>
          <a:prstGeom prst="rect">
            <a:avLst/>
          </a:prstGeom>
        </p:spPr>
        <p:txBody>
          <a:bodyPr vert="horz" lIns="121917" tIns="60958" rIns="121917" bIns="60958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1" y="6357824"/>
            <a:ext cx="2844430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7824"/>
            <a:ext cx="3860297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7824"/>
            <a:ext cx="2844430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  <p:sldLayoutId id="2147483666" r:id="rId12"/>
  </p:sldLayoutIdLst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4655046" y="1127493"/>
            <a:ext cx="2880320" cy="2483034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0" y="6406814"/>
            <a:ext cx="12190412" cy="452774"/>
            <a:chOff x="1" y="6406814"/>
            <a:chExt cx="12190412" cy="452774"/>
          </a:xfrm>
        </p:grpSpPr>
        <p:sp>
          <p:nvSpPr>
            <p:cNvPr id="32" name="六边形 31"/>
            <p:cNvSpPr/>
            <p:nvPr/>
          </p:nvSpPr>
          <p:spPr>
            <a:xfrm>
              <a:off x="1" y="6406814"/>
              <a:ext cx="3041773" cy="452774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六边形 32"/>
            <p:cNvSpPr/>
            <p:nvPr/>
          </p:nvSpPr>
          <p:spPr>
            <a:xfrm>
              <a:off x="3041775" y="6406814"/>
              <a:ext cx="3063750" cy="452774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六边形 33"/>
            <p:cNvSpPr/>
            <p:nvPr/>
          </p:nvSpPr>
          <p:spPr>
            <a:xfrm>
              <a:off x="6095207" y="6406814"/>
              <a:ext cx="3047603" cy="452774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六边形 34"/>
            <p:cNvSpPr/>
            <p:nvPr/>
          </p:nvSpPr>
          <p:spPr>
            <a:xfrm>
              <a:off x="9142810" y="6406814"/>
              <a:ext cx="3047603" cy="452774"/>
            </a:xfrm>
            <a:prstGeom prst="hexagon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六边形 35"/>
          <p:cNvSpPr/>
          <p:nvPr/>
        </p:nvSpPr>
        <p:spPr>
          <a:xfrm flipV="1">
            <a:off x="0" y="0"/>
            <a:ext cx="3047603" cy="93401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40" name="TextBox 39"/>
          <p:cNvSpPr txBox="1"/>
          <p:nvPr/>
        </p:nvSpPr>
        <p:spPr>
          <a:xfrm>
            <a:off x="4295006" y="2721425"/>
            <a:ext cx="3877950" cy="830981"/>
          </a:xfrm>
          <a:prstGeom prst="rect">
            <a:avLst/>
          </a:prstGeom>
          <a:noFill/>
        </p:spPr>
        <p:txBody>
          <a:bodyPr wrap="none" lIns="91423" tIns="45712" rIns="91423" bIns="45712" rtlCol="0">
            <a:spAutoFit/>
          </a:bodyPr>
          <a:lstStyle/>
          <a:p>
            <a:r>
              <a:rPr lang="zh-CN" altLang="en-US" sz="4800" dirty="0">
                <a:solidFill>
                  <a:srgbClr val="319095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通信工程制图</a:t>
            </a:r>
          </a:p>
        </p:txBody>
      </p:sp>
      <p:sp>
        <p:nvSpPr>
          <p:cNvPr id="41" name="文本框 5"/>
          <p:cNvSpPr txBox="1"/>
          <p:nvPr/>
        </p:nvSpPr>
        <p:spPr>
          <a:xfrm>
            <a:off x="5078367" y="4785383"/>
            <a:ext cx="2031292" cy="461649"/>
          </a:xfrm>
          <a:prstGeom prst="rect">
            <a:avLst/>
          </a:prstGeom>
          <a:noFill/>
        </p:spPr>
        <p:txBody>
          <a:bodyPr wrap="none" lIns="91423" tIns="45712" rIns="91423" bIns="45712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主讲：刘方涛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2994466" y="3552761"/>
            <a:ext cx="6199100" cy="1015647"/>
          </a:xfrm>
          <a:prstGeom prst="rect">
            <a:avLst/>
          </a:prstGeom>
          <a:noFill/>
          <a:ln>
            <a:noFill/>
          </a:ln>
          <a:effectLst>
            <a:glow rad="1905000">
              <a:srgbClr val="F14124">
                <a:alpha val="40000"/>
              </a:srgbClr>
            </a:glow>
            <a:softEdge rad="1270000"/>
          </a:effectLst>
        </p:spPr>
        <p:txBody>
          <a:bodyPr wrap="none" lIns="91423" tIns="45712" rIns="91423" bIns="45712">
            <a:spAutoFit/>
          </a:bodyPr>
          <a:lstStyle/>
          <a:p>
            <a:pPr algn="ctr"/>
            <a:r>
              <a:rPr lang="zh-CN" altLang="en-US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en-US" altLang="zh-CN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2.2 </a:t>
            </a:r>
            <a:r>
              <a:rPr lang="zh-CN" altLang="en-US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点的绘制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067969" y="113000"/>
            <a:ext cx="246279" cy="192359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ctr"/>
            <a:endParaRPr lang="zh-CN" altLang="en-US" sz="4000" dirty="0"/>
          </a:p>
          <a:p>
            <a:pPr algn="ctr"/>
            <a:endParaRPr lang="zh-CN" altLang="en-US" sz="4000" dirty="0"/>
          </a:p>
          <a:p>
            <a:pPr algn="ctr"/>
            <a:endParaRPr lang="zh-CN" altLang="en-US" sz="3700" dirty="0">
              <a:solidFill>
                <a:schemeClr val="tx1">
                  <a:lumMod val="75000"/>
                  <a:lumOff val="25000"/>
                </a:schemeClr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六边形 18"/>
          <p:cNvSpPr/>
          <p:nvPr/>
        </p:nvSpPr>
        <p:spPr>
          <a:xfrm flipV="1">
            <a:off x="3041774" y="2632"/>
            <a:ext cx="3047603" cy="93401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0" name="六边形 19"/>
          <p:cNvSpPr/>
          <p:nvPr/>
        </p:nvSpPr>
        <p:spPr>
          <a:xfrm flipV="1">
            <a:off x="6083548" y="2632"/>
            <a:ext cx="3047603" cy="93401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1" name="六边形 20"/>
          <p:cNvSpPr/>
          <p:nvPr/>
        </p:nvSpPr>
        <p:spPr>
          <a:xfrm flipV="1">
            <a:off x="9142810" y="2632"/>
            <a:ext cx="3047603" cy="93401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1"/>
            <a:ext cx="3476379" cy="9749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40" grpId="0"/>
      <p:bldP spid="41" grpId="0"/>
      <p:bldP spid="42" grpId="0"/>
      <p:bldP spid="45" grpId="0"/>
      <p:bldP spid="19" grpId="0" animBg="1"/>
      <p:bldP spid="20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标题层"/>
          <p:cNvSpPr txBox="1"/>
          <p:nvPr/>
        </p:nvSpPr>
        <p:spPr bwMode="auto">
          <a:xfrm>
            <a:off x="4078982" y="1845618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4957954" y="1916219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72" name="标题层"/>
          <p:cNvSpPr txBox="1"/>
          <p:nvPr/>
        </p:nvSpPr>
        <p:spPr bwMode="auto">
          <a:xfrm>
            <a:off x="5049220" y="1845618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90" name="标题层"/>
          <p:cNvSpPr txBox="1"/>
          <p:nvPr/>
        </p:nvSpPr>
        <p:spPr bwMode="auto">
          <a:xfrm>
            <a:off x="4078982" y="2878851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91" name="直接连接符 90"/>
          <p:cNvCxnSpPr/>
          <p:nvPr/>
        </p:nvCxnSpPr>
        <p:spPr>
          <a:xfrm>
            <a:off x="4957954" y="2949452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2" name="标题层"/>
          <p:cNvSpPr txBox="1"/>
          <p:nvPr/>
        </p:nvSpPr>
        <p:spPr bwMode="auto">
          <a:xfrm>
            <a:off x="5049220" y="2878851"/>
            <a:ext cx="3359815" cy="692473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</a:p>
        </p:txBody>
      </p:sp>
      <p:sp>
        <p:nvSpPr>
          <p:cNvPr id="95" name="标题层"/>
          <p:cNvSpPr txBox="1"/>
          <p:nvPr/>
        </p:nvSpPr>
        <p:spPr bwMode="auto">
          <a:xfrm>
            <a:off x="4078982" y="3912084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96" name="直接连接符 95"/>
          <p:cNvCxnSpPr/>
          <p:nvPr/>
        </p:nvCxnSpPr>
        <p:spPr>
          <a:xfrm>
            <a:off x="4957954" y="3982685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7" name="标题层"/>
          <p:cNvSpPr txBox="1"/>
          <p:nvPr/>
        </p:nvSpPr>
        <p:spPr bwMode="auto">
          <a:xfrm>
            <a:off x="5049220" y="3912084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100" name="标题层"/>
          <p:cNvSpPr txBox="1"/>
          <p:nvPr/>
        </p:nvSpPr>
        <p:spPr bwMode="auto">
          <a:xfrm>
            <a:off x="4078982" y="4945316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101" name="直接连接符 100"/>
          <p:cNvCxnSpPr/>
          <p:nvPr/>
        </p:nvCxnSpPr>
        <p:spPr>
          <a:xfrm>
            <a:off x="4957954" y="5015917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102" name="标题层"/>
          <p:cNvSpPr txBox="1"/>
          <p:nvPr/>
        </p:nvSpPr>
        <p:spPr bwMode="auto">
          <a:xfrm>
            <a:off x="5049220" y="4945316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小结</a:t>
            </a:r>
          </a:p>
        </p:txBody>
      </p:sp>
      <p:sp>
        <p:nvSpPr>
          <p:cNvPr id="31" name="矩形 30"/>
          <p:cNvSpPr/>
          <p:nvPr/>
        </p:nvSpPr>
        <p:spPr>
          <a:xfrm>
            <a:off x="0" y="0"/>
            <a:ext cx="12192000" cy="1125538"/>
          </a:xfrm>
          <a:prstGeom prst="rect">
            <a:avLst/>
          </a:prstGeom>
          <a:solidFill>
            <a:srgbClr val="319095"/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774410" y="212081"/>
            <a:ext cx="46415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r>
              <a:rPr lang="en-US" altLang="zh-CN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0" y="6615474"/>
            <a:ext cx="12190412" cy="244114"/>
            <a:chOff x="-42912" y="6615474"/>
            <a:chExt cx="12190412" cy="244114"/>
          </a:xfrm>
        </p:grpSpPr>
        <p:sp>
          <p:nvSpPr>
            <p:cNvPr id="24" name="六边形 23"/>
            <p:cNvSpPr/>
            <p:nvPr/>
          </p:nvSpPr>
          <p:spPr>
            <a:xfrm>
              <a:off x="-42912" y="6615474"/>
              <a:ext cx="3041773" cy="244114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六边形 24"/>
            <p:cNvSpPr/>
            <p:nvPr/>
          </p:nvSpPr>
          <p:spPr>
            <a:xfrm>
              <a:off x="2998862" y="6615474"/>
              <a:ext cx="3063750" cy="244114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六边形 25"/>
            <p:cNvSpPr/>
            <p:nvPr/>
          </p:nvSpPr>
          <p:spPr>
            <a:xfrm>
              <a:off x="6052294" y="6615474"/>
              <a:ext cx="3047603" cy="244114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六边形 26"/>
            <p:cNvSpPr/>
            <p:nvPr/>
          </p:nvSpPr>
          <p:spPr>
            <a:xfrm>
              <a:off x="9099897" y="6615474"/>
              <a:ext cx="3047603" cy="244114"/>
            </a:xfrm>
            <a:prstGeom prst="hexagon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5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50"/>
                            </p:stCondLst>
                            <p:childTnLst>
                              <p:par>
                                <p:cTn id="2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3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850"/>
                            </p:stCondLst>
                            <p:childTnLst>
                              <p:par>
                                <p:cTn id="34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3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3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3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150"/>
                            </p:stCondLst>
                            <p:childTnLst>
                              <p:par>
                                <p:cTn id="4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3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450"/>
                            </p:stCondLst>
                            <p:childTnLst>
                              <p:par>
                                <p:cTn id="49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3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3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3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3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750"/>
                            </p:stCondLst>
                            <p:childTnLst>
                              <p:par>
                                <p:cTn id="5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3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050"/>
                            </p:stCondLst>
                            <p:childTnLst>
                              <p:par>
                                <p:cTn id="64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3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3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3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2" grpId="0"/>
      <p:bldP spid="90" grpId="0"/>
      <p:bldP spid="92" grpId="0"/>
      <p:bldP spid="95" grpId="0"/>
      <p:bldP spid="97" grpId="0"/>
      <p:bldP spid="100" grpId="0"/>
      <p:bldP spid="102" grpId="0"/>
      <p:bldP spid="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角矩形 21"/>
          <p:cNvSpPr/>
          <p:nvPr/>
        </p:nvSpPr>
        <p:spPr>
          <a:xfrm>
            <a:off x="2328270" y="1671962"/>
            <a:ext cx="7244427" cy="4278111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/>
          <p:nvPr/>
        </p:nvSpPr>
        <p:spPr>
          <a:xfrm>
            <a:off x="3180216" y="1488328"/>
            <a:ext cx="5303299" cy="449555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788700" y="1992384"/>
            <a:ext cx="6492772" cy="412453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通过对点的相关命令的学习，完成下面的图形的绘制。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16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任务描述</a:t>
              </a: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3502918" y="2516696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56429" y="2516696"/>
            <a:ext cx="2971429" cy="30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752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8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角矩形 21"/>
          <p:cNvSpPr/>
          <p:nvPr/>
        </p:nvSpPr>
        <p:spPr>
          <a:xfrm>
            <a:off x="3396345" y="2006143"/>
            <a:ext cx="7244427" cy="806401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/>
          <p:nvPr/>
        </p:nvSpPr>
        <p:spPr>
          <a:xfrm>
            <a:off x="4248291" y="1822509"/>
            <a:ext cx="5303299" cy="449555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方法一</a:t>
            </a:r>
          </a:p>
        </p:txBody>
      </p:sp>
      <p:sp>
        <p:nvSpPr>
          <p:cNvPr id="24" name="六边形 23"/>
          <p:cNvSpPr/>
          <p:nvPr/>
        </p:nvSpPr>
        <p:spPr>
          <a:xfrm>
            <a:off x="910630" y="3303864"/>
            <a:ext cx="1587056" cy="1368469"/>
          </a:xfrm>
          <a:prstGeom prst="hexagon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点的绘制</a:t>
            </a:r>
          </a:p>
        </p:txBody>
      </p:sp>
      <p:cxnSp>
        <p:nvCxnSpPr>
          <p:cNvPr id="25" name="直接箭头连接符 24"/>
          <p:cNvCxnSpPr>
            <a:stCxn id="24" idx="5"/>
          </p:cNvCxnSpPr>
          <p:nvPr/>
        </p:nvCxnSpPr>
        <p:spPr>
          <a:xfrm flipV="1">
            <a:off x="2155569" y="2317079"/>
            <a:ext cx="1240776" cy="986785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>
            <a:stCxn id="24" idx="0"/>
          </p:cNvCxnSpPr>
          <p:nvPr/>
        </p:nvCxnSpPr>
        <p:spPr>
          <a:xfrm>
            <a:off x="2497686" y="3988098"/>
            <a:ext cx="898660" cy="0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>
            <a:stCxn id="24" idx="1"/>
          </p:cNvCxnSpPr>
          <p:nvPr/>
        </p:nvCxnSpPr>
        <p:spPr>
          <a:xfrm>
            <a:off x="2155569" y="4672333"/>
            <a:ext cx="1240776" cy="1000765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3856775" y="2326565"/>
            <a:ext cx="6492772" cy="412453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在菜单栏中选择“绘图”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→“点”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命令。</a:t>
            </a:r>
          </a:p>
        </p:txBody>
      </p:sp>
      <p:sp>
        <p:nvSpPr>
          <p:cNvPr id="29" name="圆角矩形 28"/>
          <p:cNvSpPr/>
          <p:nvPr/>
        </p:nvSpPr>
        <p:spPr>
          <a:xfrm>
            <a:off x="3396345" y="3680415"/>
            <a:ext cx="7244427" cy="703886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30" name="六边形 29"/>
          <p:cNvSpPr/>
          <p:nvPr/>
        </p:nvSpPr>
        <p:spPr>
          <a:xfrm>
            <a:off x="4248291" y="3496779"/>
            <a:ext cx="5303299" cy="449555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方法二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856775" y="3990896"/>
            <a:ext cx="6558911" cy="338587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单击“绘图”面板上的“点”按钮      </a:t>
            </a:r>
            <a:r>
              <a:rPr lang="en-US" altLang="en-US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32" name="圆角矩形 31"/>
          <p:cNvSpPr/>
          <p:nvPr/>
        </p:nvSpPr>
        <p:spPr>
          <a:xfrm>
            <a:off x="3396345" y="5373013"/>
            <a:ext cx="7244427" cy="721077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33" name="六边形 32"/>
          <p:cNvSpPr/>
          <p:nvPr/>
        </p:nvSpPr>
        <p:spPr>
          <a:xfrm>
            <a:off x="4248291" y="5189378"/>
            <a:ext cx="5303299" cy="449555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方法三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856775" y="5683495"/>
            <a:ext cx="6503793" cy="338587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在命令行中输入“</a:t>
            </a:r>
            <a:r>
              <a:rPr lang="en-US" altLang="zh-CN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point</a:t>
            </a:r>
            <a:r>
              <a:rPr lang="zh-CN" altLang="en-US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”，按“</a:t>
            </a:r>
            <a:r>
              <a:rPr lang="en-US" altLang="en-US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Enter</a:t>
            </a:r>
            <a:r>
              <a:rPr lang="zh-CN" altLang="en-US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”键。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16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47334" y="4046290"/>
            <a:ext cx="247619" cy="2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6085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8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7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9" fill="hold">
                          <p:stCondLst>
                            <p:cond delay="indefinite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69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7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4" grpId="0" animBg="1"/>
          <p:bldP spid="28" grpId="0"/>
          <p:bldP spid="29" grpId="0" animBg="1"/>
          <p:bldP spid="30" grpId="0" animBg="1"/>
          <p:bldP spid="31" grpId="0"/>
          <p:bldP spid="32" grpId="0" animBg="1"/>
          <p:bldP spid="33" grpId="0" animBg="1"/>
          <p:bldP spid="3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7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9" fill="hold">
                          <p:stCondLst>
                            <p:cond delay="indefinite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6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7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4" grpId="0" animBg="1"/>
          <p:bldP spid="28" grpId="0"/>
          <p:bldP spid="29" grpId="0" animBg="1"/>
          <p:bldP spid="30" grpId="0" animBg="1"/>
          <p:bldP spid="31" grpId="0"/>
          <p:bldP spid="32" grpId="0" animBg="1"/>
          <p:bldP spid="33" grpId="0" animBg="1"/>
          <p:bldP spid="34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3718942" y="1974361"/>
            <a:ext cx="1944216" cy="936104"/>
          </a:xfrm>
          <a:prstGeom prst="roundRect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定数等分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命令：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divide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807174" y="1960713"/>
            <a:ext cx="5256584" cy="362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沿对象的长度或周长创建等间隔排列的点对象或块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3718942" y="4572919"/>
            <a:ext cx="1944216" cy="936104"/>
          </a:xfrm>
          <a:prstGeom prst="roundRect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定距等分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命令：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measure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807174" y="4539297"/>
            <a:ext cx="5256584" cy="362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沿对象的长度或周长按指定间隔创建点对象或块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943185" y="3273640"/>
            <a:ext cx="1944216" cy="936104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点的应用</a:t>
            </a:r>
          </a:p>
        </p:txBody>
      </p:sp>
      <p:cxnSp>
        <p:nvCxnSpPr>
          <p:cNvPr id="14" name="肘形连接符 13"/>
          <p:cNvCxnSpPr/>
          <p:nvPr/>
        </p:nvCxnSpPr>
        <p:spPr>
          <a:xfrm rot="10800000" flipV="1">
            <a:off x="2887402" y="2442412"/>
            <a:ext cx="831541" cy="1299279"/>
          </a:xfrm>
          <a:prstGeom prst="bentConnector3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5" name="肘形连接符 14"/>
          <p:cNvCxnSpPr/>
          <p:nvPr/>
        </p:nvCxnSpPr>
        <p:spPr>
          <a:xfrm>
            <a:off x="2887401" y="3741692"/>
            <a:ext cx="831541" cy="1299279"/>
          </a:xfrm>
          <a:prstGeom prst="bentConnector3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25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</a:p>
          </p:txBody>
        </p:sp>
        <p:sp>
          <p:nvSpPr>
            <p:cNvPr id="26" name="燕尾形 25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7" name="燕尾形 26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8" name="燕尾形 27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/>
          <a:srcRect l="7590" t="26699" r="7862" b="22304"/>
          <a:stretch/>
        </p:blipFill>
        <p:spPr>
          <a:xfrm>
            <a:off x="6959302" y="2445548"/>
            <a:ext cx="2520280" cy="165618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5"/>
          <a:srcRect l="4902" t="29262" r="10566" b="19742"/>
          <a:stretch/>
        </p:blipFill>
        <p:spPr>
          <a:xfrm>
            <a:off x="7027858" y="5085978"/>
            <a:ext cx="2592288" cy="1656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462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9" grpId="0" animBg="1"/>
      <p:bldP spid="11" grpId="0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6" name="直接连接符 55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8" name="组合 57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9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任务实施</a:t>
              </a:r>
            </a:p>
          </p:txBody>
        </p:sp>
        <p:sp>
          <p:nvSpPr>
            <p:cNvPr id="60" name="燕尾形 59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1" name="燕尾形 60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2" name="燕尾形 61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56429" y="2516696"/>
            <a:ext cx="2971429" cy="30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864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 flipH="1">
            <a:off x="910630" y="1911884"/>
            <a:ext cx="3452331" cy="4032447"/>
            <a:chOff x="1331640" y="1707656"/>
            <a:chExt cx="2796076" cy="2835508"/>
          </a:xfrm>
        </p:grpSpPr>
        <p:sp>
          <p:nvSpPr>
            <p:cNvPr id="35" name="等腰三角形 5"/>
            <p:cNvSpPr/>
            <p:nvPr/>
          </p:nvSpPr>
          <p:spPr>
            <a:xfrm>
              <a:off x="1608860" y="1707656"/>
              <a:ext cx="1247249" cy="1186340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等腰三角形 5"/>
            <p:cNvSpPr/>
            <p:nvPr/>
          </p:nvSpPr>
          <p:spPr>
            <a:xfrm>
              <a:off x="1619671" y="2445008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  <a:gd name="connsiteX0-121" fmla="*/ 0 w 1240133"/>
                <a:gd name="connsiteY0-122" fmla="*/ 652643 h 652643"/>
                <a:gd name="connsiteX1-123" fmla="*/ 1240133 w 1240133"/>
                <a:gd name="connsiteY1-124" fmla="*/ 0 h 652643"/>
                <a:gd name="connsiteX2-125" fmla="*/ 1224300 w 1240133"/>
                <a:gd name="connsiteY2-126" fmla="*/ 638411 h 652643"/>
                <a:gd name="connsiteX3-127" fmla="*/ 0 w 1240133"/>
                <a:gd name="connsiteY3-128" fmla="*/ 652643 h 652643"/>
                <a:gd name="connsiteX0-129" fmla="*/ 0 w 1233017"/>
                <a:gd name="connsiteY0-130" fmla="*/ 629932 h 629932"/>
                <a:gd name="connsiteX1-131" fmla="*/ 1233017 w 1233017"/>
                <a:gd name="connsiteY1-132" fmla="*/ 9311 h 629932"/>
                <a:gd name="connsiteX2-133" fmla="*/ 1224300 w 1233017"/>
                <a:gd name="connsiteY2-134" fmla="*/ 615700 h 629932"/>
                <a:gd name="connsiteX3-135" fmla="*/ 0 w 1233017"/>
                <a:gd name="connsiteY3-136" fmla="*/ 629932 h 629932"/>
                <a:gd name="connsiteX0-137" fmla="*/ 0 w 1233017"/>
                <a:gd name="connsiteY0-138" fmla="*/ 629932 h 644164"/>
                <a:gd name="connsiteX1-139" fmla="*/ 1233017 w 1233017"/>
                <a:gd name="connsiteY1-140" fmla="*/ 9311 h 644164"/>
                <a:gd name="connsiteX2-141" fmla="*/ 1224300 w 1233017"/>
                <a:gd name="connsiteY2-142" fmla="*/ 644164 h 644164"/>
                <a:gd name="connsiteX3-143" fmla="*/ 0 w 1233017"/>
                <a:gd name="connsiteY3-144" fmla="*/ 629932 h 644164"/>
                <a:gd name="connsiteX0-145" fmla="*/ 0 w 1233017"/>
                <a:gd name="connsiteY0-146" fmla="*/ 629932 h 644164"/>
                <a:gd name="connsiteX1-147" fmla="*/ 1233017 w 1233017"/>
                <a:gd name="connsiteY1-148" fmla="*/ 9311 h 644164"/>
                <a:gd name="connsiteX2-149" fmla="*/ 1224300 w 1233017"/>
                <a:gd name="connsiteY2-150" fmla="*/ 644164 h 644164"/>
                <a:gd name="connsiteX3-151" fmla="*/ 0 w 1233017"/>
                <a:gd name="connsiteY3-152" fmla="*/ 629932 h 644164"/>
                <a:gd name="connsiteX0-153" fmla="*/ 0 w 1233017"/>
                <a:gd name="connsiteY0-154" fmla="*/ 629932 h 644164"/>
                <a:gd name="connsiteX1-155" fmla="*/ 1233017 w 1233017"/>
                <a:gd name="connsiteY1-156" fmla="*/ 9311 h 644164"/>
                <a:gd name="connsiteX2-157" fmla="*/ 1224300 w 1233017"/>
                <a:gd name="connsiteY2-158" fmla="*/ 644164 h 644164"/>
                <a:gd name="connsiteX3-159" fmla="*/ 0 w 1233017"/>
                <a:gd name="connsiteY3-160" fmla="*/ 629932 h 644164"/>
                <a:gd name="connsiteX0-161" fmla="*/ 0 w 1233017"/>
                <a:gd name="connsiteY0-162" fmla="*/ 629932 h 640606"/>
                <a:gd name="connsiteX1-163" fmla="*/ 1233017 w 1233017"/>
                <a:gd name="connsiteY1-164" fmla="*/ 9311 h 640606"/>
                <a:gd name="connsiteX2-165" fmla="*/ 1227858 w 1233017"/>
                <a:gd name="connsiteY2-166" fmla="*/ 640606 h 640606"/>
                <a:gd name="connsiteX3-167" fmla="*/ 0 w 1233017"/>
                <a:gd name="connsiteY3-168" fmla="*/ 629932 h 640606"/>
                <a:gd name="connsiteX0-169" fmla="*/ 0 w 1225901"/>
                <a:gd name="connsiteY0-170" fmla="*/ 632363 h 639479"/>
                <a:gd name="connsiteX1-171" fmla="*/ 1225901 w 1225901"/>
                <a:gd name="connsiteY1-172" fmla="*/ 8184 h 639479"/>
                <a:gd name="connsiteX2-173" fmla="*/ 1220742 w 1225901"/>
                <a:gd name="connsiteY2-174" fmla="*/ 639479 h 639479"/>
                <a:gd name="connsiteX3-175" fmla="*/ 0 w 1225901"/>
                <a:gd name="connsiteY3-176" fmla="*/ 632363 h 639479"/>
                <a:gd name="connsiteX0-177" fmla="*/ 0 w 1225901"/>
                <a:gd name="connsiteY0-178" fmla="*/ 624179 h 631295"/>
                <a:gd name="connsiteX1-179" fmla="*/ 1225901 w 1225901"/>
                <a:gd name="connsiteY1-180" fmla="*/ 0 h 631295"/>
                <a:gd name="connsiteX2-181" fmla="*/ 1220742 w 1225901"/>
                <a:gd name="connsiteY2-182" fmla="*/ 631295 h 631295"/>
                <a:gd name="connsiteX3-183" fmla="*/ 0 w 1225901"/>
                <a:gd name="connsiteY3-184" fmla="*/ 624179 h 631295"/>
                <a:gd name="connsiteX0-185" fmla="*/ 0 w 1225901"/>
                <a:gd name="connsiteY0-186" fmla="*/ 624179 h 631295"/>
                <a:gd name="connsiteX1-187" fmla="*/ 1225901 w 1225901"/>
                <a:gd name="connsiteY1-188" fmla="*/ 0 h 631295"/>
                <a:gd name="connsiteX2-189" fmla="*/ 1220742 w 1225901"/>
                <a:gd name="connsiteY2-190" fmla="*/ 631295 h 631295"/>
                <a:gd name="connsiteX3-191" fmla="*/ 0 w 1225901"/>
                <a:gd name="connsiteY3-192" fmla="*/ 624179 h 631295"/>
                <a:gd name="connsiteX0-193" fmla="*/ 0 w 1225901"/>
                <a:gd name="connsiteY0-194" fmla="*/ 624179 h 631295"/>
                <a:gd name="connsiteX1-195" fmla="*/ 1225901 w 1225901"/>
                <a:gd name="connsiteY1-196" fmla="*/ 0 h 631295"/>
                <a:gd name="connsiteX2-197" fmla="*/ 1220742 w 1225901"/>
                <a:gd name="connsiteY2-198" fmla="*/ 631295 h 631295"/>
                <a:gd name="connsiteX3-199" fmla="*/ 0 w 1225901"/>
                <a:gd name="connsiteY3-200" fmla="*/ 624179 h 631295"/>
                <a:gd name="connsiteX0-201" fmla="*/ 0 w 1225901"/>
                <a:gd name="connsiteY0-202" fmla="*/ 624179 h 631295"/>
                <a:gd name="connsiteX1-203" fmla="*/ 1225901 w 1225901"/>
                <a:gd name="connsiteY1-204" fmla="*/ 0 h 631295"/>
                <a:gd name="connsiteX2-205" fmla="*/ 1220742 w 1225901"/>
                <a:gd name="connsiteY2-206" fmla="*/ 631295 h 631295"/>
                <a:gd name="connsiteX3-207" fmla="*/ 0 w 1225901"/>
                <a:gd name="connsiteY3-208" fmla="*/ 624179 h 631295"/>
                <a:gd name="connsiteX0-209" fmla="*/ 0 w 1218785"/>
                <a:gd name="connsiteY0-210" fmla="*/ 631295 h 631295"/>
                <a:gd name="connsiteX1-211" fmla="*/ 1218785 w 1218785"/>
                <a:gd name="connsiteY1-212" fmla="*/ 0 h 631295"/>
                <a:gd name="connsiteX2-213" fmla="*/ 1213626 w 1218785"/>
                <a:gd name="connsiteY2-214" fmla="*/ 631295 h 631295"/>
                <a:gd name="connsiteX3-215" fmla="*/ 0 w 1218785"/>
                <a:gd name="connsiteY3-216" fmla="*/ 631295 h 631295"/>
                <a:gd name="connsiteX0-217" fmla="*/ 0 w 1229459"/>
                <a:gd name="connsiteY0-218" fmla="*/ 631295 h 631295"/>
                <a:gd name="connsiteX1-219" fmla="*/ 1229459 w 1229459"/>
                <a:gd name="connsiteY1-220" fmla="*/ 0 h 631295"/>
                <a:gd name="connsiteX2-221" fmla="*/ 1224300 w 1229459"/>
                <a:gd name="connsiteY2-222" fmla="*/ 631295 h 631295"/>
                <a:gd name="connsiteX3-223" fmla="*/ 0 w 1229459"/>
                <a:gd name="connsiteY3-224" fmla="*/ 631295 h 631295"/>
                <a:gd name="connsiteX0-225" fmla="*/ 0 w 1231416"/>
                <a:gd name="connsiteY0-226" fmla="*/ 631295 h 634853"/>
                <a:gd name="connsiteX1-227" fmla="*/ 1229459 w 1231416"/>
                <a:gd name="connsiteY1-228" fmla="*/ 0 h 634853"/>
                <a:gd name="connsiteX2-229" fmla="*/ 1231416 w 1231416"/>
                <a:gd name="connsiteY2-230" fmla="*/ 634853 h 634853"/>
                <a:gd name="connsiteX3-231" fmla="*/ 0 w 1231416"/>
                <a:gd name="connsiteY3-232" fmla="*/ 631295 h 634853"/>
                <a:gd name="connsiteX0-233" fmla="*/ 0 w 1234974"/>
                <a:gd name="connsiteY0-234" fmla="*/ 634853 h 634853"/>
                <a:gd name="connsiteX1-235" fmla="*/ 1233017 w 1234974"/>
                <a:gd name="connsiteY1-236" fmla="*/ 0 h 634853"/>
                <a:gd name="connsiteX2-237" fmla="*/ 1234974 w 1234974"/>
                <a:gd name="connsiteY2-238" fmla="*/ 634853 h 634853"/>
                <a:gd name="connsiteX3-239" fmla="*/ 0 w 1234974"/>
                <a:gd name="connsiteY3-240" fmla="*/ 634853 h 6348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等腰三角形 5"/>
            <p:cNvSpPr/>
            <p:nvPr/>
          </p:nvSpPr>
          <p:spPr>
            <a:xfrm flipV="1">
              <a:off x="1608860" y="3167486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  <a:gd name="connsiteX0-121" fmla="*/ 0 w 1240133"/>
                <a:gd name="connsiteY0-122" fmla="*/ 652643 h 652643"/>
                <a:gd name="connsiteX1-123" fmla="*/ 1240133 w 1240133"/>
                <a:gd name="connsiteY1-124" fmla="*/ 0 h 652643"/>
                <a:gd name="connsiteX2-125" fmla="*/ 1224300 w 1240133"/>
                <a:gd name="connsiteY2-126" fmla="*/ 638411 h 652643"/>
                <a:gd name="connsiteX3-127" fmla="*/ 0 w 1240133"/>
                <a:gd name="connsiteY3-128" fmla="*/ 652643 h 652643"/>
                <a:gd name="connsiteX0-129" fmla="*/ 0 w 1233017"/>
                <a:gd name="connsiteY0-130" fmla="*/ 629932 h 629932"/>
                <a:gd name="connsiteX1-131" fmla="*/ 1233017 w 1233017"/>
                <a:gd name="connsiteY1-132" fmla="*/ 9311 h 629932"/>
                <a:gd name="connsiteX2-133" fmla="*/ 1224300 w 1233017"/>
                <a:gd name="connsiteY2-134" fmla="*/ 615700 h 629932"/>
                <a:gd name="connsiteX3-135" fmla="*/ 0 w 1233017"/>
                <a:gd name="connsiteY3-136" fmla="*/ 629932 h 629932"/>
                <a:gd name="connsiteX0-137" fmla="*/ 0 w 1233017"/>
                <a:gd name="connsiteY0-138" fmla="*/ 629932 h 644164"/>
                <a:gd name="connsiteX1-139" fmla="*/ 1233017 w 1233017"/>
                <a:gd name="connsiteY1-140" fmla="*/ 9311 h 644164"/>
                <a:gd name="connsiteX2-141" fmla="*/ 1224300 w 1233017"/>
                <a:gd name="connsiteY2-142" fmla="*/ 644164 h 644164"/>
                <a:gd name="connsiteX3-143" fmla="*/ 0 w 1233017"/>
                <a:gd name="connsiteY3-144" fmla="*/ 629932 h 644164"/>
                <a:gd name="connsiteX0-145" fmla="*/ 0 w 1233017"/>
                <a:gd name="connsiteY0-146" fmla="*/ 629932 h 644164"/>
                <a:gd name="connsiteX1-147" fmla="*/ 1233017 w 1233017"/>
                <a:gd name="connsiteY1-148" fmla="*/ 9311 h 644164"/>
                <a:gd name="connsiteX2-149" fmla="*/ 1224300 w 1233017"/>
                <a:gd name="connsiteY2-150" fmla="*/ 644164 h 644164"/>
                <a:gd name="connsiteX3-151" fmla="*/ 0 w 1233017"/>
                <a:gd name="connsiteY3-152" fmla="*/ 629932 h 644164"/>
                <a:gd name="connsiteX0-153" fmla="*/ 0 w 1233017"/>
                <a:gd name="connsiteY0-154" fmla="*/ 629932 h 644164"/>
                <a:gd name="connsiteX1-155" fmla="*/ 1233017 w 1233017"/>
                <a:gd name="connsiteY1-156" fmla="*/ 9311 h 644164"/>
                <a:gd name="connsiteX2-157" fmla="*/ 1224300 w 1233017"/>
                <a:gd name="connsiteY2-158" fmla="*/ 644164 h 644164"/>
                <a:gd name="connsiteX3-159" fmla="*/ 0 w 1233017"/>
                <a:gd name="connsiteY3-160" fmla="*/ 629932 h 644164"/>
                <a:gd name="connsiteX0-161" fmla="*/ 0 w 1233017"/>
                <a:gd name="connsiteY0-162" fmla="*/ 629932 h 640606"/>
                <a:gd name="connsiteX1-163" fmla="*/ 1233017 w 1233017"/>
                <a:gd name="connsiteY1-164" fmla="*/ 9311 h 640606"/>
                <a:gd name="connsiteX2-165" fmla="*/ 1227858 w 1233017"/>
                <a:gd name="connsiteY2-166" fmla="*/ 640606 h 640606"/>
                <a:gd name="connsiteX3-167" fmla="*/ 0 w 1233017"/>
                <a:gd name="connsiteY3-168" fmla="*/ 629932 h 640606"/>
                <a:gd name="connsiteX0-169" fmla="*/ 0 w 1225901"/>
                <a:gd name="connsiteY0-170" fmla="*/ 632363 h 639479"/>
                <a:gd name="connsiteX1-171" fmla="*/ 1225901 w 1225901"/>
                <a:gd name="connsiteY1-172" fmla="*/ 8184 h 639479"/>
                <a:gd name="connsiteX2-173" fmla="*/ 1220742 w 1225901"/>
                <a:gd name="connsiteY2-174" fmla="*/ 639479 h 639479"/>
                <a:gd name="connsiteX3-175" fmla="*/ 0 w 1225901"/>
                <a:gd name="connsiteY3-176" fmla="*/ 632363 h 639479"/>
                <a:gd name="connsiteX0-177" fmla="*/ 0 w 1225901"/>
                <a:gd name="connsiteY0-178" fmla="*/ 624179 h 631295"/>
                <a:gd name="connsiteX1-179" fmla="*/ 1225901 w 1225901"/>
                <a:gd name="connsiteY1-180" fmla="*/ 0 h 631295"/>
                <a:gd name="connsiteX2-181" fmla="*/ 1220742 w 1225901"/>
                <a:gd name="connsiteY2-182" fmla="*/ 631295 h 631295"/>
                <a:gd name="connsiteX3-183" fmla="*/ 0 w 1225901"/>
                <a:gd name="connsiteY3-184" fmla="*/ 624179 h 631295"/>
                <a:gd name="connsiteX0-185" fmla="*/ 0 w 1225901"/>
                <a:gd name="connsiteY0-186" fmla="*/ 624179 h 631295"/>
                <a:gd name="connsiteX1-187" fmla="*/ 1225901 w 1225901"/>
                <a:gd name="connsiteY1-188" fmla="*/ 0 h 631295"/>
                <a:gd name="connsiteX2-189" fmla="*/ 1220742 w 1225901"/>
                <a:gd name="connsiteY2-190" fmla="*/ 631295 h 631295"/>
                <a:gd name="connsiteX3-191" fmla="*/ 0 w 1225901"/>
                <a:gd name="connsiteY3-192" fmla="*/ 624179 h 631295"/>
                <a:gd name="connsiteX0-193" fmla="*/ 0 w 1225901"/>
                <a:gd name="connsiteY0-194" fmla="*/ 624179 h 631295"/>
                <a:gd name="connsiteX1-195" fmla="*/ 1225901 w 1225901"/>
                <a:gd name="connsiteY1-196" fmla="*/ 0 h 631295"/>
                <a:gd name="connsiteX2-197" fmla="*/ 1220742 w 1225901"/>
                <a:gd name="connsiteY2-198" fmla="*/ 631295 h 631295"/>
                <a:gd name="connsiteX3-199" fmla="*/ 0 w 1225901"/>
                <a:gd name="connsiteY3-200" fmla="*/ 624179 h 631295"/>
                <a:gd name="connsiteX0-201" fmla="*/ 0 w 1225901"/>
                <a:gd name="connsiteY0-202" fmla="*/ 624179 h 631295"/>
                <a:gd name="connsiteX1-203" fmla="*/ 1225901 w 1225901"/>
                <a:gd name="connsiteY1-204" fmla="*/ 0 h 631295"/>
                <a:gd name="connsiteX2-205" fmla="*/ 1220742 w 1225901"/>
                <a:gd name="connsiteY2-206" fmla="*/ 631295 h 631295"/>
                <a:gd name="connsiteX3-207" fmla="*/ 0 w 1225901"/>
                <a:gd name="connsiteY3-208" fmla="*/ 624179 h 631295"/>
                <a:gd name="connsiteX0-209" fmla="*/ 0 w 1218785"/>
                <a:gd name="connsiteY0-210" fmla="*/ 631295 h 631295"/>
                <a:gd name="connsiteX1-211" fmla="*/ 1218785 w 1218785"/>
                <a:gd name="connsiteY1-212" fmla="*/ 0 h 631295"/>
                <a:gd name="connsiteX2-213" fmla="*/ 1213626 w 1218785"/>
                <a:gd name="connsiteY2-214" fmla="*/ 631295 h 631295"/>
                <a:gd name="connsiteX3-215" fmla="*/ 0 w 1218785"/>
                <a:gd name="connsiteY3-216" fmla="*/ 631295 h 631295"/>
                <a:gd name="connsiteX0-217" fmla="*/ 0 w 1229459"/>
                <a:gd name="connsiteY0-218" fmla="*/ 631295 h 631295"/>
                <a:gd name="connsiteX1-219" fmla="*/ 1229459 w 1229459"/>
                <a:gd name="connsiteY1-220" fmla="*/ 0 h 631295"/>
                <a:gd name="connsiteX2-221" fmla="*/ 1224300 w 1229459"/>
                <a:gd name="connsiteY2-222" fmla="*/ 631295 h 631295"/>
                <a:gd name="connsiteX3-223" fmla="*/ 0 w 1229459"/>
                <a:gd name="connsiteY3-224" fmla="*/ 631295 h 631295"/>
                <a:gd name="connsiteX0-225" fmla="*/ 0 w 1231416"/>
                <a:gd name="connsiteY0-226" fmla="*/ 631295 h 634853"/>
                <a:gd name="connsiteX1-227" fmla="*/ 1229459 w 1231416"/>
                <a:gd name="connsiteY1-228" fmla="*/ 0 h 634853"/>
                <a:gd name="connsiteX2-229" fmla="*/ 1231416 w 1231416"/>
                <a:gd name="connsiteY2-230" fmla="*/ 634853 h 634853"/>
                <a:gd name="connsiteX3-231" fmla="*/ 0 w 1231416"/>
                <a:gd name="connsiteY3-232" fmla="*/ 631295 h 634853"/>
                <a:gd name="connsiteX0-233" fmla="*/ 0 w 1234974"/>
                <a:gd name="connsiteY0-234" fmla="*/ 634853 h 634853"/>
                <a:gd name="connsiteX1-235" fmla="*/ 1233017 w 1234974"/>
                <a:gd name="connsiteY1-236" fmla="*/ 0 h 634853"/>
                <a:gd name="connsiteX2-237" fmla="*/ 1234974 w 1234974"/>
                <a:gd name="connsiteY2-238" fmla="*/ 634853 h 634853"/>
                <a:gd name="connsiteX3-239" fmla="*/ 0 w 1234974"/>
                <a:gd name="connsiteY3-240" fmla="*/ 634853 h 6348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等腰三角形 5"/>
            <p:cNvSpPr/>
            <p:nvPr/>
          </p:nvSpPr>
          <p:spPr>
            <a:xfrm flipV="1">
              <a:off x="1619671" y="3356824"/>
              <a:ext cx="1247249" cy="1186340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39" name="圆角矩形 11"/>
            <p:cNvSpPr/>
            <p:nvPr/>
          </p:nvSpPr>
          <p:spPr>
            <a:xfrm>
              <a:off x="1331640" y="3079860"/>
              <a:ext cx="198918" cy="87624"/>
            </a:xfrm>
            <a:custGeom>
              <a:avLst/>
              <a:gdLst/>
              <a:ahLst/>
              <a:cxnLst/>
              <a:rect l="l" t="t" r="r" b="b"/>
              <a:pathLst>
                <a:path w="198918" h="87624">
                  <a:moveTo>
                    <a:pt x="43812" y="0"/>
                  </a:moveTo>
                  <a:lnTo>
                    <a:pt x="198918" y="0"/>
                  </a:lnTo>
                  <a:lnTo>
                    <a:pt x="198918" y="87624"/>
                  </a:lnTo>
                  <a:lnTo>
                    <a:pt x="43812" y="87624"/>
                  </a:lnTo>
                  <a:cubicBezTo>
                    <a:pt x="19615" y="87624"/>
                    <a:pt x="0" y="68009"/>
                    <a:pt x="0" y="43812"/>
                  </a:cubicBezTo>
                  <a:cubicBezTo>
                    <a:pt x="0" y="19615"/>
                    <a:pt x="19615" y="0"/>
                    <a:pt x="43812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空心弧 15"/>
            <p:cNvSpPr/>
            <p:nvPr/>
          </p:nvSpPr>
          <p:spPr>
            <a:xfrm rot="5400000">
              <a:off x="3312321" y="2346812"/>
              <a:ext cx="509372" cy="1121419"/>
            </a:xfrm>
            <a:custGeom>
              <a:avLst/>
              <a:gdLst/>
              <a:ahLst/>
              <a:cxnLst/>
              <a:rect l="l" t="t" r="r" b="b"/>
              <a:pathLst>
                <a:path w="509372" h="1121419">
                  <a:moveTo>
                    <a:pt x="507512" y="1121419"/>
                  </a:moveTo>
                  <a:lnTo>
                    <a:pt x="509372" y="1119300"/>
                  </a:lnTo>
                  <a:lnTo>
                    <a:pt x="509372" y="1121419"/>
                  </a:lnTo>
                  <a:close/>
                  <a:moveTo>
                    <a:pt x="430106" y="1116802"/>
                  </a:moveTo>
                  <a:lnTo>
                    <a:pt x="434159" y="1121419"/>
                  </a:lnTo>
                  <a:lnTo>
                    <a:pt x="430599" y="1121419"/>
                  </a:lnTo>
                  <a:cubicBezTo>
                    <a:pt x="430325" y="1119896"/>
                    <a:pt x="430214" y="1118353"/>
                    <a:pt x="430106" y="1116802"/>
                  </a:cubicBezTo>
                  <a:close/>
                  <a:moveTo>
                    <a:pt x="0" y="259419"/>
                  </a:moveTo>
                  <a:lnTo>
                    <a:pt x="832" y="257324"/>
                  </a:lnTo>
                  <a:lnTo>
                    <a:pt x="0" y="257324"/>
                  </a:lnTo>
                  <a:cubicBezTo>
                    <a:pt x="0" y="161091"/>
                    <a:pt x="53696" y="72900"/>
                    <a:pt x="139188" y="28721"/>
                  </a:cubicBezTo>
                  <a:cubicBezTo>
                    <a:pt x="224680" y="-15459"/>
                    <a:pt x="327679" y="-8244"/>
                    <a:pt x="406177" y="47423"/>
                  </a:cubicBezTo>
                  <a:cubicBezTo>
                    <a:pt x="466571" y="90252"/>
                    <a:pt x="504696" y="156253"/>
                    <a:pt x="509372" y="227993"/>
                  </a:cubicBezTo>
                  <a:lnTo>
                    <a:pt x="509372" y="1073841"/>
                  </a:lnTo>
                  <a:cubicBezTo>
                    <a:pt x="502538" y="1059565"/>
                    <a:pt x="487753" y="1050433"/>
                    <a:pt x="470835" y="1050433"/>
                  </a:cubicBezTo>
                  <a:cubicBezTo>
                    <a:pt x="451854" y="1050433"/>
                    <a:pt x="435559" y="1061928"/>
                    <a:pt x="428567" y="1078352"/>
                  </a:cubicBezTo>
                  <a:cubicBezTo>
                    <a:pt x="427251" y="1065847"/>
                    <a:pt x="427023" y="1052948"/>
                    <a:pt x="427023" y="1039779"/>
                  </a:cubicBezTo>
                  <a:lnTo>
                    <a:pt x="427023" y="281216"/>
                  </a:lnTo>
                  <a:lnTo>
                    <a:pt x="427023" y="281216"/>
                  </a:lnTo>
                  <a:lnTo>
                    <a:pt x="427023" y="236015"/>
                  </a:lnTo>
                  <a:lnTo>
                    <a:pt x="426558" y="236015"/>
                  </a:lnTo>
                  <a:cubicBezTo>
                    <a:pt x="420904" y="189157"/>
                    <a:pt x="395728" y="146071"/>
                    <a:pt x="356132" y="117992"/>
                  </a:cubicBezTo>
                  <a:cubicBezTo>
                    <a:pt x="304025" y="81040"/>
                    <a:pt x="235655" y="76251"/>
                    <a:pt x="178905" y="105577"/>
                  </a:cubicBezTo>
                  <a:cubicBezTo>
                    <a:pt x="122253" y="134854"/>
                    <a:pt x="86634" y="193244"/>
                    <a:pt x="86558" y="256996"/>
                  </a:cubicBezTo>
                  <a:cubicBezTo>
                    <a:pt x="87499" y="257768"/>
                    <a:pt x="87520" y="258591"/>
                    <a:pt x="87520" y="259419"/>
                  </a:cubicBezTo>
                  <a:cubicBezTo>
                    <a:pt x="87520" y="284619"/>
                    <a:pt x="67928" y="305047"/>
                    <a:pt x="43760" y="305047"/>
                  </a:cubicBezTo>
                  <a:cubicBezTo>
                    <a:pt x="19592" y="305047"/>
                    <a:pt x="0" y="284619"/>
                    <a:pt x="0" y="25941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6599262" y="2960491"/>
            <a:ext cx="463152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16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绘制点之前，需先设置点样式，否则无法看清点</a:t>
            </a:r>
          </a:p>
        </p:txBody>
      </p:sp>
      <p:cxnSp>
        <p:nvCxnSpPr>
          <p:cNvPr id="31" name="直接连接符 30"/>
          <p:cNvCxnSpPr/>
          <p:nvPr/>
        </p:nvCxnSpPr>
        <p:spPr>
          <a:xfrm flipH="1">
            <a:off x="4981237" y="3120786"/>
            <a:ext cx="1039728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1" name="组合 50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2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小结</a:t>
              </a:r>
            </a:p>
          </p:txBody>
        </p:sp>
        <p:sp>
          <p:nvSpPr>
            <p:cNvPr id="53" name="燕尾形 52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4" name="燕尾形 53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5" name="燕尾形 54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6527254" y="4621327"/>
            <a:ext cx="53285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16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点命令很少单独使用，一般应用在定数等分或定距等分中</a:t>
            </a:r>
          </a:p>
        </p:txBody>
      </p:sp>
      <p:cxnSp>
        <p:nvCxnSpPr>
          <p:cNvPr id="21" name="直接连接符 20"/>
          <p:cNvCxnSpPr/>
          <p:nvPr/>
        </p:nvCxnSpPr>
        <p:spPr>
          <a:xfrm flipH="1">
            <a:off x="4931640" y="4790604"/>
            <a:ext cx="1039728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0967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3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101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101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4655046" y="1127493"/>
            <a:ext cx="2880320" cy="2483034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2" name="六边形 31"/>
          <p:cNvSpPr/>
          <p:nvPr/>
        </p:nvSpPr>
        <p:spPr>
          <a:xfrm>
            <a:off x="1" y="6406814"/>
            <a:ext cx="3041773" cy="452774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3" name="六边形 32"/>
          <p:cNvSpPr/>
          <p:nvPr/>
        </p:nvSpPr>
        <p:spPr>
          <a:xfrm>
            <a:off x="3041775" y="6406814"/>
            <a:ext cx="3063750" cy="452774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4" name="六边形 33"/>
          <p:cNvSpPr/>
          <p:nvPr/>
        </p:nvSpPr>
        <p:spPr>
          <a:xfrm>
            <a:off x="6095207" y="6406814"/>
            <a:ext cx="3047603" cy="452774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5" name="六边形 34"/>
          <p:cNvSpPr/>
          <p:nvPr/>
        </p:nvSpPr>
        <p:spPr>
          <a:xfrm>
            <a:off x="9142810" y="6406814"/>
            <a:ext cx="3047603" cy="452774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6" name="六边形 35"/>
          <p:cNvSpPr/>
          <p:nvPr/>
        </p:nvSpPr>
        <p:spPr>
          <a:xfrm flipV="1">
            <a:off x="0" y="0"/>
            <a:ext cx="3047603" cy="93401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203405" y="2568821"/>
            <a:ext cx="2031291" cy="830981"/>
          </a:xfrm>
          <a:prstGeom prst="rect">
            <a:avLst/>
          </a:prstGeom>
          <a:noFill/>
          <a:ln>
            <a:noFill/>
          </a:ln>
          <a:effectLst>
            <a:glow rad="1905000">
              <a:srgbClr val="F14124">
                <a:alpha val="40000"/>
              </a:srgbClr>
            </a:glow>
            <a:softEdge rad="1270000"/>
          </a:effectLst>
        </p:spPr>
        <p:txBody>
          <a:bodyPr wrap="none" lIns="91423" tIns="45712" rIns="91423" bIns="45712">
            <a:spAutoFit/>
          </a:bodyPr>
          <a:lstStyle/>
          <a:p>
            <a:pPr lvl="0" algn="ctr" defTabSz="914400"/>
            <a:r>
              <a:rPr lang="zh-CN" altLang="en-US" sz="48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谢谢！</a:t>
            </a:r>
          </a:p>
        </p:txBody>
      </p:sp>
      <p:sp>
        <p:nvSpPr>
          <p:cNvPr id="19" name="六边形 18"/>
          <p:cNvSpPr/>
          <p:nvPr/>
        </p:nvSpPr>
        <p:spPr>
          <a:xfrm flipV="1">
            <a:off x="3041774" y="2632"/>
            <a:ext cx="3047603" cy="93401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" name="六边形 19"/>
          <p:cNvSpPr/>
          <p:nvPr/>
        </p:nvSpPr>
        <p:spPr>
          <a:xfrm flipV="1">
            <a:off x="6083548" y="2632"/>
            <a:ext cx="3047603" cy="93401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" name="六边形 20"/>
          <p:cNvSpPr/>
          <p:nvPr/>
        </p:nvSpPr>
        <p:spPr>
          <a:xfrm flipV="1">
            <a:off x="9142810" y="2632"/>
            <a:ext cx="3047603" cy="93401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1"/>
            <a:ext cx="3476379" cy="974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2920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 animBg="1"/>
      <p:bldP spid="42" grpId="0"/>
      <p:bldP spid="19" grpId="0" animBg="1"/>
      <p:bldP spid="20" grpId="0" animBg="1"/>
      <p:bldP spid="21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自定义 81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EF7768"/>
      </a:accent1>
      <a:accent2>
        <a:srgbClr val="C7C7C7"/>
      </a:accent2>
      <a:accent3>
        <a:srgbClr val="38B1BF"/>
      </a:accent3>
      <a:accent4>
        <a:srgbClr val="FF9933"/>
      </a:accent4>
      <a:accent5>
        <a:srgbClr val="7F7F7F"/>
      </a:accent5>
      <a:accent6>
        <a:srgbClr val="878787"/>
      </a:accent6>
      <a:hlink>
        <a:srgbClr val="006387"/>
      </a:hlink>
      <a:folHlink>
        <a:srgbClr val="8B8B8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我的主题色">
      <a:dk1>
        <a:sysClr val="windowText" lastClr="000000"/>
      </a:dk1>
      <a:lt1>
        <a:sysClr val="window" lastClr="FFFFFF"/>
      </a:lt1>
      <a:dk2>
        <a:srgbClr val="E6325C"/>
      </a:dk2>
      <a:lt2>
        <a:srgbClr val="E6325C"/>
      </a:lt2>
      <a:accent1>
        <a:srgbClr val="A3CD39"/>
      </a:accent1>
      <a:accent2>
        <a:srgbClr val="A3CD39"/>
      </a:accent2>
      <a:accent3>
        <a:srgbClr val="4EC0A5"/>
      </a:accent3>
      <a:accent4>
        <a:srgbClr val="4EC0A5"/>
      </a:accent4>
      <a:accent5>
        <a:srgbClr val="E4BE33"/>
      </a:accent5>
      <a:accent6>
        <a:srgbClr val="E4BE33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极目远眺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507</TotalTime>
  <Words>170</Words>
  <Application>Microsoft Office PowerPoint</Application>
  <PresentationFormat>自定义</PresentationFormat>
  <Paragraphs>37</Paragraphs>
  <Slides>8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华文新魏</vt:lpstr>
      <vt:lpstr>宋体</vt:lpstr>
      <vt:lpstr>微软雅黑</vt:lpstr>
      <vt:lpstr>Arial</vt:lpstr>
      <vt:lpstr>Calibri</vt:lpstr>
      <vt:lpstr>Eras Bold ITC</vt:lpstr>
      <vt:lpstr>Impact</vt:lpstr>
      <vt:lpstr>Times New Roman</vt:lpstr>
      <vt:lpstr>Office 主题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邦邦家园</dc:title>
  <dc:creator>邦邦家园</dc:creator>
  <cp:keywords>https://shop114556147.taobao.com</cp:keywords>
  <cp:lastModifiedBy>Administrator</cp:lastModifiedBy>
  <cp:revision>272</cp:revision>
  <dcterms:created xsi:type="dcterms:W3CDTF">2015-04-23T03:04:00Z</dcterms:created>
  <dcterms:modified xsi:type="dcterms:W3CDTF">2018-08-20T08:06:32Z</dcterms:modified>
  <cp:category>https://shop114556147.taobao.com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