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1.4 </a:t>
            </a:r>
            <a:r>
              <a:rPr lang="zh-CN" altLang="en-US" sz="4000" b="1" dirty="0" smtClean="0"/>
              <a:t>学生选课</a:t>
            </a:r>
            <a:r>
              <a:rPr lang="en-US" altLang="zh-CN" sz="4000" b="1" dirty="0" smtClean="0"/>
              <a:t>E-R</a:t>
            </a:r>
            <a:r>
              <a:rPr lang="zh-CN" altLang="en-US" sz="4000" b="1" dirty="0" smtClean="0"/>
              <a:t>图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1934"/>
            <a:ext cx="8383840" cy="183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图1.4 学生选课E-R图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5</cp:revision>
  <dcterms:modified xsi:type="dcterms:W3CDTF">2014-02-19T05:41:20Z</dcterms:modified>
</cp:coreProperties>
</file>