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3.70  </a:t>
            </a:r>
            <a:r>
              <a:rPr lang="zh-CN" altLang="zh-CN" sz="4000" b="1" dirty="0" smtClean="0"/>
              <a:t>高级</a:t>
            </a:r>
            <a:r>
              <a:rPr lang="zh-CN" altLang="zh-CN" sz="4000" b="1" dirty="0"/>
              <a:t>筛选</a:t>
            </a:r>
            <a:r>
              <a:rPr lang="en-US" altLang="zh-CN" sz="4000" b="1" dirty="0"/>
              <a:t>/</a:t>
            </a:r>
            <a:r>
              <a:rPr lang="zh-CN" altLang="zh-CN" sz="4000" b="1" dirty="0"/>
              <a:t>排序的结果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80928"/>
            <a:ext cx="7848872" cy="157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图3.70  高级筛选/排序的结果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70</cp:revision>
  <dcterms:modified xsi:type="dcterms:W3CDTF">2014-02-21T07:50:15Z</dcterms:modified>
</cp:coreProperties>
</file>