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3.13 </a:t>
            </a:r>
            <a:r>
              <a:rPr lang="zh-CN" altLang="zh-CN" sz="3200" b="1" dirty="0" smtClean="0"/>
              <a:t>设计</a:t>
            </a:r>
            <a:r>
              <a:rPr lang="zh-CN" altLang="zh-CN" sz="3200" b="1" dirty="0"/>
              <a:t>完成后的“专业表”设计视图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777686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图3.13 设计完成后的“专业表”设计视图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23</cp:revision>
  <dcterms:modified xsi:type="dcterms:W3CDTF">2014-02-21T05:31:33Z</dcterms:modified>
</cp:coreProperties>
</file>