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0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398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9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749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98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7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320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49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66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1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66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17EEF-78A4-477B-9A25-5FDB0A150E21}" type="datetimeFigureOut">
              <a:rPr lang="zh-CN" altLang="en-US" smtClean="0"/>
              <a:t>2014/6/1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37227-F8FA-4FB2-9E03-26B73F3F4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05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信息安全应急管理平台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0566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前言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zh-CN" dirty="0"/>
              <a:t>蓝盾信息安全应急管理平台是以信息安全为核心，以信息平台为支撑，以应急管理流程为主线，在面对有害程序事件、网络攻击事件、信息破坏事件、信息内容安全事件、设备设施故障、灾害性事件和其他信息安全事件时，提供软硬件相结合的信息安全事件应急保障体系。</a:t>
            </a:r>
          </a:p>
          <a:p>
            <a:endParaRPr lang="zh-CN" altLang="en-US" dirty="0"/>
          </a:p>
        </p:txBody>
      </p:sp>
      <p:pic>
        <p:nvPicPr>
          <p:cNvPr id="7" name="内容占位符 6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2813" y="1759301"/>
            <a:ext cx="4656224" cy="28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86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建设的意义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3092" y="1912292"/>
            <a:ext cx="3177816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5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解决方案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716" y="2571479"/>
            <a:ext cx="4930568" cy="258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818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工作流程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025" y="2426687"/>
            <a:ext cx="4259949" cy="287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503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系统平台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17" y="2472411"/>
            <a:ext cx="5372566" cy="278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06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85</Words>
  <Application>Microsoft Office PowerPoint</Application>
  <PresentationFormat>全屏显示(4:3)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信息安全应急管理平台</vt:lpstr>
      <vt:lpstr>前言</vt:lpstr>
      <vt:lpstr>建设的意义</vt:lpstr>
      <vt:lpstr>解决方案</vt:lpstr>
      <vt:lpstr>工作流程</vt:lpstr>
      <vt:lpstr>系统平台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信息安全应急管理平台</dc:title>
  <dc:creator>钱英军</dc:creator>
  <cp:lastModifiedBy>钱英军</cp:lastModifiedBy>
  <cp:revision>2</cp:revision>
  <dcterms:created xsi:type="dcterms:W3CDTF">2014-06-01T14:24:19Z</dcterms:created>
  <dcterms:modified xsi:type="dcterms:W3CDTF">2014-06-01T14:34:57Z</dcterms:modified>
</cp:coreProperties>
</file>