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3"/>
  </p:handoutMasterIdLst>
  <p:sldIdLst>
    <p:sldId id="370" r:id="rId4"/>
    <p:sldId id="371" r:id="rId6"/>
    <p:sldId id="379" r:id="rId7"/>
    <p:sldId id="416" r:id="rId8"/>
    <p:sldId id="382" r:id="rId9"/>
    <p:sldId id="383" r:id="rId10"/>
    <p:sldId id="385" r:id="rId11"/>
    <p:sldId id="384" r:id="rId12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3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主讲：刘通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995408" y="3552761"/>
            <a:ext cx="8197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任务3.3偏移命令的使用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通过对偏移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990" y="2403475"/>
            <a:ext cx="3340735" cy="3326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偏移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在菜单栏中选择“修改”→“偏移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单击“修改”面板上的“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偏移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 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45980" y="567333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在命令行中输入“</a:t>
            </a:r>
            <a:r>
              <a:rPr 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6465" y="3988435"/>
            <a:ext cx="403860" cy="339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912962" y="2340096"/>
            <a:ext cx="463152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8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偏移距离 </a:t>
            </a:r>
            <a:endParaRPr lang="zh-CN" altLang="en-US" sz="28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9212" y="1292346"/>
            <a:ext cx="46315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偏移命令的几个选项：</a:t>
            </a:r>
            <a:endParaRPr lang="zh-CN" altLang="en-US" sz="32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12962" y="3168771"/>
            <a:ext cx="463152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8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endParaRPr lang="zh-CN" altLang="en-US" sz="28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12962" y="4972806"/>
            <a:ext cx="463152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8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</a:t>
            </a:r>
            <a:endParaRPr lang="zh-CN" altLang="en-US" sz="28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12962" y="4092061"/>
            <a:ext cx="463152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8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zh-CN" altLang="en-US" sz="28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9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49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9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69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练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8450" y="1795780"/>
            <a:ext cx="3983990" cy="3967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偏移命令的激活方式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481573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偏移命令的具体操作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498500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6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7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WPS 演示</Application>
  <PresentationFormat>自定义</PresentationFormat>
  <Paragraphs>71</Paragraphs>
  <Slides>8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Calibri</vt:lpstr>
      <vt:lpstr>Arial Unicode MS</vt:lpstr>
      <vt:lpstr>华文黑体</vt:lpstr>
      <vt:lpstr>Charlemagne Std</vt:lpstr>
      <vt:lpstr>方正兰亭黑_GBK</vt:lpstr>
      <vt:lpstr>Times New Roman</vt:lpstr>
      <vt:lpstr>方正兰亭纤黑简体</vt:lpstr>
      <vt:lpstr>TeXGyreAdventor</vt:lpstr>
      <vt:lpstr>黑体</vt:lpstr>
      <vt:lpstr>Colonna MT</vt:lpstr>
      <vt:lpstr>AMGDT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258</cp:revision>
  <dcterms:created xsi:type="dcterms:W3CDTF">2015-04-23T03:04:00Z</dcterms:created>
  <dcterms:modified xsi:type="dcterms:W3CDTF">2017-12-15T02:56:08Z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