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7" r:id="rId2"/>
    <p:sldId id="261" r:id="rId3"/>
    <p:sldId id="263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</a:t>
            </a:r>
            <a:r>
              <a:rPr lang="en-US" altLang="zh-CN" sz="4100" b="1" dirty="0" smtClean="0"/>
              <a:t>.12  </a:t>
            </a:r>
            <a:r>
              <a:rPr lang="zh-CN" altLang="zh-CN" sz="4100" b="1" dirty="0" smtClean="0"/>
              <a:t>选择</a:t>
            </a:r>
            <a:r>
              <a:rPr lang="zh-CN" altLang="zh-CN" sz="4100" b="1" dirty="0"/>
              <a:t>报表名称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7.13  </a:t>
            </a:r>
            <a:r>
              <a:rPr lang="zh-CN" altLang="zh-CN" sz="4100" b="1" dirty="0" smtClean="0"/>
              <a:t>选择</a:t>
            </a:r>
            <a:r>
              <a:rPr lang="zh-CN" altLang="zh-CN" sz="4100" b="1" dirty="0"/>
              <a:t>视图方式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7.14  </a:t>
            </a:r>
            <a:r>
              <a:rPr lang="zh-CN" altLang="zh-CN" sz="4100" b="1" dirty="0" smtClean="0"/>
              <a:t>表达式</a:t>
            </a:r>
            <a:r>
              <a:rPr lang="zh-CN" altLang="zh-CN" sz="4100" b="1" dirty="0"/>
              <a:t>生成器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84151"/>
            <a:ext cx="6984776" cy="406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7.15 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6872"/>
            <a:ext cx="554461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62</TotalTime>
  <Words>21</Words>
  <Application>Microsoft Office PowerPoint</Application>
  <PresentationFormat>全屏显示(4:3)</PresentationFormat>
  <Paragraphs>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图7.12  选择报表名称</vt:lpstr>
      <vt:lpstr>图7.13  选择视图方式</vt:lpstr>
      <vt:lpstr>图7.14  表达式生成器</vt:lpstr>
      <vt:lpstr>图7.15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124</cp:revision>
  <dcterms:modified xsi:type="dcterms:W3CDTF">2014-03-10T05:29:57Z</dcterms:modified>
</cp:coreProperties>
</file>