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549" r:id="rId1"/>
  </p:sldMasterIdLst>
  <p:notesMasterIdLst>
    <p:notesMasterId r:id="rId20"/>
  </p:notesMasterIdLst>
  <p:sldIdLst>
    <p:sldId id="256" r:id="rId2"/>
    <p:sldId id="302" r:id="rId3"/>
    <p:sldId id="307" r:id="rId4"/>
    <p:sldId id="303" r:id="rId5"/>
    <p:sldId id="304" r:id="rId6"/>
    <p:sldId id="301" r:id="rId7"/>
    <p:sldId id="306" r:id="rId8"/>
    <p:sldId id="313" r:id="rId9"/>
    <p:sldId id="314" r:id="rId10"/>
    <p:sldId id="315" r:id="rId11"/>
    <p:sldId id="316" r:id="rId12"/>
    <p:sldId id="317" r:id="rId13"/>
    <p:sldId id="318" r:id="rId14"/>
    <p:sldId id="320" r:id="rId15"/>
    <p:sldId id="321" r:id="rId16"/>
    <p:sldId id="322" r:id="rId17"/>
    <p:sldId id="323" r:id="rId18"/>
    <p:sldId id="309"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pplication 对象" id="{88733E3F-84B7-4FBD-90F8-FB4C71BF302B}">
          <p14:sldIdLst>
            <p14:sldId id="256"/>
            <p14:sldId id="302"/>
            <p14:sldId id="307"/>
            <p14:sldId id="303"/>
            <p14:sldId id="304"/>
            <p14:sldId id="301"/>
            <p14:sldId id="306"/>
          </p14:sldIdLst>
        </p14:section>
        <p14:section name="工作簿工作表的事件" id="{BE914667-08D1-41FD-8166-E704E9E5015B}">
          <p14:sldIdLst>
            <p14:sldId id="313"/>
            <p14:sldId id="314"/>
            <p14:sldId id="315"/>
            <p14:sldId id="316"/>
            <p14:sldId id="317"/>
            <p14:sldId id="318"/>
            <p14:sldId id="320"/>
            <p14:sldId id="321"/>
            <p14:sldId id="322"/>
            <p14:sldId id="323"/>
            <p14:sldId id="30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336600"/>
    <a:srgbClr val="FF66CC"/>
    <a:srgbClr val="FF3300"/>
    <a:srgbClr val="996633"/>
    <a:srgbClr val="7030A0"/>
    <a:srgbClr val="0000FF"/>
    <a:srgbClr val="FF00FF"/>
    <a:srgbClr val="66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3" autoAdjust="0"/>
    <p:restoredTop sz="94685" autoAdjust="0"/>
  </p:normalViewPr>
  <p:slideViewPr>
    <p:cSldViewPr>
      <p:cViewPr varScale="1">
        <p:scale>
          <a:sx n="107" d="100"/>
          <a:sy n="107" d="100"/>
        </p:scale>
        <p:origin x="173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ea typeface="宋体" pitchFamily="2" charset="-122"/>
              </a:defRPr>
            </a:lvl1pPr>
          </a:lstStyle>
          <a:p>
            <a:pPr>
              <a:defRPr/>
            </a:pPr>
            <a:endParaRPr lang="en-US" altLang="zh-CN"/>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ea typeface="宋体" pitchFamily="2" charset="-122"/>
              </a:defRPr>
            </a:lvl1pPr>
          </a:lstStyle>
          <a:p>
            <a:pPr>
              <a:defRPr/>
            </a:pPr>
            <a:endParaRPr lang="en-US" altLang="zh-CN"/>
          </a:p>
        </p:txBody>
      </p:sp>
      <p:sp>
        <p:nvSpPr>
          <p:cNvPr id="337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ea typeface="宋体" pitchFamily="2" charset="-122"/>
              </a:defRPr>
            </a:lvl1pPr>
          </a:lstStyle>
          <a:p>
            <a:pPr>
              <a:defRPr/>
            </a:pPr>
            <a:endParaRPr lang="en-US" altLang="zh-CN"/>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ea typeface="宋体" pitchFamily="2" charset="-122"/>
              </a:defRPr>
            </a:lvl1pPr>
          </a:lstStyle>
          <a:p>
            <a:pPr>
              <a:defRPr/>
            </a:pPr>
            <a:fld id="{41CF89C2-E6D7-4D04-9BA5-AD08E8BB953F}" type="slidenum">
              <a:rPr lang="en-US" altLang="zh-CN"/>
              <a:pPr>
                <a:defRPr/>
              </a:pPr>
              <a:t>‹#›</a:t>
            </a:fld>
            <a:endParaRPr lang="en-US" altLang="zh-CN"/>
          </a:p>
        </p:txBody>
      </p:sp>
    </p:spTree>
    <p:extLst>
      <p:ext uri="{BB962C8B-B14F-4D97-AF65-F5344CB8AC3E}">
        <p14:creationId xmlns:p14="http://schemas.microsoft.com/office/powerpoint/2010/main" val="20057415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ln/>
        </p:spPr>
      </p:sp>
      <p:sp>
        <p:nvSpPr>
          <p:cNvPr id="11267" name="备注占位符 2"/>
          <p:cNvSpPr>
            <a:spLocks noGrp="1"/>
          </p:cNvSpPr>
          <p:nvPr>
            <p:ph type="body" idx="1"/>
          </p:nvPr>
        </p:nvSpPr>
        <p:spPr>
          <a:noFill/>
        </p:spPr>
        <p:txBody>
          <a:bodyPr/>
          <a:lstStyle/>
          <a:p>
            <a:endParaRPr lang="zh-CN" altLang="en-US">
              <a:latin typeface="Arial" panose="020B0604020202020204" pitchFamily="34" charset="0"/>
            </a:endParaRPr>
          </a:p>
        </p:txBody>
      </p:sp>
      <p:sp>
        <p:nvSpPr>
          <p:cNvPr id="11268" name="灯片编号占位符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0F92D119-C7B3-4CEB-90ED-41929EA4DA9D}" type="slidenum">
              <a:rPr lang="en-US" altLang="zh-CN" smtClean="0"/>
              <a:pPr>
                <a:spcBef>
                  <a:spcPct val="0"/>
                </a:spcBef>
              </a:pPr>
              <a:t>2</a:t>
            </a:fld>
            <a:endParaRPr lang="en-US" altLang="zh-CN"/>
          </a:p>
        </p:txBody>
      </p:sp>
    </p:spTree>
    <p:extLst>
      <p:ext uri="{BB962C8B-B14F-4D97-AF65-F5344CB8AC3E}">
        <p14:creationId xmlns:p14="http://schemas.microsoft.com/office/powerpoint/2010/main" val="3345862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78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ea typeface="宋体" charset="-122"/>
              </a:defRPr>
            </a:lvl1pPr>
            <a:lvl2pPr marL="742950" indent="-285750" eaLnBrk="0" hangingPunct="0">
              <a:defRPr sz="2400">
                <a:solidFill>
                  <a:schemeClr val="tx1"/>
                </a:solidFill>
                <a:latin typeface="Times New Roman" pitchFamily="18" charset="0"/>
                <a:ea typeface="宋体" charset="-122"/>
              </a:defRPr>
            </a:lvl2pPr>
            <a:lvl3pPr marL="1143000" indent="-228600" eaLnBrk="0" hangingPunct="0">
              <a:defRPr sz="2400">
                <a:solidFill>
                  <a:schemeClr val="tx1"/>
                </a:solidFill>
                <a:latin typeface="Times New Roman" pitchFamily="18" charset="0"/>
                <a:ea typeface="宋体" charset="-122"/>
              </a:defRPr>
            </a:lvl3pPr>
            <a:lvl4pPr marL="1600200" indent="-228600" eaLnBrk="0" hangingPunct="0">
              <a:defRPr sz="2400">
                <a:solidFill>
                  <a:schemeClr val="tx1"/>
                </a:solidFill>
                <a:latin typeface="Times New Roman" pitchFamily="18" charset="0"/>
                <a:ea typeface="宋体" charset="-122"/>
              </a:defRPr>
            </a:lvl4pPr>
            <a:lvl5pPr marL="2057400" indent="-228600" eaLnBrk="0" hangingPunct="0">
              <a:defRPr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charset="-122"/>
              </a:defRPr>
            </a:lvl9pPr>
          </a:lstStyle>
          <a:p>
            <a:pPr eaLnBrk="1" hangingPunct="1"/>
            <a:fld id="{AB393BE1-5E8B-4D80-8CDE-2249076DA714}" type="slidenum">
              <a:rPr lang="zh-CN" altLang="en-US" sz="1200" smtClean="0"/>
              <a:pPr eaLnBrk="1" hangingPunct="1"/>
              <a:t>12</a:t>
            </a:fld>
            <a:endParaRPr lang="zh-CN" altLang="en-US" sz="1200"/>
          </a:p>
        </p:txBody>
      </p:sp>
    </p:spTree>
    <p:extLst>
      <p:ext uri="{BB962C8B-B14F-4D97-AF65-F5344CB8AC3E}">
        <p14:creationId xmlns:p14="http://schemas.microsoft.com/office/powerpoint/2010/main" val="24802353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1" name="Freeform 6"/>
          <p:cNvSpPr/>
          <p:nvPr/>
        </p:nvSpPr>
        <p:spPr bwMode="auto">
          <a:xfrm>
            <a:off x="0" y="-3175"/>
            <a:ext cx="9144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08831" y="1449146"/>
            <a:ext cx="7526338" cy="2971051"/>
          </a:xfrm>
        </p:spPr>
        <p:txBody>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808831" y="5280847"/>
            <a:ext cx="7526338"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88472A2F-A0E8-418A-84BB-74CC62CC7492}" type="slidenum">
              <a:rPr lang="en-US" altLang="zh-CN" smtClean="0"/>
              <a:pPr>
                <a:defRPr/>
              </a:pPr>
              <a:t>‹#›</a:t>
            </a:fld>
            <a:endParaRPr lang="en-US" altLang="zh-CN"/>
          </a:p>
        </p:txBody>
      </p:sp>
    </p:spTree>
    <p:extLst>
      <p:ext uri="{BB962C8B-B14F-4D97-AF65-F5344CB8AC3E}">
        <p14:creationId xmlns:p14="http://schemas.microsoft.com/office/powerpoint/2010/main" val="34482549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804863" y="4800600"/>
            <a:ext cx="7526337" cy="566738"/>
          </a:xfrm>
        </p:spPr>
        <p:txBody>
          <a:bodyPr anchor="b">
            <a:normAutofit/>
          </a:bodyPr>
          <a:lstStyle>
            <a:lvl1pPr algn="l">
              <a:defRPr sz="2400" b="0"/>
            </a:lvl1pPr>
          </a:lstStyle>
          <a:p>
            <a:r>
              <a:rPr lang="zh-CN" altLang="en-US"/>
              <a:t>单击此处编辑母版标题样式</a:t>
            </a:r>
            <a:endParaRPr lang="en-US" dirty="0"/>
          </a:p>
        </p:txBody>
      </p:sp>
      <p:sp>
        <p:nvSpPr>
          <p:cNvPr id="15" name="Picture Placeholder 14"/>
          <p:cNvSpPr>
            <a:spLocks noGrp="1" noChangeAspect="1"/>
          </p:cNvSpPr>
          <p:nvPr>
            <p:ph type="pic" sz="quarter" idx="13"/>
          </p:nvPr>
        </p:nvSpPr>
        <p:spPr bwMode="auto">
          <a:xfrm>
            <a:off x="0" y="0"/>
            <a:ext cx="9144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zh-CN" altLang="en-US"/>
              <a:t>单击图标添加图片</a:t>
            </a:r>
            <a:endParaRPr lang="en-US" dirty="0"/>
          </a:p>
        </p:txBody>
      </p:sp>
      <p:sp>
        <p:nvSpPr>
          <p:cNvPr id="4" name="Text Placeholder 3"/>
          <p:cNvSpPr>
            <a:spLocks noGrp="1"/>
          </p:cNvSpPr>
          <p:nvPr>
            <p:ph type="body" sz="half" idx="2"/>
          </p:nvPr>
        </p:nvSpPr>
        <p:spPr>
          <a:xfrm>
            <a:off x="804863" y="5367338"/>
            <a:ext cx="7526337"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pPr>
              <a:defRPr/>
            </a:pPr>
            <a:fld id="{21284115-5F0C-418A-B7C1-7A956FADCE97}" type="slidenum">
              <a:rPr lang="en-US" altLang="zh-CN" smtClean="0"/>
              <a:pPr>
                <a:defRPr/>
              </a:pPr>
              <a:t>‹#›</a:t>
            </a:fld>
            <a:endParaRPr lang="en-US" altLang="zh-CN"/>
          </a:p>
        </p:txBody>
      </p:sp>
    </p:spTree>
    <p:extLst>
      <p:ext uri="{BB962C8B-B14F-4D97-AF65-F5344CB8AC3E}">
        <p14:creationId xmlns:p14="http://schemas.microsoft.com/office/powerpoint/2010/main" val="2669591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8" name="Freeform 6"/>
          <p:cNvSpPr>
            <a:spLocks noChangeAspect="1"/>
          </p:cNvSpPr>
          <p:nvPr/>
        </p:nvSpPr>
        <p:spPr bwMode="auto">
          <a:xfrm>
            <a:off x="485107" y="1338479"/>
            <a:ext cx="4749312"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49573" y="1495525"/>
            <a:ext cx="4420380" cy="2645912"/>
          </a:xfrm>
        </p:spPr>
        <p:txBody>
          <a:bodyPr anchor="b"/>
          <a:lstStyle>
            <a:lvl1pPr algn="l">
              <a:defRPr sz="42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51226" y="4700702"/>
            <a:ext cx="4418727"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9" name="Text Placeholder 5"/>
          <p:cNvSpPr>
            <a:spLocks noGrp="1"/>
          </p:cNvSpPr>
          <p:nvPr>
            <p:ph type="body" sz="quarter" idx="16"/>
          </p:nvPr>
        </p:nvSpPr>
        <p:spPr>
          <a:xfrm>
            <a:off x="5398884" y="1338479"/>
            <a:ext cx="3302316" cy="4075464"/>
          </a:xfrm>
        </p:spPr>
        <p:txBody>
          <a:bodyPr anchor="t"/>
          <a:lstStyle>
            <a:lvl1pPr marL="0" indent="0">
              <a:buFontTx/>
              <a:buNone/>
              <a:defRPr/>
            </a:lvl1pPr>
          </a:lstStyle>
          <a:p>
            <a:pPr lvl="0"/>
            <a:r>
              <a:rPr lang="zh-CN" altLang="en-US"/>
              <a:t>编辑母版文本样式</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21284115-5F0C-418A-B7C1-7A956FADCE97}" type="slidenum">
              <a:rPr lang="en-US" altLang="zh-CN" smtClean="0"/>
              <a:pPr>
                <a:defRPr/>
              </a:pPr>
              <a:t>‹#›</a:t>
            </a:fld>
            <a:endParaRPr lang="en-US" altLang="zh-CN"/>
          </a:p>
        </p:txBody>
      </p:sp>
    </p:spTree>
    <p:extLst>
      <p:ext uri="{BB962C8B-B14F-4D97-AF65-F5344CB8AC3E}">
        <p14:creationId xmlns:p14="http://schemas.microsoft.com/office/powerpoint/2010/main" val="2491739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9" name="Freeform 6"/>
          <p:cNvSpPr>
            <a:spLocks noChangeAspect="1"/>
          </p:cNvSpPr>
          <p:nvPr/>
        </p:nvSpPr>
        <p:spPr bwMode="auto">
          <a:xfrm>
            <a:off x="855663" y="2286585"/>
            <a:ext cx="3671336"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017816" y="2435956"/>
            <a:ext cx="3286891" cy="2007789"/>
          </a:xfrm>
        </p:spPr>
        <p:txBody>
          <a:bodyPr/>
          <a:lstStyle>
            <a:lvl1pPr>
              <a:defRPr sz="3200"/>
            </a:lvl1pPr>
          </a:lstStyle>
          <a:p>
            <a:r>
              <a:rPr lang="zh-CN" altLang="en-US"/>
              <a:t>单击此处编辑母版标题样式</a:t>
            </a:r>
            <a:endParaRPr lang="en-US" dirty="0"/>
          </a:p>
        </p:txBody>
      </p:sp>
      <p:sp>
        <p:nvSpPr>
          <p:cNvPr id="6" name="Text Placeholder 5"/>
          <p:cNvSpPr>
            <a:spLocks noGrp="1"/>
          </p:cNvSpPr>
          <p:nvPr>
            <p:ph type="body" sz="quarter" idx="16"/>
          </p:nvPr>
        </p:nvSpPr>
        <p:spPr>
          <a:xfrm>
            <a:off x="4616450" y="2286000"/>
            <a:ext cx="3671888" cy="2300288"/>
          </a:xfrm>
        </p:spPr>
        <p:txBody>
          <a:bodyPr anchor="t"/>
          <a:lstStyle>
            <a:lvl1pPr marL="0" indent="0">
              <a:buFontTx/>
              <a:buNone/>
              <a:defRPr/>
            </a:lvl1pPr>
          </a:lstStyle>
          <a:p>
            <a:pPr lvl="0"/>
            <a:r>
              <a:rPr lang="zh-CN" altLang="en-US"/>
              <a:t>编辑母版文本样式</a:t>
            </a:r>
          </a:p>
        </p:txBody>
      </p:sp>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pPr>
              <a:defRPr/>
            </a:pPr>
            <a:endParaRPr lang="en-US" altLang="zh-CN"/>
          </a:p>
        </p:txBody>
      </p:sp>
      <p:sp>
        <p:nvSpPr>
          <p:cNvPr id="4" name="Slide Number Placeholder 3"/>
          <p:cNvSpPr>
            <a:spLocks noGrp="1"/>
          </p:cNvSpPr>
          <p:nvPr>
            <p:ph type="sldNum" sz="quarter" idx="12"/>
          </p:nvPr>
        </p:nvSpPr>
        <p:spPr/>
        <p:txBody>
          <a:bodyPr/>
          <a:lstStyle/>
          <a:p>
            <a:pPr>
              <a:defRPr/>
            </a:pPr>
            <a:fld id="{21284115-5F0C-418A-B7C1-7A956FADCE97}" type="slidenum">
              <a:rPr lang="en-US" altLang="zh-CN" smtClean="0"/>
              <a:pPr>
                <a:defRPr/>
              </a:pPr>
              <a:t>‹#›</a:t>
            </a:fld>
            <a:endParaRPr lang="en-US" altLang="zh-CN"/>
          </a:p>
        </p:txBody>
      </p:sp>
    </p:spTree>
    <p:extLst>
      <p:ext uri="{BB962C8B-B14F-4D97-AF65-F5344CB8AC3E}">
        <p14:creationId xmlns:p14="http://schemas.microsoft.com/office/powerpoint/2010/main" val="10715707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639FA205-7B72-42E4-A59F-89D747232209}" type="slidenum">
              <a:rPr lang="en-US" altLang="zh-CN" smtClean="0"/>
              <a:pPr>
                <a:defRPr/>
              </a:pPr>
              <a:t>‹#›</a:t>
            </a:fld>
            <a:endParaRPr lang="en-US" altLang="zh-CN"/>
          </a:p>
        </p:txBody>
      </p:sp>
    </p:spTree>
    <p:extLst>
      <p:ext uri="{BB962C8B-B14F-4D97-AF65-F5344CB8AC3E}">
        <p14:creationId xmlns:p14="http://schemas.microsoft.com/office/powerpoint/2010/main" val="18202013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2" name="Freeform 6"/>
          <p:cNvSpPr>
            <a:spLocks noChangeAspect="1"/>
          </p:cNvSpPr>
          <p:nvPr/>
        </p:nvSpPr>
        <p:spPr bwMode="auto">
          <a:xfrm>
            <a:off x="5752238" y="446089"/>
            <a:ext cx="3391762"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9" name="AutoShape 4"/>
          <p:cNvSpPr>
            <a:spLocks noChangeAspect="1" noChangeArrowheads="1" noTextEdit="1"/>
          </p:cNvSpPr>
          <p:nvPr/>
        </p:nvSpPr>
        <p:spPr bwMode="auto">
          <a:xfrm>
            <a:off x="5233988" y="0"/>
            <a:ext cx="3910012"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 name="Vertical Title 1"/>
          <p:cNvSpPr>
            <a:spLocks noGrp="1"/>
          </p:cNvSpPr>
          <p:nvPr>
            <p:ph type="title" orient="vert"/>
          </p:nvPr>
        </p:nvSpPr>
        <p:spPr>
          <a:xfrm>
            <a:off x="6137655" y="586171"/>
            <a:ext cx="1701800" cy="51347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04862" y="446089"/>
            <a:ext cx="4947376" cy="5414962"/>
          </a:xfrm>
        </p:spPr>
        <p:txBody>
          <a:bodyPr vert="eaVert"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21284115-5F0C-418A-B7C1-7A956FADCE97}" type="slidenum">
              <a:rPr lang="en-US" altLang="zh-CN" smtClean="0"/>
              <a:pPr>
                <a:defRPr/>
              </a:pPr>
              <a:t>‹#›</a:t>
            </a:fld>
            <a:endParaRPr lang="en-US" altLang="zh-CN"/>
          </a:p>
        </p:txBody>
      </p:sp>
    </p:spTree>
    <p:extLst>
      <p:ext uri="{BB962C8B-B14F-4D97-AF65-F5344CB8AC3E}">
        <p14:creationId xmlns:p14="http://schemas.microsoft.com/office/powerpoint/2010/main" val="9606313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1"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09997" y="2222287"/>
            <a:ext cx="7524003" cy="363651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E4542411-049F-4719-8FBF-ED985C156A2C}" type="slidenum">
              <a:rPr lang="en-US" altLang="zh-CN" smtClean="0"/>
              <a:pPr>
                <a:defRPr/>
              </a:pPr>
              <a:t>‹#›</a:t>
            </a:fld>
            <a:endParaRPr lang="en-US" altLang="zh-CN"/>
          </a:p>
        </p:txBody>
      </p:sp>
    </p:spTree>
    <p:extLst>
      <p:ext uri="{BB962C8B-B14F-4D97-AF65-F5344CB8AC3E}">
        <p14:creationId xmlns:p14="http://schemas.microsoft.com/office/powerpoint/2010/main" val="3523978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 name="Freeform 7"/>
          <p:cNvSpPr/>
          <p:nvPr/>
        </p:nvSpPr>
        <p:spPr bwMode="auto">
          <a:xfrm>
            <a:off x="0" y="0"/>
            <a:ext cx="9144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3" y="2951396"/>
            <a:ext cx="7526337" cy="1468800"/>
          </a:xfrm>
        </p:spPr>
        <p:txBody>
          <a:bodyPr anchor="b"/>
          <a:lstStyle>
            <a:lvl1pPr algn="r">
              <a:defRPr sz="48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04863" y="5281200"/>
            <a:ext cx="7526337"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pPr>
              <a:defRPr/>
            </a:pPr>
            <a:endParaRPr lang="en-US" altLang="zh-CN"/>
          </a:p>
        </p:txBody>
      </p:sp>
      <p:sp>
        <p:nvSpPr>
          <p:cNvPr id="5" name="Footer Placeholder 4"/>
          <p:cNvSpPr>
            <a:spLocks noGrp="1"/>
          </p:cNvSpPr>
          <p:nvPr>
            <p:ph type="ftr" sz="quarter" idx="11"/>
          </p:nvPr>
        </p:nvSpPr>
        <p:spPr/>
        <p:txBody>
          <a:bodyPr/>
          <a:lstStyle/>
          <a:p>
            <a:pPr>
              <a:defRPr/>
            </a:pPr>
            <a:endParaRPr lang="en-US" altLang="zh-CN"/>
          </a:p>
        </p:txBody>
      </p:sp>
      <p:sp>
        <p:nvSpPr>
          <p:cNvPr id="6" name="Slide Number Placeholder 5"/>
          <p:cNvSpPr>
            <a:spLocks noGrp="1"/>
          </p:cNvSpPr>
          <p:nvPr>
            <p:ph type="sldNum" sz="quarter" idx="12"/>
          </p:nvPr>
        </p:nvSpPr>
        <p:spPr/>
        <p:txBody>
          <a:bodyPr/>
          <a:lstStyle/>
          <a:p>
            <a:pPr>
              <a:defRPr/>
            </a:pPr>
            <a:fld id="{7509DE0A-B766-45B1-8FC3-69E0AD03E98D}" type="slidenum">
              <a:rPr lang="en-US" altLang="zh-CN" smtClean="0"/>
              <a:pPr>
                <a:defRPr/>
              </a:pPr>
              <a:t>‹#›</a:t>
            </a:fld>
            <a:endParaRPr lang="en-US" altLang="zh-CN"/>
          </a:p>
        </p:txBody>
      </p:sp>
    </p:spTree>
    <p:extLst>
      <p:ext uri="{BB962C8B-B14F-4D97-AF65-F5344CB8AC3E}">
        <p14:creationId xmlns:p14="http://schemas.microsoft.com/office/powerpoint/2010/main" val="3762966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09996" y="2222287"/>
            <a:ext cx="3670723" cy="3638763"/>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63280" y="2222287"/>
            <a:ext cx="3670720" cy="3638763"/>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pPr>
              <a:defRPr/>
            </a:pPr>
            <a:fld id="{7EA7BD29-7885-4B7B-8ECD-D35EE858ECE7}" type="slidenum">
              <a:rPr lang="en-US" altLang="zh-CN" smtClean="0"/>
              <a:pPr>
                <a:defRPr/>
              </a:pPr>
              <a:t>‹#›</a:t>
            </a:fld>
            <a:endParaRPr lang="en-US" altLang="zh-CN"/>
          </a:p>
        </p:txBody>
      </p:sp>
    </p:spTree>
    <p:extLst>
      <p:ext uri="{BB962C8B-B14F-4D97-AF65-F5344CB8AC3E}">
        <p14:creationId xmlns:p14="http://schemas.microsoft.com/office/powerpoint/2010/main" val="2984177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09996" y="2174875"/>
            <a:ext cx="367072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09996" y="2751137"/>
            <a:ext cx="3687391" cy="3109913"/>
          </a:xfrm>
        </p:spPr>
        <p:txBody>
          <a:bodyPr anchor="t">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63280" y="2174875"/>
            <a:ext cx="3670720"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4663280" y="2751137"/>
            <a:ext cx="3670720" cy="3109913"/>
          </a:xfrm>
        </p:spPr>
        <p:txBody>
          <a:bodyPr anchor="t">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a:defRPr/>
            </a:pPr>
            <a:endParaRPr lang="en-US" altLang="zh-CN"/>
          </a:p>
        </p:txBody>
      </p:sp>
      <p:sp>
        <p:nvSpPr>
          <p:cNvPr id="8" name="Footer Placeholder 7"/>
          <p:cNvSpPr>
            <a:spLocks noGrp="1"/>
          </p:cNvSpPr>
          <p:nvPr>
            <p:ph type="ftr" sz="quarter" idx="11"/>
          </p:nvPr>
        </p:nvSpPr>
        <p:spPr/>
        <p:txBody>
          <a:bodyPr/>
          <a:lstStyle/>
          <a:p>
            <a:pPr>
              <a:defRPr/>
            </a:pPr>
            <a:endParaRPr lang="en-US" altLang="zh-CN"/>
          </a:p>
        </p:txBody>
      </p:sp>
      <p:sp>
        <p:nvSpPr>
          <p:cNvPr id="9" name="Slide Number Placeholder 8"/>
          <p:cNvSpPr>
            <a:spLocks noGrp="1"/>
          </p:cNvSpPr>
          <p:nvPr>
            <p:ph type="sldNum" sz="quarter" idx="12"/>
          </p:nvPr>
        </p:nvSpPr>
        <p:spPr/>
        <p:txBody>
          <a:bodyPr/>
          <a:lstStyle/>
          <a:p>
            <a:pPr>
              <a:defRPr/>
            </a:pPr>
            <a:fld id="{25345971-014B-4DB4-BC58-FEE51B6EAFAD}" type="slidenum">
              <a:rPr lang="en-US" altLang="zh-CN" smtClean="0"/>
              <a:pPr>
                <a:defRPr/>
              </a:pPr>
              <a:t>‹#›</a:t>
            </a:fld>
            <a:endParaRPr lang="en-US" altLang="zh-CN"/>
          </a:p>
        </p:txBody>
      </p:sp>
    </p:spTree>
    <p:extLst>
      <p:ext uri="{BB962C8B-B14F-4D97-AF65-F5344CB8AC3E}">
        <p14:creationId xmlns:p14="http://schemas.microsoft.com/office/powerpoint/2010/main" val="2400896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en-US" altLang="zh-CN"/>
          </a:p>
        </p:txBody>
      </p:sp>
      <p:sp>
        <p:nvSpPr>
          <p:cNvPr id="4" name="Footer Placeholder 3"/>
          <p:cNvSpPr>
            <a:spLocks noGrp="1"/>
          </p:cNvSpPr>
          <p:nvPr>
            <p:ph type="ftr" sz="quarter" idx="11"/>
          </p:nvPr>
        </p:nvSpPr>
        <p:spPr/>
        <p:txBody>
          <a:bodyPr/>
          <a:lstStyle/>
          <a:p>
            <a:pPr>
              <a:defRPr/>
            </a:pPr>
            <a:endParaRPr lang="en-US" altLang="zh-CN"/>
          </a:p>
        </p:txBody>
      </p:sp>
      <p:sp>
        <p:nvSpPr>
          <p:cNvPr id="5" name="Slide Number Placeholder 4"/>
          <p:cNvSpPr>
            <a:spLocks noGrp="1"/>
          </p:cNvSpPr>
          <p:nvPr>
            <p:ph type="sldNum" sz="quarter" idx="12"/>
          </p:nvPr>
        </p:nvSpPr>
        <p:spPr/>
        <p:txBody>
          <a:bodyPr/>
          <a:lstStyle/>
          <a:p>
            <a:pPr>
              <a:defRPr/>
            </a:pPr>
            <a:fld id="{8050071B-0CED-4EEC-9F63-4D379A826E06}" type="slidenum">
              <a:rPr lang="en-US" altLang="zh-CN" smtClean="0"/>
              <a:pPr>
                <a:defRPr/>
              </a:pPr>
              <a:t>‹#›</a:t>
            </a:fld>
            <a:endParaRPr lang="en-US" altLang="zh-CN"/>
          </a:p>
        </p:txBody>
      </p:sp>
    </p:spTree>
    <p:extLst>
      <p:ext uri="{BB962C8B-B14F-4D97-AF65-F5344CB8AC3E}">
        <p14:creationId xmlns:p14="http://schemas.microsoft.com/office/powerpoint/2010/main" val="3774740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zh-CN"/>
          </a:p>
        </p:txBody>
      </p:sp>
      <p:sp>
        <p:nvSpPr>
          <p:cNvPr id="3" name="Footer Placeholder 2"/>
          <p:cNvSpPr>
            <a:spLocks noGrp="1"/>
          </p:cNvSpPr>
          <p:nvPr>
            <p:ph type="ftr" sz="quarter" idx="11"/>
          </p:nvPr>
        </p:nvSpPr>
        <p:spPr/>
        <p:txBody>
          <a:bodyPr/>
          <a:lstStyle/>
          <a:p>
            <a:pPr>
              <a:defRPr/>
            </a:pPr>
            <a:endParaRPr lang="en-US" altLang="zh-CN"/>
          </a:p>
        </p:txBody>
      </p:sp>
      <p:sp>
        <p:nvSpPr>
          <p:cNvPr id="4" name="Slide Number Placeholder 3"/>
          <p:cNvSpPr>
            <a:spLocks noGrp="1"/>
          </p:cNvSpPr>
          <p:nvPr>
            <p:ph type="sldNum" sz="quarter" idx="12"/>
          </p:nvPr>
        </p:nvSpPr>
        <p:spPr/>
        <p:txBody>
          <a:bodyPr/>
          <a:lstStyle/>
          <a:p>
            <a:pPr>
              <a:defRPr/>
            </a:pPr>
            <a:fld id="{4C5DB94D-2B28-4F57-B6E3-043A1213BB4D}" type="slidenum">
              <a:rPr lang="en-US" altLang="zh-CN" smtClean="0"/>
              <a:pPr>
                <a:defRPr/>
              </a:pPr>
              <a:t>‹#›</a:t>
            </a:fld>
            <a:endParaRPr lang="en-US" altLang="zh-CN"/>
          </a:p>
        </p:txBody>
      </p:sp>
    </p:spTree>
    <p:extLst>
      <p:ext uri="{BB962C8B-B14F-4D97-AF65-F5344CB8AC3E}">
        <p14:creationId xmlns:p14="http://schemas.microsoft.com/office/powerpoint/2010/main" val="3276110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2" name="Freeform 6"/>
          <p:cNvSpPr>
            <a:spLocks noChangeAspect="1"/>
          </p:cNvSpPr>
          <p:nvPr/>
        </p:nvSpPr>
        <p:spPr bwMode="auto">
          <a:xfrm>
            <a:off x="804863" y="446086"/>
            <a:ext cx="2660650"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3" y="446088"/>
            <a:ext cx="2660650" cy="1618396"/>
          </a:xfrm>
        </p:spPr>
        <p:txBody>
          <a:bodyPr anchor="b"/>
          <a:lstStyle>
            <a:lvl1pPr algn="l">
              <a:defRPr sz="2000" b="1"/>
            </a:lvl1pPr>
          </a:lstStyle>
          <a:p>
            <a:r>
              <a:rPr lang="zh-CN" altLang="en-US"/>
              <a:t>单击此处编辑母版标题样式</a:t>
            </a:r>
            <a:endParaRPr lang="en-US" dirty="0"/>
          </a:p>
        </p:txBody>
      </p:sp>
      <p:sp>
        <p:nvSpPr>
          <p:cNvPr id="3" name="Content Placeholder 2"/>
          <p:cNvSpPr>
            <a:spLocks noGrp="1"/>
          </p:cNvSpPr>
          <p:nvPr>
            <p:ph idx="1"/>
          </p:nvPr>
        </p:nvSpPr>
        <p:spPr>
          <a:xfrm>
            <a:off x="3641724" y="446087"/>
            <a:ext cx="4689475" cy="5414963"/>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04863" y="2260737"/>
            <a:ext cx="2660650"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pPr>
              <a:defRPr/>
            </a:pPr>
            <a:endParaRPr lang="en-US" altLang="zh-CN"/>
          </a:p>
        </p:txBody>
      </p:sp>
      <p:sp>
        <p:nvSpPr>
          <p:cNvPr id="6" name="Footer Placeholder 5"/>
          <p:cNvSpPr>
            <a:spLocks noGrp="1"/>
          </p:cNvSpPr>
          <p:nvPr>
            <p:ph type="ftr" sz="quarter" idx="11"/>
          </p:nvPr>
        </p:nvSpPr>
        <p:spPr/>
        <p:txBody>
          <a:bodyPr/>
          <a:lstStyle/>
          <a:p>
            <a:pPr>
              <a:defRPr/>
            </a:pPr>
            <a:endParaRPr lang="en-US" altLang="zh-CN"/>
          </a:p>
        </p:txBody>
      </p:sp>
      <p:sp>
        <p:nvSpPr>
          <p:cNvPr id="7" name="Slide Number Placeholder 6"/>
          <p:cNvSpPr>
            <a:spLocks noGrp="1"/>
          </p:cNvSpPr>
          <p:nvPr>
            <p:ph type="sldNum" sz="quarter" idx="12"/>
          </p:nvPr>
        </p:nvSpPr>
        <p:spPr/>
        <p:txBody>
          <a:bodyPr/>
          <a:lstStyle/>
          <a:p>
            <a:pPr>
              <a:defRPr/>
            </a:pPr>
            <a:fld id="{7AEF3CE4-64E2-4915-81CF-CB8C3B5022F5}" type="slidenum">
              <a:rPr lang="en-US" altLang="zh-CN" smtClean="0"/>
              <a:pPr>
                <a:defRPr/>
              </a:pPr>
              <a:t>‹#›</a:t>
            </a:fld>
            <a:endParaRPr lang="en-US" altLang="zh-CN"/>
          </a:p>
        </p:txBody>
      </p:sp>
    </p:spTree>
    <p:extLst>
      <p:ext uri="{BB962C8B-B14F-4D97-AF65-F5344CB8AC3E}">
        <p14:creationId xmlns:p14="http://schemas.microsoft.com/office/powerpoint/2010/main" val="89373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09996" y="727521"/>
            <a:ext cx="3501548" cy="1617163"/>
          </a:xfrm>
        </p:spPr>
        <p:txBody>
          <a:bodyPr anchor="b">
            <a:normAutofit/>
          </a:bodyPr>
          <a:lstStyle>
            <a:lvl1pPr algn="l">
              <a:defRPr sz="2400" b="0"/>
            </a:lvl1pPr>
          </a:lstStyle>
          <a:p>
            <a:r>
              <a:rPr lang="zh-CN" altLang="en-US"/>
              <a:t>单击此处编辑母版标题样式</a:t>
            </a:r>
            <a:endParaRPr lang="en-US" dirty="0"/>
          </a:p>
        </p:txBody>
      </p:sp>
      <p:sp>
        <p:nvSpPr>
          <p:cNvPr id="9" name="Picture Placeholder 11"/>
          <p:cNvSpPr>
            <a:spLocks noGrp="1" noChangeAspect="1"/>
          </p:cNvSpPr>
          <p:nvPr>
            <p:ph type="pic" sz="quarter" idx="13"/>
          </p:nvPr>
        </p:nvSpPr>
        <p:spPr bwMode="auto">
          <a:xfrm>
            <a:off x="4573588" y="0"/>
            <a:ext cx="4570412"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zh-CN" altLang="en-US"/>
              <a:t>单击图标添加图片</a:t>
            </a:r>
            <a:endParaRPr lang="en-US" dirty="0"/>
          </a:p>
        </p:txBody>
      </p:sp>
      <p:sp>
        <p:nvSpPr>
          <p:cNvPr id="4" name="Text Placeholder 3"/>
          <p:cNvSpPr>
            <a:spLocks noGrp="1"/>
          </p:cNvSpPr>
          <p:nvPr>
            <p:ph type="body" sz="half" idx="2"/>
          </p:nvPr>
        </p:nvSpPr>
        <p:spPr>
          <a:xfrm>
            <a:off x="809996" y="2344684"/>
            <a:ext cx="350154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a:xfrm>
            <a:off x="2914357" y="6041361"/>
            <a:ext cx="732659" cy="365125"/>
          </a:xfrm>
        </p:spPr>
        <p:txBody>
          <a:bodyPr/>
          <a:lstStyle/>
          <a:p>
            <a:pPr>
              <a:defRPr/>
            </a:pPr>
            <a:endParaRPr lang="en-US" altLang="zh-CN"/>
          </a:p>
        </p:txBody>
      </p:sp>
      <p:sp>
        <p:nvSpPr>
          <p:cNvPr id="6" name="Footer Placeholder 5"/>
          <p:cNvSpPr>
            <a:spLocks noGrp="1"/>
          </p:cNvSpPr>
          <p:nvPr>
            <p:ph type="ftr" sz="quarter" idx="11"/>
          </p:nvPr>
        </p:nvSpPr>
        <p:spPr>
          <a:xfrm>
            <a:off x="442797" y="6041361"/>
            <a:ext cx="2471560" cy="365125"/>
          </a:xfrm>
        </p:spPr>
        <p:txBody>
          <a:bodyPr/>
          <a:lstStyle/>
          <a:p>
            <a:endParaRPr lang="en-US" dirty="0"/>
          </a:p>
        </p:txBody>
      </p:sp>
      <p:sp>
        <p:nvSpPr>
          <p:cNvPr id="7" name="Slide Number Placeholder 6"/>
          <p:cNvSpPr>
            <a:spLocks noGrp="1"/>
          </p:cNvSpPr>
          <p:nvPr>
            <p:ph type="sldNum" sz="quarter" idx="12"/>
          </p:nvPr>
        </p:nvSpPr>
        <p:spPr>
          <a:xfrm>
            <a:off x="3647017" y="5915887"/>
            <a:ext cx="796616" cy="490599"/>
          </a:xfrm>
        </p:spPr>
        <p:txBody>
          <a:bodyPr/>
          <a:lstStyle/>
          <a:p>
            <a:pPr>
              <a:defRPr/>
            </a:pPr>
            <a:fld id="{8F1F7B51-944D-41E0-BD5C-A5BC8C9C109F}" type="slidenum">
              <a:rPr lang="en-US" altLang="zh-CN" smtClean="0"/>
              <a:pPr>
                <a:defRPr/>
              </a:pPr>
              <a:t>‹#›</a:t>
            </a:fld>
            <a:endParaRPr lang="en-US" altLang="zh-CN"/>
          </a:p>
        </p:txBody>
      </p:sp>
    </p:spTree>
    <p:extLst>
      <p:ext uri="{BB962C8B-B14F-4D97-AF65-F5344CB8AC3E}">
        <p14:creationId xmlns:p14="http://schemas.microsoft.com/office/powerpoint/2010/main" val="3030962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9997" y="447188"/>
            <a:ext cx="7524003"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09997" y="2184400"/>
            <a:ext cx="7524003" cy="3674397"/>
          </a:xfrm>
          <a:prstGeom prst="rect">
            <a:avLst/>
          </a:prstGeom>
          <a:effectLst>
            <a:outerShdw blurRad="50800" dir="14400000">
              <a:srgbClr val="000000">
                <a:alpha val="40000"/>
              </a:srgbClr>
            </a:outerShdw>
          </a:effectLst>
        </p:spPr>
        <p:txBody>
          <a:bodyPr vert="horz" lIns="91440" tIns="45720" rIns="91440" bIns="45720" rtlCol="0" anchor="t">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Footer Placeholder 4"/>
          <p:cNvSpPr>
            <a:spLocks noGrp="1"/>
          </p:cNvSpPr>
          <p:nvPr>
            <p:ph type="ftr" sz="quarter" idx="3"/>
          </p:nvPr>
        </p:nvSpPr>
        <p:spPr>
          <a:xfrm>
            <a:off x="442797" y="6041361"/>
            <a:ext cx="6289532" cy="365125"/>
          </a:xfrm>
          <a:prstGeom prst="rect">
            <a:avLst/>
          </a:prstGeom>
        </p:spPr>
        <p:txBody>
          <a:bodyPr vert="horz" lIns="91440" tIns="45720" rIns="91440" bIns="45720" rtlCol="0" anchor="b"/>
          <a:lstStyle>
            <a:lvl1pPr algn="l">
              <a:defRPr sz="900">
                <a:solidFill>
                  <a:schemeClr val="tx1"/>
                </a:solidFill>
              </a:defRPr>
            </a:lvl1pPr>
          </a:lstStyle>
          <a:p>
            <a:pPr>
              <a:defRPr/>
            </a:pPr>
            <a:endParaRPr lang="en-US" altLang="zh-CN"/>
          </a:p>
        </p:txBody>
      </p:sp>
      <p:sp>
        <p:nvSpPr>
          <p:cNvPr id="4" name="Date Placeholder 3"/>
          <p:cNvSpPr>
            <a:spLocks noGrp="1"/>
          </p:cNvSpPr>
          <p:nvPr>
            <p:ph type="dt" sz="half" idx="2"/>
          </p:nvPr>
        </p:nvSpPr>
        <p:spPr>
          <a:xfrm>
            <a:off x="6911422" y="6041361"/>
            <a:ext cx="993161" cy="365125"/>
          </a:xfrm>
          <a:prstGeom prst="rect">
            <a:avLst/>
          </a:prstGeom>
        </p:spPr>
        <p:txBody>
          <a:bodyPr vert="horz" lIns="91440" tIns="45720" rIns="91440" bIns="45720" rtlCol="0" anchor="b"/>
          <a:lstStyle>
            <a:lvl1pPr algn="r">
              <a:defRPr sz="900">
                <a:solidFill>
                  <a:schemeClr val="tx1"/>
                </a:solidFill>
              </a:defRPr>
            </a:lvl1pPr>
          </a:lstStyle>
          <a:p>
            <a:pPr>
              <a:defRPr/>
            </a:pPr>
            <a:endParaRPr lang="en-US" altLang="zh-CN"/>
          </a:p>
        </p:txBody>
      </p:sp>
      <p:sp>
        <p:nvSpPr>
          <p:cNvPr id="6" name="Slide Number Placeholder 5"/>
          <p:cNvSpPr>
            <a:spLocks noGrp="1"/>
          </p:cNvSpPr>
          <p:nvPr>
            <p:ph type="sldNum" sz="quarter" idx="4"/>
          </p:nvPr>
        </p:nvSpPr>
        <p:spPr>
          <a:xfrm>
            <a:off x="7904584" y="5915887"/>
            <a:ext cx="796616" cy="490599"/>
          </a:xfrm>
          <a:prstGeom prst="rect">
            <a:avLst/>
          </a:prstGeom>
        </p:spPr>
        <p:txBody>
          <a:bodyPr vert="horz" lIns="91440" tIns="45720" rIns="91440" bIns="10800" rtlCol="0" anchor="b"/>
          <a:lstStyle>
            <a:lvl1pPr algn="r">
              <a:defRPr sz="2000">
                <a:solidFill>
                  <a:schemeClr val="accent1"/>
                </a:solidFill>
              </a:defRPr>
            </a:lvl1pPr>
          </a:lstStyle>
          <a:p>
            <a:pPr>
              <a:defRPr/>
            </a:pPr>
            <a:fld id="{21284115-5F0C-418A-B7C1-7A956FADCE97}" type="slidenum">
              <a:rPr lang="en-US" altLang="zh-CN" smtClean="0"/>
              <a:pPr>
                <a:defRPr/>
              </a:pPr>
              <a:t>‹#›</a:t>
            </a:fld>
            <a:endParaRPr lang="en-US" altLang="zh-CN"/>
          </a:p>
        </p:txBody>
      </p:sp>
    </p:spTree>
    <p:extLst>
      <p:ext uri="{BB962C8B-B14F-4D97-AF65-F5344CB8AC3E}">
        <p14:creationId xmlns:p14="http://schemas.microsoft.com/office/powerpoint/2010/main" val="1540963563"/>
      </p:ext>
    </p:extLst>
  </p:cSld>
  <p:clrMap bg1="dk1" tx1="lt1" bg2="dk2" tx2="lt2" accent1="accent1" accent2="accent2" accent3="accent3" accent4="accent4" accent5="accent5" accent6="accent6" hlink="hlink" folHlink="folHlink"/>
  <p:sldLayoutIdLst>
    <p:sldLayoutId id="2147484550" r:id="rId1"/>
    <p:sldLayoutId id="2147484551" r:id="rId2"/>
    <p:sldLayoutId id="2147484552" r:id="rId3"/>
    <p:sldLayoutId id="2147484553" r:id="rId4"/>
    <p:sldLayoutId id="2147484554" r:id="rId5"/>
    <p:sldLayoutId id="2147484555" r:id="rId6"/>
    <p:sldLayoutId id="2147484556" r:id="rId7"/>
    <p:sldLayoutId id="2147484557" r:id="rId8"/>
    <p:sldLayoutId id="2147484558" r:id="rId9"/>
    <p:sldLayoutId id="2147484559" r:id="rId10"/>
    <p:sldLayoutId id="2147484560" r:id="rId11"/>
    <p:sldLayoutId id="2147484561" r:id="rId12"/>
    <p:sldLayoutId id="2147484562" r:id="rId13"/>
    <p:sldLayoutId id="2147484563" r:id="rId14"/>
  </p:sldLayoutIdLst>
  <p:txStyles>
    <p:titleStyle>
      <a:lvl1pPr algn="l" defTabSz="457200" rtl="0" eaLnBrk="1" latinLnBrk="0" hangingPunct="1">
        <a:spcBef>
          <a:spcPct val="0"/>
        </a:spcBef>
        <a:buNone/>
        <a:defRPr sz="4000" b="1" kern="1200">
          <a:solidFill>
            <a:srgbClr val="FEFEFE"/>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just" defTabSz="457200" rtl="0" eaLnBrk="1" latinLnBrk="0" hangingPunct="1">
        <a:spcBef>
          <a:spcPct val="20000"/>
        </a:spcBef>
        <a:spcAft>
          <a:spcPts val="600"/>
        </a:spcAft>
        <a:buClr>
          <a:schemeClr val="accent1"/>
        </a:buClr>
        <a:buFont typeface="Wingdings 2" charset="2"/>
        <a:buChar char=""/>
        <a:defRPr sz="2400" kern="1200">
          <a:solidFill>
            <a:schemeClr val="tx1"/>
          </a:solidFill>
          <a:latin typeface="+mn-lt"/>
          <a:ea typeface="+mn-ea"/>
          <a:cs typeface="+mn-cs"/>
        </a:defRPr>
      </a:lvl1pPr>
      <a:lvl2pPr marL="742950" indent="-285750" algn="just" defTabSz="457200" rtl="0" eaLnBrk="1" latinLnBrk="0" hangingPunct="1">
        <a:spcBef>
          <a:spcPct val="20000"/>
        </a:spcBef>
        <a:spcAft>
          <a:spcPts val="600"/>
        </a:spcAft>
        <a:buClr>
          <a:schemeClr val="accent1"/>
        </a:buClr>
        <a:buFont typeface="Wingdings 2" charset="2"/>
        <a:buChar char=""/>
        <a:defRPr sz="2000" kern="1200">
          <a:solidFill>
            <a:schemeClr val="tx1"/>
          </a:solidFill>
          <a:latin typeface="+mn-lt"/>
          <a:ea typeface="+mn-ea"/>
          <a:cs typeface="+mn-cs"/>
        </a:defRPr>
      </a:lvl2pPr>
      <a:lvl3pPr marL="1143000" indent="-228600" algn="just"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3pPr>
      <a:lvl4pPr marL="1600200" indent="-228600" algn="just"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4pPr>
      <a:lvl5pPr marL="2057400" indent="-228600" algn="just"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hyperlink" Target="&#23454;&#20363;/&#23454;&#36341;3.xlsx"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en-US" altLang="zh-CN" dirty="0"/>
              <a:t>Excel </a:t>
            </a:r>
            <a:r>
              <a:rPr lang="zh-CN" altLang="en-US" dirty="0"/>
              <a:t>的</a:t>
            </a:r>
            <a:r>
              <a:rPr lang="en-US" altLang="zh-CN" dirty="0"/>
              <a:t>VBA</a:t>
            </a:r>
            <a:r>
              <a:rPr lang="zh-CN" altLang="en-US" dirty="0"/>
              <a:t>对象</a:t>
            </a:r>
          </a:p>
        </p:txBody>
      </p:sp>
      <p:sp>
        <p:nvSpPr>
          <p:cNvPr id="5123" name="Rectangle 3"/>
          <p:cNvSpPr>
            <a:spLocks noGrp="1" noChangeArrowheads="1"/>
          </p:cNvSpPr>
          <p:nvPr>
            <p:ph type="subTitle" idx="1"/>
          </p:nvPr>
        </p:nvSpPr>
        <p:spPr/>
        <p:txBody>
          <a:bodyPr>
            <a:normAutofit lnSpcReduction="10000"/>
          </a:bodyPr>
          <a:lstStyle/>
          <a:p>
            <a:pPr algn="r"/>
            <a:r>
              <a:rPr lang="en-US" altLang="zh-CN" dirty="0"/>
              <a:t>Application </a:t>
            </a:r>
            <a:r>
              <a:rPr lang="zh-CN" altLang="en-US" dirty="0"/>
              <a:t>对象</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Grp="1" noChangeArrowheads="1"/>
          </p:cNvSpPr>
          <p:nvPr>
            <p:ph type="title"/>
          </p:nvPr>
        </p:nvSpPr>
        <p:spPr/>
        <p:txBody>
          <a:bodyPr/>
          <a:lstStyle/>
          <a:p>
            <a:r>
              <a:rPr lang="en-US" altLang="zh-CN"/>
              <a:t>Worksheet</a:t>
            </a:r>
            <a:r>
              <a:rPr lang="zh-CN" altLang="en-US"/>
              <a:t>的事件</a:t>
            </a:r>
          </a:p>
        </p:txBody>
      </p:sp>
      <p:sp>
        <p:nvSpPr>
          <p:cNvPr id="13315" name="Rectangle 5"/>
          <p:cNvSpPr>
            <a:spLocks noGrp="1" noChangeArrowheads="1"/>
          </p:cNvSpPr>
          <p:nvPr>
            <p:ph type="body" idx="1"/>
          </p:nvPr>
        </p:nvSpPr>
        <p:spPr/>
        <p:txBody>
          <a:bodyPr/>
          <a:lstStyle/>
          <a:p>
            <a:r>
              <a:rPr lang="en-US" altLang="zh-CN" dirty="0">
                <a:solidFill>
                  <a:schemeClr val="accent6"/>
                </a:solidFill>
              </a:rPr>
              <a:t>Activate</a:t>
            </a:r>
            <a:r>
              <a:rPr lang="en-US" altLang="zh-CN" dirty="0"/>
              <a:t> </a:t>
            </a:r>
            <a:r>
              <a:rPr lang="zh-CN" altLang="en-US" dirty="0"/>
              <a:t>事件</a:t>
            </a:r>
          </a:p>
          <a:p>
            <a:pPr lvl="1"/>
            <a:r>
              <a:rPr lang="zh-CN" altLang="en-US" dirty="0"/>
              <a:t>激活一个工作表时产生此事件</a:t>
            </a:r>
          </a:p>
          <a:p>
            <a:pPr lvl="1"/>
            <a:r>
              <a:rPr lang="zh-CN" altLang="en-US" dirty="0"/>
              <a:t>示例</a:t>
            </a:r>
          </a:p>
          <a:p>
            <a:pPr marL="457200" lvl="1" indent="0">
              <a:buNone/>
            </a:pPr>
            <a:r>
              <a:rPr lang="en-US" altLang="zh-CN" dirty="0">
                <a:solidFill>
                  <a:schemeClr val="tx2">
                    <a:lumMod val="60000"/>
                    <a:lumOff val="40000"/>
                  </a:schemeClr>
                </a:solidFill>
              </a:rPr>
              <a:t>Private Sub </a:t>
            </a:r>
            <a:r>
              <a:rPr lang="en-US" altLang="zh-CN" dirty="0" err="1">
                <a:solidFill>
                  <a:schemeClr val="tx2">
                    <a:lumMod val="60000"/>
                    <a:lumOff val="40000"/>
                  </a:schemeClr>
                </a:solidFill>
              </a:rPr>
              <a:t>Worksheet_Activate</a:t>
            </a:r>
            <a:r>
              <a:rPr lang="en-US" altLang="zh-CN" dirty="0">
                <a:solidFill>
                  <a:schemeClr val="tx2">
                    <a:lumMod val="60000"/>
                    <a:lumOff val="40000"/>
                  </a:schemeClr>
                </a:solidFill>
              </a:rPr>
              <a:t>()</a:t>
            </a:r>
          </a:p>
          <a:p>
            <a:pPr marL="457200" lvl="1" indent="0">
              <a:buNone/>
            </a:pPr>
            <a:r>
              <a:rPr lang="en-US" altLang="zh-CN" dirty="0">
                <a:solidFill>
                  <a:schemeClr val="tx2">
                    <a:lumMod val="60000"/>
                    <a:lumOff val="40000"/>
                  </a:schemeClr>
                </a:solidFill>
              </a:rPr>
              <a:t>    Range("A1:H11").Sort Key1:=Range("A1"), _</a:t>
            </a:r>
          </a:p>
          <a:p>
            <a:pPr marL="457200" lvl="1" indent="0">
              <a:buNone/>
            </a:pPr>
            <a:r>
              <a:rPr lang="en-US" altLang="zh-CN" dirty="0">
                <a:solidFill>
                  <a:schemeClr val="tx2">
                    <a:lumMod val="60000"/>
                    <a:lumOff val="40000"/>
                  </a:schemeClr>
                </a:solidFill>
              </a:rPr>
              <a:t>        Order1:=</a:t>
            </a:r>
            <a:r>
              <a:rPr lang="en-US" altLang="zh-CN" dirty="0" err="1">
                <a:solidFill>
                  <a:schemeClr val="tx2">
                    <a:lumMod val="60000"/>
                    <a:lumOff val="40000"/>
                  </a:schemeClr>
                </a:solidFill>
              </a:rPr>
              <a:t>xlAscending</a:t>
            </a:r>
            <a:r>
              <a:rPr lang="en-US" altLang="zh-CN" dirty="0">
                <a:solidFill>
                  <a:schemeClr val="tx2">
                    <a:lumMod val="60000"/>
                    <a:lumOff val="40000"/>
                  </a:schemeClr>
                </a:solidFill>
              </a:rPr>
              <a:t>, _</a:t>
            </a:r>
          </a:p>
          <a:p>
            <a:pPr marL="457200" lvl="1" indent="0">
              <a:buNone/>
            </a:pPr>
            <a:r>
              <a:rPr lang="en-US" altLang="zh-CN" dirty="0">
                <a:solidFill>
                  <a:schemeClr val="tx2">
                    <a:lumMod val="60000"/>
                    <a:lumOff val="40000"/>
                  </a:schemeClr>
                </a:solidFill>
              </a:rPr>
              <a:t>        Header:=</a:t>
            </a:r>
            <a:r>
              <a:rPr lang="en-US" altLang="zh-CN" dirty="0" err="1">
                <a:solidFill>
                  <a:schemeClr val="tx2">
                    <a:lumMod val="60000"/>
                    <a:lumOff val="40000"/>
                  </a:schemeClr>
                </a:solidFill>
              </a:rPr>
              <a:t>xlYes</a:t>
            </a:r>
            <a:endParaRPr lang="en-US" altLang="zh-CN" dirty="0">
              <a:solidFill>
                <a:schemeClr val="tx2">
                  <a:lumMod val="60000"/>
                  <a:lumOff val="40000"/>
                </a:schemeClr>
              </a:solidFill>
            </a:endParaRPr>
          </a:p>
          <a:p>
            <a:pPr marL="457200" lvl="1" indent="0">
              <a:buNone/>
            </a:pPr>
            <a:r>
              <a:rPr lang="en-US" altLang="zh-CN" dirty="0">
                <a:solidFill>
                  <a:schemeClr val="tx2">
                    <a:lumMod val="60000"/>
                    <a:lumOff val="40000"/>
                  </a:schemeClr>
                </a:solidFill>
              </a:rPr>
              <a:t>End Sub</a:t>
            </a:r>
          </a:p>
        </p:txBody>
      </p:sp>
    </p:spTree>
    <p:extLst>
      <p:ext uri="{BB962C8B-B14F-4D97-AF65-F5344CB8AC3E}">
        <p14:creationId xmlns:p14="http://schemas.microsoft.com/office/powerpoint/2010/main" val="2776287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zh-CN"/>
              <a:t>Worksheet</a:t>
            </a:r>
            <a:r>
              <a:rPr lang="zh-CN" altLang="en-US"/>
              <a:t>的事件</a:t>
            </a:r>
          </a:p>
        </p:txBody>
      </p:sp>
      <p:sp>
        <p:nvSpPr>
          <p:cNvPr id="14339" name="Rectangle 3"/>
          <p:cNvSpPr>
            <a:spLocks noGrp="1" noChangeArrowheads="1"/>
          </p:cNvSpPr>
          <p:nvPr>
            <p:ph type="body" idx="1"/>
          </p:nvPr>
        </p:nvSpPr>
        <p:spPr/>
        <p:txBody>
          <a:bodyPr/>
          <a:lstStyle/>
          <a:p>
            <a:pPr>
              <a:spcBef>
                <a:spcPts val="1200"/>
              </a:spcBef>
            </a:pPr>
            <a:r>
              <a:rPr lang="en-US" altLang="zh-CN" dirty="0">
                <a:solidFill>
                  <a:schemeClr val="accent6"/>
                </a:solidFill>
              </a:rPr>
              <a:t>Change</a:t>
            </a:r>
            <a:r>
              <a:rPr lang="en-US" altLang="zh-CN" dirty="0"/>
              <a:t> </a:t>
            </a:r>
            <a:r>
              <a:rPr lang="zh-CN" altLang="en-US" dirty="0"/>
              <a:t>事件</a:t>
            </a:r>
          </a:p>
          <a:p>
            <a:pPr lvl="1">
              <a:spcBef>
                <a:spcPts val="1200"/>
              </a:spcBef>
            </a:pPr>
            <a:r>
              <a:rPr lang="zh-CN" altLang="en-US" dirty="0"/>
              <a:t>当用户更改工作表中的单元格时产生此事件</a:t>
            </a:r>
          </a:p>
          <a:p>
            <a:pPr lvl="1">
              <a:spcBef>
                <a:spcPts val="1200"/>
              </a:spcBef>
            </a:pPr>
            <a:r>
              <a:rPr lang="zh-CN" altLang="en-US" dirty="0"/>
              <a:t>示例</a:t>
            </a:r>
            <a:r>
              <a:rPr lang="en-US" altLang="zh-CN" dirty="0">
                <a:solidFill>
                  <a:schemeClr val="accent3"/>
                </a:solidFill>
              </a:rPr>
              <a:t>(</a:t>
            </a:r>
            <a:r>
              <a:rPr lang="zh-CN" altLang="en-US" dirty="0">
                <a:solidFill>
                  <a:schemeClr val="accent3"/>
                </a:solidFill>
              </a:rPr>
              <a:t>本示例将更改的单元格的颜色设为蓝色</a:t>
            </a:r>
            <a:r>
              <a:rPr lang="en-US" altLang="zh-CN" dirty="0">
                <a:solidFill>
                  <a:schemeClr val="accent3"/>
                </a:solidFill>
              </a:rPr>
              <a:t>)</a:t>
            </a:r>
          </a:p>
          <a:p>
            <a:pPr marL="457200" lvl="1" indent="0">
              <a:spcBef>
                <a:spcPts val="1200"/>
              </a:spcBef>
              <a:buNone/>
            </a:pPr>
            <a:r>
              <a:rPr lang="en-US" altLang="zh-CN" dirty="0">
                <a:solidFill>
                  <a:schemeClr val="tx2">
                    <a:lumMod val="60000"/>
                    <a:lumOff val="40000"/>
                  </a:schemeClr>
                </a:solidFill>
              </a:rPr>
              <a:t>Private Sub </a:t>
            </a:r>
            <a:r>
              <a:rPr lang="en-US" altLang="zh-CN" dirty="0" err="1">
                <a:solidFill>
                  <a:schemeClr val="tx2">
                    <a:lumMod val="60000"/>
                    <a:lumOff val="40000"/>
                  </a:schemeClr>
                </a:solidFill>
              </a:rPr>
              <a:t>Worksheet_Change</a:t>
            </a:r>
            <a:r>
              <a:rPr lang="en-US" altLang="zh-CN" dirty="0">
                <a:solidFill>
                  <a:schemeClr val="tx2">
                    <a:lumMod val="60000"/>
                    <a:lumOff val="40000"/>
                  </a:schemeClr>
                </a:solidFill>
              </a:rPr>
              <a:t>(</a:t>
            </a:r>
            <a:r>
              <a:rPr lang="en-US" altLang="zh-CN" dirty="0" err="1">
                <a:solidFill>
                  <a:schemeClr val="tx2">
                    <a:lumMod val="60000"/>
                    <a:lumOff val="40000"/>
                  </a:schemeClr>
                </a:solidFill>
              </a:rPr>
              <a:t>ByVal</a:t>
            </a:r>
            <a:r>
              <a:rPr lang="en-US" altLang="zh-CN" dirty="0">
                <a:solidFill>
                  <a:schemeClr val="tx2">
                    <a:lumMod val="60000"/>
                    <a:lumOff val="40000"/>
                  </a:schemeClr>
                </a:solidFill>
              </a:rPr>
              <a:t> Target as Range)</a:t>
            </a:r>
          </a:p>
          <a:p>
            <a:pPr marL="457200" lvl="1" indent="0">
              <a:spcBef>
                <a:spcPts val="1200"/>
              </a:spcBef>
              <a:buNone/>
            </a:pPr>
            <a:r>
              <a:rPr lang="en-US" altLang="zh-CN" dirty="0">
                <a:solidFill>
                  <a:schemeClr val="tx2">
                    <a:lumMod val="60000"/>
                    <a:lumOff val="40000"/>
                  </a:schemeClr>
                </a:solidFill>
              </a:rPr>
              <a:t>    </a:t>
            </a:r>
            <a:r>
              <a:rPr lang="en-US" altLang="zh-CN" dirty="0" err="1">
                <a:solidFill>
                  <a:schemeClr val="tx2">
                    <a:lumMod val="60000"/>
                    <a:lumOff val="40000"/>
                  </a:schemeClr>
                </a:solidFill>
              </a:rPr>
              <a:t>Target.Font.ColorIndex</a:t>
            </a:r>
            <a:r>
              <a:rPr lang="en-US" altLang="zh-CN" dirty="0">
                <a:solidFill>
                  <a:schemeClr val="tx2">
                    <a:lumMod val="60000"/>
                    <a:lumOff val="40000"/>
                  </a:schemeClr>
                </a:solidFill>
              </a:rPr>
              <a:t> = 5</a:t>
            </a:r>
          </a:p>
          <a:p>
            <a:pPr marL="457200" lvl="1" indent="0">
              <a:spcBef>
                <a:spcPts val="1200"/>
              </a:spcBef>
              <a:buNone/>
            </a:pPr>
            <a:r>
              <a:rPr lang="en-US" altLang="zh-CN" dirty="0">
                <a:solidFill>
                  <a:schemeClr val="tx2">
                    <a:lumMod val="60000"/>
                    <a:lumOff val="40000"/>
                  </a:schemeClr>
                </a:solidFill>
              </a:rPr>
              <a:t>End Sub</a:t>
            </a:r>
          </a:p>
        </p:txBody>
      </p:sp>
    </p:spTree>
    <p:extLst>
      <p:ext uri="{BB962C8B-B14F-4D97-AF65-F5344CB8AC3E}">
        <p14:creationId xmlns:p14="http://schemas.microsoft.com/office/powerpoint/2010/main" val="3209804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Rectangle 6"/>
          <p:cNvSpPr>
            <a:spLocks noGrp="1" noChangeArrowheads="1"/>
          </p:cNvSpPr>
          <p:nvPr>
            <p:ph type="title"/>
          </p:nvPr>
        </p:nvSpPr>
        <p:spPr/>
        <p:txBody>
          <a:bodyPr/>
          <a:lstStyle/>
          <a:p>
            <a:r>
              <a:rPr lang="en-US" altLang="zh-CN"/>
              <a:t>Worksheet</a:t>
            </a:r>
            <a:r>
              <a:rPr lang="zh-CN" altLang="en-US"/>
              <a:t>的事件</a:t>
            </a:r>
          </a:p>
        </p:txBody>
      </p:sp>
      <p:sp>
        <p:nvSpPr>
          <p:cNvPr id="15363" name="Rectangle 7"/>
          <p:cNvSpPr>
            <a:spLocks noGrp="1" noChangeArrowheads="1"/>
          </p:cNvSpPr>
          <p:nvPr>
            <p:ph type="body" idx="1"/>
          </p:nvPr>
        </p:nvSpPr>
        <p:spPr>
          <a:xfrm>
            <a:off x="809997" y="2222286"/>
            <a:ext cx="7524003" cy="4254713"/>
          </a:xfrm>
        </p:spPr>
        <p:txBody>
          <a:bodyPr>
            <a:normAutofit fontScale="92500" lnSpcReduction="10000"/>
          </a:bodyPr>
          <a:lstStyle/>
          <a:p>
            <a:r>
              <a:rPr lang="en-US" altLang="zh-CN" dirty="0" err="1">
                <a:solidFill>
                  <a:schemeClr val="accent6"/>
                </a:solidFill>
              </a:rPr>
              <a:t>SelectionChange</a:t>
            </a:r>
            <a:r>
              <a:rPr lang="en-US" altLang="zh-CN" dirty="0"/>
              <a:t> </a:t>
            </a:r>
            <a:r>
              <a:rPr lang="zh-CN" altLang="en-US" dirty="0"/>
              <a:t>事件</a:t>
            </a:r>
          </a:p>
          <a:p>
            <a:pPr lvl="1"/>
            <a:r>
              <a:rPr lang="zh-CN" altLang="en-US" dirty="0"/>
              <a:t>当工作表上的选定区域发生改变时，将产生本事件</a:t>
            </a:r>
          </a:p>
          <a:p>
            <a:pPr lvl="1"/>
            <a:r>
              <a:rPr lang="zh-CN" altLang="en-US" dirty="0"/>
              <a:t>示例</a:t>
            </a:r>
            <a:r>
              <a:rPr lang="en-US" altLang="zh-CN" dirty="0">
                <a:solidFill>
                  <a:schemeClr val="accent3"/>
                </a:solidFill>
              </a:rPr>
              <a:t>(</a:t>
            </a:r>
            <a:r>
              <a:rPr lang="zh-CN" altLang="en-US" dirty="0">
                <a:solidFill>
                  <a:schemeClr val="accent3"/>
                </a:solidFill>
              </a:rPr>
              <a:t>本示例滚动工作簿窗口，直至选定区域位于窗口的左上角</a:t>
            </a:r>
            <a:r>
              <a:rPr lang="en-US" altLang="zh-CN" dirty="0">
                <a:solidFill>
                  <a:schemeClr val="accent3"/>
                </a:solidFill>
              </a:rPr>
              <a:t>)</a:t>
            </a:r>
          </a:p>
          <a:p>
            <a:pPr marL="457200" lvl="1" indent="0">
              <a:buNone/>
            </a:pPr>
            <a:r>
              <a:rPr lang="en-US" altLang="zh-CN" dirty="0">
                <a:solidFill>
                  <a:schemeClr val="tx2">
                    <a:lumMod val="60000"/>
                    <a:lumOff val="40000"/>
                  </a:schemeClr>
                </a:solidFill>
              </a:rPr>
              <a:t>Private Sub </a:t>
            </a:r>
            <a:r>
              <a:rPr lang="en-US" altLang="zh-CN" dirty="0" err="1">
                <a:solidFill>
                  <a:schemeClr val="tx2">
                    <a:lumMod val="60000"/>
                    <a:lumOff val="40000"/>
                  </a:schemeClr>
                </a:solidFill>
              </a:rPr>
              <a:t>Worksheet_SelectionChange</a:t>
            </a:r>
            <a:r>
              <a:rPr lang="en-US" altLang="zh-CN" dirty="0">
                <a:solidFill>
                  <a:schemeClr val="tx2">
                    <a:lumMod val="60000"/>
                    <a:lumOff val="40000"/>
                  </a:schemeClr>
                </a:solidFill>
              </a:rPr>
              <a:t>(</a:t>
            </a:r>
            <a:r>
              <a:rPr lang="en-US" altLang="zh-CN" dirty="0" err="1">
                <a:solidFill>
                  <a:schemeClr val="tx2">
                    <a:lumMod val="60000"/>
                    <a:lumOff val="40000"/>
                  </a:schemeClr>
                </a:solidFill>
              </a:rPr>
              <a:t>ByVal</a:t>
            </a:r>
            <a:r>
              <a:rPr lang="en-US" altLang="zh-CN" dirty="0">
                <a:solidFill>
                  <a:schemeClr val="tx2">
                    <a:lumMod val="60000"/>
                    <a:lumOff val="40000"/>
                  </a:schemeClr>
                </a:solidFill>
              </a:rPr>
              <a:t> Target As Range)</a:t>
            </a:r>
          </a:p>
          <a:p>
            <a:pPr marL="457200" lvl="1" indent="0">
              <a:buNone/>
            </a:pPr>
            <a:r>
              <a:rPr lang="en-US" altLang="zh-CN" dirty="0">
                <a:solidFill>
                  <a:schemeClr val="tx2">
                    <a:lumMod val="60000"/>
                    <a:lumOff val="40000"/>
                  </a:schemeClr>
                </a:solidFill>
              </a:rPr>
              <a:t>    With </a:t>
            </a:r>
            <a:r>
              <a:rPr lang="en-US" altLang="zh-CN" dirty="0" err="1">
                <a:solidFill>
                  <a:schemeClr val="tx2">
                    <a:lumMod val="60000"/>
                    <a:lumOff val="40000"/>
                  </a:schemeClr>
                </a:solidFill>
              </a:rPr>
              <a:t>ActiveWindow</a:t>
            </a:r>
            <a:endParaRPr lang="en-US" altLang="zh-CN" dirty="0">
              <a:solidFill>
                <a:schemeClr val="tx2">
                  <a:lumMod val="60000"/>
                  <a:lumOff val="40000"/>
                </a:schemeClr>
              </a:solidFill>
            </a:endParaRPr>
          </a:p>
          <a:p>
            <a:pPr marL="457200" lvl="1" indent="0">
              <a:buNone/>
            </a:pPr>
            <a:r>
              <a:rPr lang="en-US" altLang="zh-CN" dirty="0">
                <a:solidFill>
                  <a:schemeClr val="tx2">
                    <a:lumMod val="60000"/>
                    <a:lumOff val="40000"/>
                  </a:schemeClr>
                </a:solidFill>
              </a:rPr>
              <a:t>        .</a:t>
            </a:r>
            <a:r>
              <a:rPr lang="en-US" altLang="zh-CN" dirty="0" err="1">
                <a:solidFill>
                  <a:schemeClr val="tx2">
                    <a:lumMod val="60000"/>
                    <a:lumOff val="40000"/>
                  </a:schemeClr>
                </a:solidFill>
              </a:rPr>
              <a:t>ScrollRow</a:t>
            </a:r>
            <a:r>
              <a:rPr lang="en-US" altLang="zh-CN" dirty="0">
                <a:solidFill>
                  <a:schemeClr val="tx2">
                    <a:lumMod val="60000"/>
                    <a:lumOff val="40000"/>
                  </a:schemeClr>
                </a:solidFill>
              </a:rPr>
              <a:t> = </a:t>
            </a:r>
            <a:r>
              <a:rPr lang="en-US" altLang="zh-CN" dirty="0" err="1">
                <a:solidFill>
                  <a:schemeClr val="tx2">
                    <a:lumMod val="60000"/>
                    <a:lumOff val="40000"/>
                  </a:schemeClr>
                </a:solidFill>
              </a:rPr>
              <a:t>Target.Row</a:t>
            </a:r>
            <a:endParaRPr lang="en-US" altLang="zh-CN" dirty="0">
              <a:solidFill>
                <a:schemeClr val="tx2">
                  <a:lumMod val="60000"/>
                  <a:lumOff val="40000"/>
                </a:schemeClr>
              </a:solidFill>
            </a:endParaRPr>
          </a:p>
          <a:p>
            <a:pPr marL="457200" lvl="1" indent="0">
              <a:buNone/>
            </a:pPr>
            <a:r>
              <a:rPr lang="en-US" altLang="zh-CN" dirty="0">
                <a:solidFill>
                  <a:schemeClr val="tx2">
                    <a:lumMod val="60000"/>
                    <a:lumOff val="40000"/>
                  </a:schemeClr>
                </a:solidFill>
              </a:rPr>
              <a:t>        .</a:t>
            </a:r>
            <a:r>
              <a:rPr lang="en-US" altLang="zh-CN" dirty="0" err="1">
                <a:solidFill>
                  <a:schemeClr val="tx2">
                    <a:lumMod val="60000"/>
                    <a:lumOff val="40000"/>
                  </a:schemeClr>
                </a:solidFill>
              </a:rPr>
              <a:t>ScrollColumn</a:t>
            </a:r>
            <a:r>
              <a:rPr lang="en-US" altLang="zh-CN" dirty="0">
                <a:solidFill>
                  <a:schemeClr val="tx2">
                    <a:lumMod val="60000"/>
                    <a:lumOff val="40000"/>
                  </a:schemeClr>
                </a:solidFill>
              </a:rPr>
              <a:t> = </a:t>
            </a:r>
            <a:r>
              <a:rPr lang="en-US" altLang="zh-CN" dirty="0" err="1">
                <a:solidFill>
                  <a:schemeClr val="tx2">
                    <a:lumMod val="60000"/>
                    <a:lumOff val="40000"/>
                  </a:schemeClr>
                </a:solidFill>
              </a:rPr>
              <a:t>Target.Column</a:t>
            </a:r>
            <a:endParaRPr lang="en-US" altLang="zh-CN" dirty="0">
              <a:solidFill>
                <a:schemeClr val="tx2">
                  <a:lumMod val="60000"/>
                  <a:lumOff val="40000"/>
                </a:schemeClr>
              </a:solidFill>
            </a:endParaRPr>
          </a:p>
          <a:p>
            <a:pPr marL="457200" lvl="1" indent="0">
              <a:buNone/>
            </a:pPr>
            <a:r>
              <a:rPr lang="en-US" altLang="zh-CN" dirty="0">
                <a:solidFill>
                  <a:schemeClr val="tx2">
                    <a:lumMod val="60000"/>
                    <a:lumOff val="40000"/>
                  </a:schemeClr>
                </a:solidFill>
              </a:rPr>
              <a:t>    End With</a:t>
            </a:r>
          </a:p>
          <a:p>
            <a:pPr marL="457200" lvl="1" indent="0">
              <a:buNone/>
            </a:pPr>
            <a:r>
              <a:rPr lang="en-US" altLang="zh-CN" dirty="0">
                <a:solidFill>
                  <a:schemeClr val="tx2">
                    <a:lumMod val="60000"/>
                    <a:lumOff val="40000"/>
                  </a:schemeClr>
                </a:solidFill>
              </a:rPr>
              <a:t>End Sub</a:t>
            </a:r>
          </a:p>
        </p:txBody>
      </p:sp>
    </p:spTree>
    <p:extLst>
      <p:ext uri="{BB962C8B-B14F-4D97-AF65-F5344CB8AC3E}">
        <p14:creationId xmlns:p14="http://schemas.microsoft.com/office/powerpoint/2010/main" val="951056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zh-CN"/>
              <a:t>Workbook</a:t>
            </a:r>
            <a:r>
              <a:rPr lang="zh-CN" altLang="en-US"/>
              <a:t>的事件</a:t>
            </a:r>
          </a:p>
        </p:txBody>
      </p:sp>
      <p:sp>
        <p:nvSpPr>
          <p:cNvPr id="21507" name="Rectangle 3"/>
          <p:cNvSpPr>
            <a:spLocks noGrp="1" noChangeArrowheads="1"/>
          </p:cNvSpPr>
          <p:nvPr>
            <p:ph type="body" idx="1"/>
          </p:nvPr>
        </p:nvSpPr>
        <p:spPr>
          <a:xfrm>
            <a:off x="809997" y="2222286"/>
            <a:ext cx="7524003" cy="4407113"/>
          </a:xfrm>
        </p:spPr>
        <p:txBody>
          <a:bodyPr>
            <a:normAutofit/>
          </a:bodyPr>
          <a:lstStyle/>
          <a:p>
            <a:r>
              <a:rPr lang="en-US" altLang="zh-CN" dirty="0">
                <a:solidFill>
                  <a:schemeClr val="accent6"/>
                </a:solidFill>
              </a:rPr>
              <a:t>Activate</a:t>
            </a:r>
            <a:r>
              <a:rPr lang="en-US" altLang="zh-CN" dirty="0"/>
              <a:t> </a:t>
            </a:r>
            <a:r>
              <a:rPr lang="zh-CN" altLang="en-US" dirty="0"/>
              <a:t>事件</a:t>
            </a:r>
          </a:p>
          <a:p>
            <a:pPr lvl="1"/>
            <a:r>
              <a:rPr lang="zh-CN" altLang="en-US" dirty="0"/>
              <a:t>激活一个工作簿时产生此事件</a:t>
            </a:r>
          </a:p>
          <a:p>
            <a:r>
              <a:rPr lang="en-US" altLang="zh-CN" dirty="0">
                <a:solidFill>
                  <a:schemeClr val="accent6"/>
                </a:solidFill>
              </a:rPr>
              <a:t>Open</a:t>
            </a:r>
            <a:r>
              <a:rPr lang="en-US" altLang="zh-CN" dirty="0"/>
              <a:t> </a:t>
            </a:r>
            <a:r>
              <a:rPr lang="zh-CN" altLang="en-US" dirty="0"/>
              <a:t>事件</a:t>
            </a:r>
          </a:p>
          <a:p>
            <a:pPr lvl="1"/>
            <a:r>
              <a:rPr lang="zh-CN" altLang="en-US" dirty="0"/>
              <a:t>打开工作簿时，将产生本事件</a:t>
            </a:r>
          </a:p>
          <a:p>
            <a:pPr lvl="1"/>
            <a:r>
              <a:rPr lang="zh-CN" altLang="en-US" dirty="0"/>
              <a:t>示例</a:t>
            </a:r>
            <a:r>
              <a:rPr lang="en-US" altLang="zh-CN" dirty="0">
                <a:solidFill>
                  <a:schemeClr val="accent3"/>
                </a:solidFill>
              </a:rPr>
              <a:t>(</a:t>
            </a:r>
            <a:r>
              <a:rPr lang="zh-CN" altLang="en-US" dirty="0">
                <a:solidFill>
                  <a:schemeClr val="accent3"/>
                </a:solidFill>
              </a:rPr>
              <a:t>打开工作簿时最大化工作簿和</a:t>
            </a:r>
            <a:r>
              <a:rPr lang="en-US" altLang="zh-CN" dirty="0">
                <a:solidFill>
                  <a:schemeClr val="accent3"/>
                </a:solidFill>
              </a:rPr>
              <a:t>Excel</a:t>
            </a:r>
            <a:r>
              <a:rPr lang="zh-CN" altLang="en-US" dirty="0">
                <a:solidFill>
                  <a:schemeClr val="accent3"/>
                </a:solidFill>
              </a:rPr>
              <a:t>窗口</a:t>
            </a:r>
            <a:r>
              <a:rPr lang="en-US" altLang="zh-CN" dirty="0">
                <a:solidFill>
                  <a:schemeClr val="accent3"/>
                </a:solidFill>
              </a:rPr>
              <a:t>)</a:t>
            </a:r>
          </a:p>
          <a:p>
            <a:pPr marL="457200" lvl="1" indent="0">
              <a:buNone/>
            </a:pPr>
            <a:r>
              <a:rPr lang="en-US" altLang="zh-CN" dirty="0">
                <a:solidFill>
                  <a:schemeClr val="tx2">
                    <a:lumMod val="60000"/>
                    <a:lumOff val="40000"/>
                  </a:schemeClr>
                </a:solidFill>
              </a:rPr>
              <a:t>Private Sub </a:t>
            </a:r>
            <a:r>
              <a:rPr lang="en-US" altLang="zh-CN" dirty="0" err="1">
                <a:solidFill>
                  <a:schemeClr val="tx2">
                    <a:lumMod val="60000"/>
                    <a:lumOff val="40000"/>
                  </a:schemeClr>
                </a:solidFill>
              </a:rPr>
              <a:t>Workbook_Open</a:t>
            </a:r>
            <a:r>
              <a:rPr lang="en-US" altLang="zh-CN" dirty="0">
                <a:solidFill>
                  <a:schemeClr val="tx2">
                    <a:lumMod val="60000"/>
                    <a:lumOff val="40000"/>
                  </a:schemeClr>
                </a:solidFill>
              </a:rPr>
              <a:t>()</a:t>
            </a:r>
          </a:p>
          <a:p>
            <a:pPr marL="457200" lvl="1" indent="0">
              <a:buNone/>
            </a:pPr>
            <a:r>
              <a:rPr lang="en-US" altLang="zh-CN" dirty="0">
                <a:solidFill>
                  <a:schemeClr val="tx2">
                    <a:lumMod val="60000"/>
                    <a:lumOff val="40000"/>
                  </a:schemeClr>
                </a:solidFill>
              </a:rPr>
              <a:t>    </a:t>
            </a:r>
            <a:r>
              <a:rPr lang="en-US" altLang="zh-CN" dirty="0" err="1">
                <a:solidFill>
                  <a:schemeClr val="tx2">
                    <a:lumMod val="60000"/>
                    <a:lumOff val="40000"/>
                  </a:schemeClr>
                </a:solidFill>
              </a:rPr>
              <a:t>Application.WindowState</a:t>
            </a:r>
            <a:r>
              <a:rPr lang="en-US" altLang="zh-CN" dirty="0">
                <a:solidFill>
                  <a:schemeClr val="tx2">
                    <a:lumMod val="60000"/>
                    <a:lumOff val="40000"/>
                  </a:schemeClr>
                </a:solidFill>
              </a:rPr>
              <a:t> = </a:t>
            </a:r>
            <a:r>
              <a:rPr lang="en-US" altLang="zh-CN" dirty="0" err="1">
                <a:solidFill>
                  <a:schemeClr val="tx2">
                    <a:lumMod val="60000"/>
                    <a:lumOff val="40000"/>
                  </a:schemeClr>
                </a:solidFill>
              </a:rPr>
              <a:t>xlMaximized</a:t>
            </a:r>
            <a:endParaRPr lang="en-US" altLang="zh-CN" dirty="0">
              <a:solidFill>
                <a:schemeClr val="tx2">
                  <a:lumMod val="60000"/>
                  <a:lumOff val="40000"/>
                </a:schemeClr>
              </a:solidFill>
            </a:endParaRPr>
          </a:p>
          <a:p>
            <a:pPr marL="457200" lvl="1" indent="0">
              <a:buNone/>
            </a:pPr>
            <a:r>
              <a:rPr lang="en-US" altLang="zh-CN" dirty="0">
                <a:solidFill>
                  <a:schemeClr val="tx2">
                    <a:lumMod val="60000"/>
                    <a:lumOff val="40000"/>
                  </a:schemeClr>
                </a:solidFill>
              </a:rPr>
              <a:t>    </a:t>
            </a:r>
            <a:r>
              <a:rPr lang="en-US" altLang="zh-CN" dirty="0" err="1">
                <a:solidFill>
                  <a:schemeClr val="tx2">
                    <a:lumMod val="60000"/>
                    <a:lumOff val="40000"/>
                  </a:schemeClr>
                </a:solidFill>
              </a:rPr>
              <a:t>ActiveWindow.WindowState</a:t>
            </a:r>
            <a:r>
              <a:rPr lang="en-US" altLang="zh-CN" dirty="0">
                <a:solidFill>
                  <a:schemeClr val="tx2">
                    <a:lumMod val="60000"/>
                    <a:lumOff val="40000"/>
                  </a:schemeClr>
                </a:solidFill>
              </a:rPr>
              <a:t> = </a:t>
            </a:r>
            <a:r>
              <a:rPr lang="en-US" altLang="zh-CN" dirty="0" err="1">
                <a:solidFill>
                  <a:schemeClr val="tx2">
                    <a:lumMod val="60000"/>
                    <a:lumOff val="40000"/>
                  </a:schemeClr>
                </a:solidFill>
              </a:rPr>
              <a:t>xlMaximized</a:t>
            </a:r>
            <a:endParaRPr lang="en-US" altLang="zh-CN" dirty="0">
              <a:solidFill>
                <a:schemeClr val="tx2">
                  <a:lumMod val="60000"/>
                  <a:lumOff val="40000"/>
                </a:schemeClr>
              </a:solidFill>
            </a:endParaRPr>
          </a:p>
          <a:p>
            <a:pPr marL="457200" lvl="1" indent="0">
              <a:buNone/>
            </a:pPr>
            <a:r>
              <a:rPr lang="en-US" altLang="zh-CN" dirty="0">
                <a:solidFill>
                  <a:schemeClr val="tx2">
                    <a:lumMod val="60000"/>
                    <a:lumOff val="40000"/>
                  </a:schemeClr>
                </a:solidFill>
              </a:rPr>
              <a:t>End Sub</a:t>
            </a:r>
          </a:p>
        </p:txBody>
      </p:sp>
    </p:spTree>
    <p:extLst>
      <p:ext uri="{BB962C8B-B14F-4D97-AF65-F5344CB8AC3E}">
        <p14:creationId xmlns:p14="http://schemas.microsoft.com/office/powerpoint/2010/main" val="5371776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21507">
                                            <p:txEl>
                                              <p:pRg st="2" end="2"/>
                                            </p:txEl>
                                          </p:spTgt>
                                        </p:tgtEl>
                                        <p:attrNameLst>
                                          <p:attrName>style.visibility</p:attrName>
                                        </p:attrNameLst>
                                      </p:cBhvr>
                                      <p:to>
                                        <p:strVal val="visible"/>
                                      </p:to>
                                    </p:set>
                                    <p:animEffect transition="in" filter="fade">
                                      <p:cBhvr>
                                        <p:cTn id="7" dur="1000"/>
                                        <p:tgtEl>
                                          <p:spTgt spid="21507">
                                            <p:txEl>
                                              <p:pRg st="2" end="2"/>
                                            </p:txEl>
                                          </p:spTgt>
                                        </p:tgtEl>
                                      </p:cBhvr>
                                    </p:animEffect>
                                    <p:anim calcmode="lin" valueType="num">
                                      <p:cBhvr>
                                        <p:cTn id="8" dur="10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1507">
                                            <p:txEl>
                                              <p:pRg st="2" end="2"/>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507">
                                            <p:txEl>
                                              <p:pRg st="2" end="2"/>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animEffect transition="in" filter="fade">
                                      <p:cBhvr>
                                        <p:cTn id="13" dur="1000"/>
                                        <p:tgtEl>
                                          <p:spTgt spid="21507">
                                            <p:txEl>
                                              <p:pRg st="3" end="3"/>
                                            </p:txEl>
                                          </p:spTgt>
                                        </p:tgtEl>
                                      </p:cBhvr>
                                    </p:animEffect>
                                    <p:anim calcmode="lin" valueType="num">
                                      <p:cBhvr>
                                        <p:cTn id="14" dur="10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21507">
                                            <p:txEl>
                                              <p:pRg st="3" end="3"/>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1507">
                                            <p:txEl>
                                              <p:pRg st="3" end="3"/>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21507">
                                            <p:txEl>
                                              <p:pRg st="4" end="4"/>
                                            </p:txEl>
                                          </p:spTgt>
                                        </p:tgtEl>
                                        <p:attrNameLst>
                                          <p:attrName>style.visibility</p:attrName>
                                        </p:attrNameLst>
                                      </p:cBhvr>
                                      <p:to>
                                        <p:strVal val="visible"/>
                                      </p:to>
                                    </p:set>
                                    <p:animEffect transition="in" filter="fade">
                                      <p:cBhvr>
                                        <p:cTn id="19" dur="1000"/>
                                        <p:tgtEl>
                                          <p:spTgt spid="21507">
                                            <p:txEl>
                                              <p:pRg st="4" end="4"/>
                                            </p:txEl>
                                          </p:spTgt>
                                        </p:tgtEl>
                                      </p:cBhvr>
                                    </p:animEffect>
                                    <p:anim calcmode="lin" valueType="num">
                                      <p:cBhvr>
                                        <p:cTn id="20" dur="1000" fill="hold"/>
                                        <p:tgtEl>
                                          <p:spTgt spid="21507">
                                            <p:txEl>
                                              <p:pRg st="4" end="4"/>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21507">
                                            <p:txEl>
                                              <p:pRg st="4" end="4"/>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1507">
                                            <p:txEl>
                                              <p:pRg st="4" end="4"/>
                                            </p:txEl>
                                          </p:spTgt>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21507">
                                            <p:txEl>
                                              <p:pRg st="5" end="5"/>
                                            </p:txEl>
                                          </p:spTgt>
                                        </p:tgtEl>
                                        <p:attrNameLst>
                                          <p:attrName>style.visibility</p:attrName>
                                        </p:attrNameLst>
                                      </p:cBhvr>
                                      <p:to>
                                        <p:strVal val="visible"/>
                                      </p:to>
                                    </p:set>
                                    <p:animEffect transition="in" filter="fade">
                                      <p:cBhvr>
                                        <p:cTn id="25" dur="1000"/>
                                        <p:tgtEl>
                                          <p:spTgt spid="21507">
                                            <p:txEl>
                                              <p:pRg st="5" end="5"/>
                                            </p:txEl>
                                          </p:spTgt>
                                        </p:tgtEl>
                                      </p:cBhvr>
                                    </p:animEffect>
                                    <p:anim calcmode="lin" valueType="num">
                                      <p:cBhvr>
                                        <p:cTn id="26" dur="1000" fill="hold"/>
                                        <p:tgtEl>
                                          <p:spTgt spid="21507">
                                            <p:txEl>
                                              <p:pRg st="5" end="5"/>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21507">
                                            <p:txEl>
                                              <p:pRg st="5" end="5"/>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507">
                                            <p:txEl>
                                              <p:pRg st="5" end="5"/>
                                            </p:txEl>
                                          </p:spTgt>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21507">
                                            <p:txEl>
                                              <p:pRg st="6" end="6"/>
                                            </p:txEl>
                                          </p:spTgt>
                                        </p:tgtEl>
                                        <p:attrNameLst>
                                          <p:attrName>style.visibility</p:attrName>
                                        </p:attrNameLst>
                                      </p:cBhvr>
                                      <p:to>
                                        <p:strVal val="visible"/>
                                      </p:to>
                                    </p:set>
                                    <p:animEffect transition="in" filter="fade">
                                      <p:cBhvr>
                                        <p:cTn id="31" dur="1000"/>
                                        <p:tgtEl>
                                          <p:spTgt spid="21507">
                                            <p:txEl>
                                              <p:pRg st="6" end="6"/>
                                            </p:txEl>
                                          </p:spTgt>
                                        </p:tgtEl>
                                      </p:cBhvr>
                                    </p:animEffect>
                                    <p:anim calcmode="lin" valueType="num">
                                      <p:cBhvr>
                                        <p:cTn id="32" dur="1000" fill="hold"/>
                                        <p:tgtEl>
                                          <p:spTgt spid="21507">
                                            <p:txEl>
                                              <p:pRg st="6" end="6"/>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21507">
                                            <p:txEl>
                                              <p:pRg st="6" end="6"/>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1507">
                                            <p:txEl>
                                              <p:pRg st="6" end="6"/>
                                            </p:txEl>
                                          </p:spTgt>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0"/>
                                  </p:stCondLst>
                                  <p:childTnLst>
                                    <p:set>
                                      <p:cBhvr>
                                        <p:cTn id="36" dur="1" fill="hold">
                                          <p:stCondLst>
                                            <p:cond delay="0"/>
                                          </p:stCondLst>
                                        </p:cTn>
                                        <p:tgtEl>
                                          <p:spTgt spid="21507">
                                            <p:txEl>
                                              <p:pRg st="7" end="7"/>
                                            </p:txEl>
                                          </p:spTgt>
                                        </p:tgtEl>
                                        <p:attrNameLst>
                                          <p:attrName>style.visibility</p:attrName>
                                        </p:attrNameLst>
                                      </p:cBhvr>
                                      <p:to>
                                        <p:strVal val="visible"/>
                                      </p:to>
                                    </p:set>
                                    <p:animEffect transition="in" filter="fade">
                                      <p:cBhvr>
                                        <p:cTn id="37" dur="1000"/>
                                        <p:tgtEl>
                                          <p:spTgt spid="21507">
                                            <p:txEl>
                                              <p:pRg st="7" end="7"/>
                                            </p:txEl>
                                          </p:spTgt>
                                        </p:tgtEl>
                                      </p:cBhvr>
                                    </p:animEffect>
                                    <p:anim calcmode="lin" valueType="num">
                                      <p:cBhvr>
                                        <p:cTn id="38" dur="1000" fill="hold"/>
                                        <p:tgtEl>
                                          <p:spTgt spid="21507">
                                            <p:txEl>
                                              <p:pRg st="7" end="7"/>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21507">
                                            <p:txEl>
                                              <p:pRg st="7" end="7"/>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1507">
                                            <p:txEl>
                                              <p:pRg st="7" end="7"/>
                                            </p:txEl>
                                          </p:spTgt>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0"/>
                                  </p:stCondLst>
                                  <p:childTnLst>
                                    <p:set>
                                      <p:cBhvr>
                                        <p:cTn id="42" dur="1" fill="hold">
                                          <p:stCondLst>
                                            <p:cond delay="0"/>
                                          </p:stCondLst>
                                        </p:cTn>
                                        <p:tgtEl>
                                          <p:spTgt spid="21507">
                                            <p:txEl>
                                              <p:pRg st="8" end="8"/>
                                            </p:txEl>
                                          </p:spTgt>
                                        </p:tgtEl>
                                        <p:attrNameLst>
                                          <p:attrName>style.visibility</p:attrName>
                                        </p:attrNameLst>
                                      </p:cBhvr>
                                      <p:to>
                                        <p:strVal val="visible"/>
                                      </p:to>
                                    </p:set>
                                    <p:animEffect transition="in" filter="fade">
                                      <p:cBhvr>
                                        <p:cTn id="43" dur="1000"/>
                                        <p:tgtEl>
                                          <p:spTgt spid="21507">
                                            <p:txEl>
                                              <p:pRg st="8" end="8"/>
                                            </p:txEl>
                                          </p:spTgt>
                                        </p:tgtEl>
                                      </p:cBhvr>
                                    </p:animEffect>
                                    <p:anim calcmode="lin" valueType="num">
                                      <p:cBhvr>
                                        <p:cTn id="44" dur="1000" fill="hold"/>
                                        <p:tgtEl>
                                          <p:spTgt spid="21507">
                                            <p:txEl>
                                              <p:pRg st="8" end="8"/>
                                            </p:txEl>
                                          </p:spTgt>
                                        </p:tgtEl>
                                        <p:attrNameLst>
                                          <p:attrName>ppt_x</p:attrName>
                                        </p:attrNameLst>
                                      </p:cBhvr>
                                      <p:tavLst>
                                        <p:tav tm="0">
                                          <p:val>
                                            <p:strVal val="#ppt_x"/>
                                          </p:val>
                                        </p:tav>
                                        <p:tav tm="100000">
                                          <p:val>
                                            <p:strVal val="#ppt_x"/>
                                          </p:val>
                                        </p:tav>
                                      </p:tavLst>
                                    </p:anim>
                                    <p:anim calcmode="lin" valueType="num">
                                      <p:cBhvr>
                                        <p:cTn id="45" dur="900" decel="100000" fill="hold"/>
                                        <p:tgtEl>
                                          <p:spTgt spid="21507">
                                            <p:txEl>
                                              <p:pRg st="8" end="8"/>
                                            </p:txEl>
                                          </p:spTgt>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21507">
                                            <p:txEl>
                                              <p:pRg st="8" end="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ltLang="zh-CN"/>
              <a:t>Workbook</a:t>
            </a:r>
            <a:r>
              <a:rPr lang="zh-CN" altLang="en-US"/>
              <a:t>的事件</a:t>
            </a:r>
          </a:p>
        </p:txBody>
      </p:sp>
      <p:sp>
        <p:nvSpPr>
          <p:cNvPr id="18435" name="Rectangle 3"/>
          <p:cNvSpPr>
            <a:spLocks noGrp="1" noChangeArrowheads="1"/>
          </p:cNvSpPr>
          <p:nvPr>
            <p:ph type="body" idx="1"/>
          </p:nvPr>
        </p:nvSpPr>
        <p:spPr>
          <a:xfrm>
            <a:off x="809997" y="2222287"/>
            <a:ext cx="7524003" cy="3636510"/>
          </a:xfrm>
        </p:spPr>
        <p:txBody>
          <a:bodyPr/>
          <a:lstStyle/>
          <a:p>
            <a:pPr>
              <a:spcBef>
                <a:spcPts val="1200"/>
              </a:spcBef>
            </a:pPr>
            <a:r>
              <a:rPr lang="en-US" altLang="zh-CN" dirty="0" err="1">
                <a:solidFill>
                  <a:schemeClr val="accent6"/>
                </a:solidFill>
              </a:rPr>
              <a:t>NewSheet</a:t>
            </a:r>
            <a:r>
              <a:rPr lang="en-US" altLang="zh-CN" dirty="0"/>
              <a:t> </a:t>
            </a:r>
            <a:r>
              <a:rPr lang="zh-CN" altLang="en-US" dirty="0"/>
              <a:t>事件</a:t>
            </a:r>
          </a:p>
          <a:p>
            <a:pPr lvl="1">
              <a:spcBef>
                <a:spcPts val="1200"/>
              </a:spcBef>
            </a:pPr>
            <a:r>
              <a:rPr lang="zh-CN" altLang="en-US" dirty="0"/>
              <a:t>当在工作簿中新建工作表时产生此事件</a:t>
            </a:r>
          </a:p>
          <a:p>
            <a:pPr lvl="1">
              <a:spcBef>
                <a:spcPts val="1200"/>
              </a:spcBef>
            </a:pPr>
            <a:r>
              <a:rPr lang="zh-CN" altLang="en-US" dirty="0"/>
              <a:t>示例</a:t>
            </a:r>
            <a:r>
              <a:rPr lang="en-US" altLang="zh-CN" dirty="0">
                <a:solidFill>
                  <a:schemeClr val="accent3"/>
                </a:solidFill>
              </a:rPr>
              <a:t>(</a:t>
            </a:r>
            <a:r>
              <a:rPr lang="zh-CN" altLang="en-US" dirty="0">
                <a:solidFill>
                  <a:schemeClr val="accent3"/>
                </a:solidFill>
              </a:rPr>
              <a:t>将新建的工作表移到工作簿的末尾</a:t>
            </a:r>
            <a:r>
              <a:rPr lang="en-US" altLang="zh-CN" dirty="0">
                <a:solidFill>
                  <a:schemeClr val="accent3"/>
                </a:solidFill>
              </a:rPr>
              <a:t>)</a:t>
            </a:r>
          </a:p>
          <a:p>
            <a:pPr marL="457200" lvl="1" indent="0">
              <a:spcBef>
                <a:spcPts val="1200"/>
              </a:spcBef>
              <a:buNone/>
            </a:pPr>
            <a:r>
              <a:rPr lang="en-US" altLang="zh-CN" dirty="0">
                <a:solidFill>
                  <a:schemeClr val="tx2">
                    <a:lumMod val="60000"/>
                    <a:lumOff val="40000"/>
                  </a:schemeClr>
                </a:solidFill>
              </a:rPr>
              <a:t>Private Sub </a:t>
            </a:r>
            <a:r>
              <a:rPr lang="en-US" altLang="zh-CN" dirty="0" err="1">
                <a:solidFill>
                  <a:schemeClr val="tx2">
                    <a:lumMod val="60000"/>
                    <a:lumOff val="40000"/>
                  </a:schemeClr>
                </a:solidFill>
              </a:rPr>
              <a:t>Workbook_NewSheet</a:t>
            </a:r>
            <a:r>
              <a:rPr lang="en-US" altLang="zh-CN" dirty="0">
                <a:solidFill>
                  <a:schemeClr val="tx2">
                    <a:lumMod val="60000"/>
                    <a:lumOff val="40000"/>
                  </a:schemeClr>
                </a:solidFill>
              </a:rPr>
              <a:t>(</a:t>
            </a:r>
            <a:r>
              <a:rPr lang="en-US" altLang="zh-CN" dirty="0" err="1">
                <a:solidFill>
                  <a:schemeClr val="tx2">
                    <a:lumMod val="60000"/>
                    <a:lumOff val="40000"/>
                  </a:schemeClr>
                </a:solidFill>
              </a:rPr>
              <a:t>ByVal</a:t>
            </a:r>
            <a:r>
              <a:rPr lang="en-US" altLang="zh-CN" dirty="0">
                <a:solidFill>
                  <a:schemeClr val="tx2">
                    <a:lumMod val="60000"/>
                    <a:lumOff val="40000"/>
                  </a:schemeClr>
                </a:solidFill>
              </a:rPr>
              <a:t> </a:t>
            </a:r>
            <a:r>
              <a:rPr lang="en-US" altLang="zh-CN" dirty="0" err="1">
                <a:solidFill>
                  <a:schemeClr val="tx2">
                    <a:lumMod val="60000"/>
                    <a:lumOff val="40000"/>
                  </a:schemeClr>
                </a:solidFill>
              </a:rPr>
              <a:t>Sh</a:t>
            </a:r>
            <a:r>
              <a:rPr lang="en-US" altLang="zh-CN" dirty="0">
                <a:solidFill>
                  <a:schemeClr val="tx2">
                    <a:lumMod val="60000"/>
                    <a:lumOff val="40000"/>
                  </a:schemeClr>
                </a:solidFill>
              </a:rPr>
              <a:t> as Object)</a:t>
            </a:r>
          </a:p>
          <a:p>
            <a:pPr marL="457200" lvl="1" indent="0">
              <a:spcBef>
                <a:spcPts val="1200"/>
              </a:spcBef>
              <a:buNone/>
            </a:pPr>
            <a:r>
              <a:rPr lang="en-US" altLang="zh-CN" dirty="0">
                <a:solidFill>
                  <a:schemeClr val="tx2">
                    <a:lumMod val="60000"/>
                    <a:lumOff val="40000"/>
                  </a:schemeClr>
                </a:solidFill>
              </a:rPr>
              <a:t>    </a:t>
            </a:r>
            <a:r>
              <a:rPr lang="en-US" altLang="zh-CN" dirty="0" err="1">
                <a:solidFill>
                  <a:schemeClr val="tx2">
                    <a:lumMod val="60000"/>
                    <a:lumOff val="40000"/>
                  </a:schemeClr>
                </a:solidFill>
              </a:rPr>
              <a:t>Sh.Move</a:t>
            </a:r>
            <a:r>
              <a:rPr lang="en-US" altLang="zh-CN" dirty="0">
                <a:solidFill>
                  <a:schemeClr val="tx2">
                    <a:lumMod val="60000"/>
                    <a:lumOff val="40000"/>
                  </a:schemeClr>
                </a:solidFill>
              </a:rPr>
              <a:t> After:= Sheets(</a:t>
            </a:r>
            <a:r>
              <a:rPr lang="en-US" altLang="zh-CN" dirty="0" err="1">
                <a:solidFill>
                  <a:schemeClr val="tx2">
                    <a:lumMod val="60000"/>
                    <a:lumOff val="40000"/>
                  </a:schemeClr>
                </a:solidFill>
              </a:rPr>
              <a:t>Sheets.Count</a:t>
            </a:r>
            <a:r>
              <a:rPr lang="en-US" altLang="zh-CN" dirty="0">
                <a:solidFill>
                  <a:schemeClr val="tx2">
                    <a:lumMod val="60000"/>
                    <a:lumOff val="40000"/>
                  </a:schemeClr>
                </a:solidFill>
              </a:rPr>
              <a:t>)</a:t>
            </a:r>
          </a:p>
          <a:p>
            <a:pPr marL="457200" lvl="1" indent="0">
              <a:spcBef>
                <a:spcPts val="1200"/>
              </a:spcBef>
              <a:buNone/>
            </a:pPr>
            <a:r>
              <a:rPr lang="en-US" altLang="zh-CN" dirty="0">
                <a:solidFill>
                  <a:schemeClr val="tx2">
                    <a:lumMod val="60000"/>
                    <a:lumOff val="40000"/>
                  </a:schemeClr>
                </a:solidFill>
              </a:rPr>
              <a:t>End Sub</a:t>
            </a:r>
          </a:p>
        </p:txBody>
      </p:sp>
    </p:spTree>
    <p:extLst>
      <p:ext uri="{BB962C8B-B14F-4D97-AF65-F5344CB8AC3E}">
        <p14:creationId xmlns:p14="http://schemas.microsoft.com/office/powerpoint/2010/main" val="32290270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zh-CN"/>
              <a:t>Workbook</a:t>
            </a:r>
            <a:r>
              <a:rPr lang="zh-CN" altLang="en-US"/>
              <a:t>的事件</a:t>
            </a:r>
          </a:p>
        </p:txBody>
      </p:sp>
      <p:sp>
        <p:nvSpPr>
          <p:cNvPr id="19459" name="Rectangle 3"/>
          <p:cNvSpPr>
            <a:spLocks noGrp="1" noChangeArrowheads="1"/>
          </p:cNvSpPr>
          <p:nvPr>
            <p:ph type="body" idx="1"/>
          </p:nvPr>
        </p:nvSpPr>
        <p:spPr>
          <a:xfrm>
            <a:off x="809997" y="2222286"/>
            <a:ext cx="7524003" cy="4330913"/>
          </a:xfrm>
        </p:spPr>
        <p:txBody>
          <a:bodyPr>
            <a:normAutofit/>
          </a:bodyPr>
          <a:lstStyle/>
          <a:p>
            <a:r>
              <a:rPr lang="en-US" altLang="zh-CN" dirty="0" err="1">
                <a:solidFill>
                  <a:schemeClr val="accent6"/>
                </a:solidFill>
              </a:rPr>
              <a:t>BeforeClose</a:t>
            </a:r>
            <a:r>
              <a:rPr lang="en-US" altLang="zh-CN" dirty="0"/>
              <a:t> </a:t>
            </a:r>
            <a:r>
              <a:rPr lang="zh-CN" altLang="en-US" dirty="0"/>
              <a:t>事件</a:t>
            </a:r>
          </a:p>
          <a:p>
            <a:pPr lvl="1"/>
            <a:r>
              <a:rPr lang="zh-CN" altLang="en-US" dirty="0"/>
              <a:t>在关闭工作簿之前产生此事件</a:t>
            </a:r>
          </a:p>
          <a:p>
            <a:pPr lvl="1"/>
            <a:r>
              <a:rPr lang="zh-CN" altLang="en-US" dirty="0"/>
              <a:t>示例</a:t>
            </a:r>
            <a:r>
              <a:rPr lang="en-US" altLang="zh-CN" dirty="0">
                <a:solidFill>
                  <a:schemeClr val="accent3"/>
                </a:solidFill>
              </a:rPr>
              <a:t>(</a:t>
            </a:r>
            <a:r>
              <a:rPr lang="zh-CN" altLang="en-US" dirty="0">
                <a:solidFill>
                  <a:schemeClr val="accent3"/>
                </a:solidFill>
              </a:rPr>
              <a:t>关闭之前保存工作簿</a:t>
            </a:r>
            <a:r>
              <a:rPr lang="en-US" altLang="zh-CN" dirty="0">
                <a:solidFill>
                  <a:schemeClr val="accent3"/>
                </a:solidFill>
              </a:rPr>
              <a:t>)</a:t>
            </a:r>
          </a:p>
          <a:p>
            <a:pPr marL="457200" lvl="1" indent="0">
              <a:buNone/>
            </a:pPr>
            <a:r>
              <a:rPr lang="en-US" altLang="zh-CN" dirty="0">
                <a:solidFill>
                  <a:schemeClr val="tx2">
                    <a:lumMod val="60000"/>
                    <a:lumOff val="40000"/>
                  </a:schemeClr>
                </a:solidFill>
              </a:rPr>
              <a:t>Private Sub </a:t>
            </a:r>
            <a:r>
              <a:rPr lang="en-US" altLang="zh-CN" dirty="0" err="1">
                <a:solidFill>
                  <a:schemeClr val="tx2">
                    <a:lumMod val="60000"/>
                    <a:lumOff val="40000"/>
                  </a:schemeClr>
                </a:solidFill>
              </a:rPr>
              <a:t>Workbook_BeforeClose</a:t>
            </a:r>
            <a:r>
              <a:rPr lang="en-US" altLang="zh-CN" dirty="0">
                <a:solidFill>
                  <a:schemeClr val="tx2">
                    <a:lumMod val="60000"/>
                    <a:lumOff val="40000"/>
                  </a:schemeClr>
                </a:solidFill>
              </a:rPr>
              <a:t>(Cancel as Boolean)</a:t>
            </a:r>
          </a:p>
          <a:p>
            <a:pPr marL="457200" lvl="1" indent="0">
              <a:buNone/>
            </a:pPr>
            <a:r>
              <a:rPr lang="en-US" altLang="zh-CN" dirty="0">
                <a:solidFill>
                  <a:schemeClr val="tx2">
                    <a:lumMod val="60000"/>
                    <a:lumOff val="40000"/>
                  </a:schemeClr>
                </a:solidFill>
              </a:rPr>
              <a:t>    If </a:t>
            </a:r>
            <a:r>
              <a:rPr lang="en-US" altLang="zh-CN" dirty="0" err="1">
                <a:solidFill>
                  <a:schemeClr val="tx2">
                    <a:lumMod val="60000"/>
                    <a:lumOff val="40000"/>
                  </a:schemeClr>
                </a:solidFill>
              </a:rPr>
              <a:t>Me.Saved</a:t>
            </a:r>
            <a:r>
              <a:rPr lang="en-US" altLang="zh-CN" dirty="0">
                <a:solidFill>
                  <a:schemeClr val="tx2">
                    <a:lumMod val="60000"/>
                    <a:lumOff val="40000"/>
                  </a:schemeClr>
                </a:solidFill>
              </a:rPr>
              <a:t> = False Then </a:t>
            </a:r>
            <a:r>
              <a:rPr lang="en-US" altLang="zh-CN" dirty="0" err="1">
                <a:solidFill>
                  <a:schemeClr val="tx2">
                    <a:lumMod val="60000"/>
                    <a:lumOff val="40000"/>
                  </a:schemeClr>
                </a:solidFill>
              </a:rPr>
              <a:t>Me.Save</a:t>
            </a:r>
            <a:endParaRPr lang="en-US" altLang="zh-CN" dirty="0">
              <a:solidFill>
                <a:schemeClr val="tx2">
                  <a:lumMod val="60000"/>
                  <a:lumOff val="40000"/>
                </a:schemeClr>
              </a:solidFill>
            </a:endParaRPr>
          </a:p>
          <a:p>
            <a:pPr marL="457200" lvl="1" indent="0">
              <a:buNone/>
            </a:pPr>
            <a:r>
              <a:rPr lang="en-US" altLang="zh-CN" dirty="0">
                <a:solidFill>
                  <a:schemeClr val="tx2">
                    <a:lumMod val="60000"/>
                    <a:lumOff val="40000"/>
                  </a:schemeClr>
                </a:solidFill>
              </a:rPr>
              <a:t>End Sub</a:t>
            </a:r>
          </a:p>
          <a:p>
            <a:pPr lvl="1">
              <a:lnSpc>
                <a:spcPct val="130000"/>
              </a:lnSpc>
              <a:spcBef>
                <a:spcPts val="600"/>
              </a:spcBef>
            </a:pPr>
            <a:r>
              <a:rPr lang="zh-CN" altLang="en-US" dirty="0"/>
              <a:t>参数</a:t>
            </a:r>
            <a:r>
              <a:rPr lang="en-US" altLang="zh-CN" dirty="0">
                <a:solidFill>
                  <a:schemeClr val="accent6"/>
                </a:solidFill>
              </a:rPr>
              <a:t>Cancel</a:t>
            </a:r>
            <a:r>
              <a:rPr lang="zh-CN" altLang="en-US" dirty="0"/>
              <a:t>：默认为</a:t>
            </a:r>
            <a:r>
              <a:rPr lang="en-US" altLang="zh-CN" dirty="0"/>
              <a:t>False</a:t>
            </a:r>
            <a:r>
              <a:rPr lang="zh-CN" altLang="en-US" dirty="0"/>
              <a:t>，如果将本参数设为</a:t>
            </a:r>
            <a:r>
              <a:rPr lang="en-US" altLang="zh-CN" dirty="0"/>
              <a:t>True</a:t>
            </a:r>
            <a:r>
              <a:rPr lang="zh-CN" altLang="en-US" dirty="0"/>
              <a:t>，则停止对工作簿的关闭操作，工作薄仍处于打开状态</a:t>
            </a:r>
          </a:p>
        </p:txBody>
      </p:sp>
    </p:spTree>
    <p:extLst>
      <p:ext uri="{BB962C8B-B14F-4D97-AF65-F5344CB8AC3E}">
        <p14:creationId xmlns:p14="http://schemas.microsoft.com/office/powerpoint/2010/main" val="4324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实践</a:t>
            </a:r>
            <a:r>
              <a:rPr lang="en-US" altLang="zh-CN"/>
              <a:t>2</a:t>
            </a:r>
            <a:endParaRPr lang="zh-CN" altLang="en-US" dirty="0"/>
          </a:p>
        </p:txBody>
      </p:sp>
      <p:sp>
        <p:nvSpPr>
          <p:cNvPr id="3" name="内容占位符 2"/>
          <p:cNvSpPr>
            <a:spLocks noGrp="1"/>
          </p:cNvSpPr>
          <p:nvPr>
            <p:ph idx="1"/>
          </p:nvPr>
        </p:nvSpPr>
        <p:spPr/>
        <p:txBody>
          <a:bodyPr/>
          <a:lstStyle/>
          <a:p>
            <a:pPr>
              <a:lnSpc>
                <a:spcPct val="130000"/>
              </a:lnSpc>
            </a:pPr>
            <a:r>
              <a:rPr lang="zh-CN" altLang="en-US" dirty="0"/>
              <a:t>编写 </a:t>
            </a:r>
            <a:r>
              <a:rPr lang="en-US" altLang="zh-CN" dirty="0">
                <a:solidFill>
                  <a:schemeClr val="accent6"/>
                </a:solidFill>
              </a:rPr>
              <a:t>Workbook</a:t>
            </a:r>
            <a:r>
              <a:rPr lang="en-US" altLang="zh-CN" dirty="0"/>
              <a:t> </a:t>
            </a:r>
            <a:r>
              <a:rPr lang="zh-CN" altLang="en-US" dirty="0"/>
              <a:t>对象的相关事件过程，当</a:t>
            </a:r>
            <a:r>
              <a:rPr lang="zh-CN" altLang="en-US" dirty="0">
                <a:solidFill>
                  <a:schemeClr val="accent6"/>
                </a:solidFill>
              </a:rPr>
              <a:t>在工作簿中新建工作表时</a:t>
            </a:r>
            <a:r>
              <a:rPr lang="zh-CN" altLang="en-US" dirty="0"/>
              <a:t>，在新建工作表的 </a:t>
            </a:r>
            <a:r>
              <a:rPr lang="en-US" altLang="zh-CN" dirty="0"/>
              <a:t>A1:D5 </a:t>
            </a:r>
            <a:r>
              <a:rPr lang="zh-CN" altLang="en-US" dirty="0"/>
              <a:t>区域中生成 </a:t>
            </a:r>
            <a:r>
              <a:rPr lang="en-US" altLang="zh-CN" dirty="0">
                <a:solidFill>
                  <a:schemeClr val="accent1"/>
                </a:solidFill>
              </a:rPr>
              <a:t>20 </a:t>
            </a:r>
            <a:r>
              <a:rPr lang="zh-CN" altLang="en-US" dirty="0">
                <a:solidFill>
                  <a:schemeClr val="accent1"/>
                </a:solidFill>
              </a:rPr>
              <a:t>个 </a:t>
            </a:r>
            <a:r>
              <a:rPr lang="en-US" altLang="zh-CN" dirty="0">
                <a:solidFill>
                  <a:schemeClr val="accent1"/>
                </a:solidFill>
              </a:rPr>
              <a:t>[10, 99] </a:t>
            </a:r>
            <a:r>
              <a:rPr lang="zh-CN" altLang="en-US" dirty="0">
                <a:solidFill>
                  <a:schemeClr val="accent1"/>
                </a:solidFill>
              </a:rPr>
              <a:t>之间的随机整数</a:t>
            </a:r>
            <a:r>
              <a:rPr lang="zh-CN" altLang="en-US" dirty="0"/>
              <a:t>，并将其中的</a:t>
            </a:r>
            <a:r>
              <a:rPr lang="zh-CN" altLang="en-US" dirty="0">
                <a:solidFill>
                  <a:schemeClr val="accent3"/>
                </a:solidFill>
              </a:rPr>
              <a:t>偶数</a:t>
            </a:r>
            <a:r>
              <a:rPr lang="zh-CN" altLang="en-US" dirty="0"/>
              <a:t>设为</a:t>
            </a:r>
            <a:r>
              <a:rPr lang="zh-CN" altLang="en-US" dirty="0">
                <a:solidFill>
                  <a:schemeClr val="accent3"/>
                </a:solidFill>
              </a:rPr>
              <a:t>红色</a:t>
            </a:r>
            <a:r>
              <a:rPr lang="zh-CN" altLang="en-US" dirty="0"/>
              <a:t>字体</a:t>
            </a:r>
          </a:p>
        </p:txBody>
      </p:sp>
    </p:spTree>
    <p:extLst>
      <p:ext uri="{BB962C8B-B14F-4D97-AF65-F5344CB8AC3E}">
        <p14:creationId xmlns:p14="http://schemas.microsoft.com/office/powerpoint/2010/main" val="2884391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实践</a:t>
            </a:r>
            <a:r>
              <a:rPr lang="en-US" altLang="zh-CN"/>
              <a:t>3</a:t>
            </a:r>
            <a:endParaRPr lang="zh-CN" altLang="en-US" dirty="0"/>
          </a:p>
        </p:txBody>
      </p:sp>
      <p:sp>
        <p:nvSpPr>
          <p:cNvPr id="3" name="内容占位符 2"/>
          <p:cNvSpPr>
            <a:spLocks noGrp="1"/>
          </p:cNvSpPr>
          <p:nvPr>
            <p:ph idx="1"/>
          </p:nvPr>
        </p:nvSpPr>
        <p:spPr/>
        <p:txBody>
          <a:bodyPr/>
          <a:lstStyle/>
          <a:p>
            <a:r>
              <a:rPr lang="zh-CN" altLang="en-US" dirty="0"/>
              <a:t>制作一个工作表数据修改日志。编写</a:t>
            </a:r>
            <a:r>
              <a:rPr lang="en-US" altLang="zh-CN" dirty="0"/>
              <a:t> </a:t>
            </a:r>
            <a:r>
              <a:rPr lang="zh-CN" altLang="en-US" dirty="0">
                <a:hlinkClick r:id="rId2" action="ppaction://hlinkfile"/>
              </a:rPr>
              <a:t>实践</a:t>
            </a:r>
            <a:r>
              <a:rPr lang="en-US" altLang="zh-CN" dirty="0">
                <a:hlinkClick r:id="rId2" action="ppaction://hlinkfile"/>
              </a:rPr>
              <a:t>3.xlsx</a:t>
            </a:r>
            <a:r>
              <a:rPr lang="en-US" altLang="zh-CN" dirty="0"/>
              <a:t> </a:t>
            </a:r>
            <a:r>
              <a:rPr lang="zh-CN" altLang="en-US" dirty="0"/>
              <a:t>工作簿的相关事件，当</a:t>
            </a:r>
            <a:r>
              <a:rPr lang="zh-CN" altLang="en-US" dirty="0">
                <a:solidFill>
                  <a:schemeClr val="accent6"/>
                </a:solidFill>
              </a:rPr>
              <a:t>工作簿打开时判断“日志”工作表是否存在</a:t>
            </a:r>
            <a:r>
              <a:rPr lang="zh-CN" altLang="en-US" dirty="0"/>
              <a:t>，</a:t>
            </a:r>
            <a:r>
              <a:rPr lang="zh-CN" altLang="en-US" dirty="0">
                <a:solidFill>
                  <a:schemeClr val="accent2"/>
                </a:solidFill>
              </a:rPr>
              <a:t>若不存在则先新建此工作表</a:t>
            </a:r>
            <a:r>
              <a:rPr lang="zh-CN" altLang="en-US" dirty="0"/>
              <a:t>。然后编写“基金业绩排行”工作表的相关事件，</a:t>
            </a:r>
            <a:r>
              <a:rPr lang="zh-CN" altLang="en-US" dirty="0">
                <a:solidFill>
                  <a:schemeClr val="accent6"/>
                </a:solidFill>
              </a:rPr>
              <a:t>当工作表中的数据被修改时</a:t>
            </a:r>
            <a:r>
              <a:rPr lang="zh-CN" altLang="en-US" dirty="0"/>
              <a:t>，将修改动作记录在“日志”工作表中，效果如图所示</a:t>
            </a:r>
          </a:p>
        </p:txBody>
      </p:sp>
      <p:pic>
        <p:nvPicPr>
          <p:cNvPr id="4" name="图片 3"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8501" y="4648200"/>
            <a:ext cx="5206999" cy="1905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783999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48427" y="2967335"/>
            <a:ext cx="3647152" cy="923330"/>
          </a:xfrm>
          <a:prstGeom prst="rect">
            <a:avLst/>
          </a:prstGeom>
          <a:noFill/>
        </p:spPr>
        <p:txBody>
          <a:bodyPr wrap="none" lIns="91440" tIns="45720" rIns="91440" bIns="45720">
            <a:spAutoFit/>
          </a:bodyPr>
          <a:lstStyle/>
          <a:p>
            <a:pPr algn="ctr"/>
            <a:r>
              <a:rPr lang="en-US" altLang="zh-CN" sz="5400" b="1" cap="none" spc="0" dirty="0">
                <a:ln w="22225">
                  <a:solidFill>
                    <a:schemeClr val="accent2"/>
                  </a:solidFill>
                  <a:prstDash val="solid"/>
                </a:ln>
                <a:solidFill>
                  <a:schemeClr val="accent2">
                    <a:lumMod val="40000"/>
                    <a:lumOff val="60000"/>
                  </a:schemeClr>
                </a:solidFill>
                <a:effectLst/>
              </a:rPr>
              <a:t>Thank You</a:t>
            </a:r>
            <a:endParaRPr lang="zh-CN" altLang="en-US"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4037787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ltLang="zh-CN"/>
              <a:t>Application</a:t>
            </a:r>
            <a:r>
              <a:rPr lang="zh-CN" altLang="en-US"/>
              <a:t>对象</a:t>
            </a:r>
          </a:p>
        </p:txBody>
      </p:sp>
      <p:sp>
        <p:nvSpPr>
          <p:cNvPr id="41987" name="Rectangle 3"/>
          <p:cNvSpPr>
            <a:spLocks noGrp="1" noChangeArrowheads="1"/>
          </p:cNvSpPr>
          <p:nvPr>
            <p:ph type="body" idx="1"/>
          </p:nvPr>
        </p:nvSpPr>
        <p:spPr>
          <a:xfrm>
            <a:off x="809997" y="2222286"/>
            <a:ext cx="7524003" cy="4330913"/>
          </a:xfrm>
        </p:spPr>
        <p:txBody>
          <a:bodyPr>
            <a:normAutofit/>
          </a:bodyPr>
          <a:lstStyle/>
          <a:p>
            <a:r>
              <a:rPr lang="en-US" altLang="zh-CN" dirty="0"/>
              <a:t>Application </a:t>
            </a:r>
            <a:r>
              <a:rPr lang="zh-CN" altLang="en-US" dirty="0"/>
              <a:t>对象是 </a:t>
            </a:r>
            <a:r>
              <a:rPr lang="en-US" altLang="zh-CN" dirty="0"/>
              <a:t>Excel </a:t>
            </a:r>
            <a:r>
              <a:rPr lang="zh-CN" altLang="en-US" dirty="0">
                <a:solidFill>
                  <a:schemeClr val="accent6"/>
                </a:solidFill>
              </a:rPr>
              <a:t>对象模型的最上层</a:t>
            </a:r>
            <a:r>
              <a:rPr lang="zh-CN" altLang="en-US" dirty="0"/>
              <a:t>对象，代表了 </a:t>
            </a:r>
            <a:r>
              <a:rPr lang="en-US" altLang="zh-CN" dirty="0">
                <a:solidFill>
                  <a:schemeClr val="accent6"/>
                </a:solidFill>
              </a:rPr>
              <a:t>Excel </a:t>
            </a:r>
            <a:r>
              <a:rPr lang="zh-CN" altLang="en-US" dirty="0">
                <a:solidFill>
                  <a:schemeClr val="accent6"/>
                </a:solidFill>
              </a:rPr>
              <a:t>应用程序</a:t>
            </a:r>
            <a:r>
              <a:rPr lang="zh-CN" altLang="en-US" dirty="0"/>
              <a:t>本身</a:t>
            </a:r>
          </a:p>
          <a:p>
            <a:r>
              <a:rPr lang="zh-CN" altLang="en-US" dirty="0"/>
              <a:t>逻辑上所有 </a:t>
            </a:r>
            <a:r>
              <a:rPr lang="en-US" altLang="zh-CN" dirty="0"/>
              <a:t>Excel </a:t>
            </a:r>
            <a:r>
              <a:rPr lang="zh-CN" altLang="en-US" dirty="0"/>
              <a:t>对象都需要使用 </a:t>
            </a:r>
            <a:r>
              <a:rPr lang="en-US" altLang="zh-CN" dirty="0"/>
              <a:t>Application </a:t>
            </a:r>
            <a:r>
              <a:rPr lang="zh-CN" altLang="en-US" dirty="0"/>
              <a:t>对象来引用，例如</a:t>
            </a:r>
            <a:r>
              <a:rPr lang="zh-CN" altLang="en-US" dirty="0">
                <a:solidFill>
                  <a:schemeClr val="accent1"/>
                </a:solidFill>
              </a:rPr>
              <a:t>要引用第一个工作表的第一个工作表的“</a:t>
            </a:r>
            <a:r>
              <a:rPr lang="en-US" altLang="zh-CN" dirty="0">
                <a:solidFill>
                  <a:schemeClr val="accent1"/>
                </a:solidFill>
              </a:rPr>
              <a:t>A1”</a:t>
            </a:r>
            <a:r>
              <a:rPr lang="zh-CN" altLang="en-US" dirty="0">
                <a:solidFill>
                  <a:schemeClr val="accent1"/>
                </a:solidFill>
              </a:rPr>
              <a:t>单元格</a:t>
            </a:r>
            <a:r>
              <a:rPr lang="zh-CN" altLang="en-US" dirty="0"/>
              <a:t>，需要这么做：</a:t>
            </a:r>
          </a:p>
          <a:p>
            <a:pPr marL="0" indent="0">
              <a:buNone/>
            </a:pPr>
            <a:r>
              <a:rPr lang="zh-CN" altLang="en-US" dirty="0"/>
              <a:t>	</a:t>
            </a:r>
            <a:r>
              <a:rPr lang="en-US" altLang="zh-CN" sz="2000" dirty="0" err="1">
                <a:solidFill>
                  <a:schemeClr val="accent3"/>
                </a:solidFill>
              </a:rPr>
              <a:t>Application.Workbooks</a:t>
            </a:r>
            <a:r>
              <a:rPr lang="en-US" altLang="zh-CN" sz="2000" dirty="0">
                <a:solidFill>
                  <a:schemeClr val="accent3"/>
                </a:solidFill>
              </a:rPr>
              <a:t>(1).Worksheets(1).Cells(1,1) = 100</a:t>
            </a:r>
            <a:endParaRPr lang="en-US" altLang="zh-CN" dirty="0">
              <a:solidFill>
                <a:schemeClr val="accent3"/>
              </a:solidFill>
            </a:endParaRPr>
          </a:p>
          <a:p>
            <a:r>
              <a:rPr lang="zh-CN" altLang="en-US" dirty="0"/>
              <a:t>为了方便，</a:t>
            </a:r>
            <a:r>
              <a:rPr lang="en-US" altLang="zh-CN" dirty="0"/>
              <a:t>Excel </a:t>
            </a:r>
            <a:r>
              <a:rPr lang="zh-CN" altLang="en-US" dirty="0"/>
              <a:t>允许对一些常用对象或集合直接使用，不需要使用 </a:t>
            </a:r>
            <a:r>
              <a:rPr lang="en-US" altLang="zh-CN" dirty="0"/>
              <a:t>Application </a:t>
            </a:r>
            <a:r>
              <a:rPr lang="zh-CN" altLang="en-US" dirty="0"/>
              <a:t>对象引用，例如：</a:t>
            </a:r>
            <a:r>
              <a:rPr lang="en-US" altLang="zh-CN" dirty="0" err="1">
                <a:solidFill>
                  <a:schemeClr val="accent1"/>
                </a:solidFill>
              </a:rPr>
              <a:t>ActiveSheet</a:t>
            </a:r>
            <a:r>
              <a:rPr lang="zh-CN" altLang="en-US" dirty="0">
                <a:solidFill>
                  <a:schemeClr val="accent1"/>
                </a:solidFill>
              </a:rPr>
              <a:t>，</a:t>
            </a:r>
            <a:r>
              <a:rPr lang="en-US" altLang="zh-CN" dirty="0">
                <a:solidFill>
                  <a:schemeClr val="accent1"/>
                </a:solidFill>
              </a:rPr>
              <a:t>Workbooks</a:t>
            </a:r>
            <a:r>
              <a:rPr lang="zh-CN" altLang="en-US" dirty="0">
                <a:solidFill>
                  <a:schemeClr val="accent1"/>
                </a:solidFill>
              </a:rPr>
              <a:t>，</a:t>
            </a:r>
            <a:r>
              <a:rPr lang="en-US" altLang="zh-CN" dirty="0">
                <a:solidFill>
                  <a:schemeClr val="accent1"/>
                </a:solidFill>
              </a:rPr>
              <a:t>Worksheets </a:t>
            </a:r>
          </a:p>
        </p:txBody>
      </p:sp>
    </p:spTree>
    <p:extLst>
      <p:ext uri="{BB962C8B-B14F-4D97-AF65-F5344CB8AC3E}">
        <p14:creationId xmlns:p14="http://schemas.microsoft.com/office/powerpoint/2010/main" val="312292287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Application</a:t>
            </a:r>
            <a:r>
              <a:rPr lang="zh-CN" altLang="en-US"/>
              <a:t>对象</a:t>
            </a:r>
            <a:endParaRPr lang="zh-CN" altLang="en-US" dirty="0"/>
          </a:p>
        </p:txBody>
      </p:sp>
      <p:sp>
        <p:nvSpPr>
          <p:cNvPr id="17411" name="内容占位符 2"/>
          <p:cNvSpPr>
            <a:spLocks noGrp="1"/>
          </p:cNvSpPr>
          <p:nvPr>
            <p:ph idx="1"/>
          </p:nvPr>
        </p:nvSpPr>
        <p:spPr/>
        <p:txBody>
          <a:bodyPr>
            <a:normAutofit/>
          </a:bodyPr>
          <a:lstStyle/>
          <a:p>
            <a:pPr>
              <a:lnSpc>
                <a:spcPct val="130000"/>
              </a:lnSpc>
            </a:pPr>
            <a:r>
              <a:rPr lang="zh-CN" altLang="en-US" sz="2800" dirty="0"/>
              <a:t>常用属性</a:t>
            </a:r>
            <a:endParaRPr lang="en-US" altLang="zh-CN" sz="2800" dirty="0"/>
          </a:p>
          <a:p>
            <a:pPr lvl="1">
              <a:lnSpc>
                <a:spcPct val="130000"/>
              </a:lnSpc>
            </a:pPr>
            <a:r>
              <a:rPr lang="en-US" altLang="zh-CN" sz="2400" b="1" dirty="0" err="1">
                <a:solidFill>
                  <a:schemeClr val="accent6"/>
                </a:solidFill>
              </a:rPr>
              <a:t>DisplayAlerts</a:t>
            </a:r>
            <a:endParaRPr lang="en-US" altLang="zh-CN" sz="2400" b="1" dirty="0">
              <a:solidFill>
                <a:schemeClr val="accent6"/>
              </a:solidFill>
            </a:endParaRPr>
          </a:p>
          <a:p>
            <a:pPr lvl="2">
              <a:lnSpc>
                <a:spcPct val="130000"/>
              </a:lnSpc>
            </a:pPr>
            <a:r>
              <a:rPr lang="zh-CN" altLang="en-US" sz="2000" dirty="0"/>
              <a:t>用于设定在宏运行时，</a:t>
            </a:r>
            <a:r>
              <a:rPr lang="en-US" altLang="zh-CN" sz="2000" dirty="0"/>
              <a:t>Excel </a:t>
            </a:r>
            <a:r>
              <a:rPr lang="zh-CN" altLang="en-US" sz="2000" dirty="0"/>
              <a:t>是否显示警告和消息</a:t>
            </a:r>
            <a:endParaRPr lang="en-US" altLang="zh-CN" sz="2000" dirty="0"/>
          </a:p>
          <a:p>
            <a:pPr lvl="2">
              <a:lnSpc>
                <a:spcPct val="130000"/>
              </a:lnSpc>
            </a:pPr>
            <a:r>
              <a:rPr lang="zh-CN" altLang="en-US" sz="2000" dirty="0"/>
              <a:t>将此属性设置为 </a:t>
            </a:r>
            <a:r>
              <a:rPr lang="en-US" altLang="zh-CN" sz="2000" dirty="0"/>
              <a:t>False </a:t>
            </a:r>
            <a:r>
              <a:rPr lang="zh-CN" altLang="en-US" sz="2000" dirty="0"/>
              <a:t>可在宏运行时禁止显示提示和警告消息，默认值为 </a:t>
            </a:r>
            <a:r>
              <a:rPr lang="en-US" altLang="zh-CN" sz="2000" dirty="0"/>
              <a:t>True</a:t>
            </a:r>
            <a:endParaRPr lang="zh-CN" altLang="en-US" sz="2000" dirty="0"/>
          </a:p>
        </p:txBody>
      </p:sp>
    </p:spTree>
    <p:extLst>
      <p:ext uri="{BB962C8B-B14F-4D97-AF65-F5344CB8AC3E}">
        <p14:creationId xmlns:p14="http://schemas.microsoft.com/office/powerpoint/2010/main" val="2868503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zh-CN" dirty="0"/>
              <a:t>Application</a:t>
            </a:r>
            <a:r>
              <a:rPr lang="zh-CN" altLang="en-US" dirty="0"/>
              <a:t>对象</a:t>
            </a:r>
          </a:p>
        </p:txBody>
      </p:sp>
      <p:sp>
        <p:nvSpPr>
          <p:cNvPr id="14339" name="Rectangle 3"/>
          <p:cNvSpPr>
            <a:spLocks noGrp="1" noChangeArrowheads="1"/>
          </p:cNvSpPr>
          <p:nvPr>
            <p:ph type="body" idx="1"/>
          </p:nvPr>
        </p:nvSpPr>
        <p:spPr>
          <a:xfrm>
            <a:off x="809997" y="2222287"/>
            <a:ext cx="7524003" cy="3636510"/>
          </a:xfrm>
        </p:spPr>
        <p:txBody>
          <a:bodyPr>
            <a:normAutofit/>
          </a:bodyPr>
          <a:lstStyle/>
          <a:p>
            <a:r>
              <a:rPr lang="zh-CN" altLang="en-US" sz="2800" dirty="0"/>
              <a:t>常用属性</a:t>
            </a:r>
            <a:endParaRPr lang="en-US" altLang="zh-CN" sz="2800" dirty="0"/>
          </a:p>
          <a:p>
            <a:pPr lvl="1"/>
            <a:r>
              <a:rPr lang="en-US" altLang="zh-CN" sz="2400" b="1" dirty="0">
                <a:solidFill>
                  <a:schemeClr val="accent6"/>
                </a:solidFill>
              </a:rPr>
              <a:t>Selection</a:t>
            </a:r>
            <a:r>
              <a:rPr lang="zh-CN" altLang="en-US" sz="2400" dirty="0"/>
              <a:t>：活动窗口中选定的对象</a:t>
            </a:r>
          </a:p>
          <a:p>
            <a:pPr lvl="1"/>
            <a:r>
              <a:rPr lang="zh-CN" altLang="en-US" sz="2400" dirty="0"/>
              <a:t>例：</a:t>
            </a:r>
          </a:p>
          <a:p>
            <a:pPr marL="914400" lvl="2" indent="0">
              <a:buNone/>
            </a:pPr>
            <a:r>
              <a:rPr lang="en-US" altLang="zh-CN" sz="2400" dirty="0">
                <a:solidFill>
                  <a:schemeClr val="tx2">
                    <a:lumMod val="60000"/>
                    <a:lumOff val="40000"/>
                  </a:schemeClr>
                </a:solidFill>
              </a:rPr>
              <a:t>Worksheets("Sheet1").Activate</a:t>
            </a:r>
          </a:p>
          <a:p>
            <a:pPr marL="914400" lvl="2" indent="0">
              <a:buNone/>
            </a:pPr>
            <a:r>
              <a:rPr lang="en-US" altLang="zh-CN" sz="2400" dirty="0">
                <a:solidFill>
                  <a:schemeClr val="tx2">
                    <a:lumMod val="60000"/>
                    <a:lumOff val="40000"/>
                  </a:schemeClr>
                </a:solidFill>
              </a:rPr>
              <a:t>[Application.]</a:t>
            </a:r>
            <a:r>
              <a:rPr lang="en-US" altLang="zh-CN" sz="2400" dirty="0" err="1">
                <a:solidFill>
                  <a:schemeClr val="tx2">
                    <a:lumMod val="60000"/>
                    <a:lumOff val="40000"/>
                  </a:schemeClr>
                </a:solidFill>
              </a:rPr>
              <a:t>Selection.Clear</a:t>
            </a:r>
            <a:endParaRPr lang="en-US" altLang="zh-CN" sz="2400" dirty="0">
              <a:solidFill>
                <a:schemeClr val="tx2">
                  <a:lumMod val="60000"/>
                  <a:lumOff val="40000"/>
                </a:schemeClr>
              </a:solidFill>
            </a:endParaRPr>
          </a:p>
        </p:txBody>
      </p:sp>
    </p:spTree>
    <p:extLst>
      <p:ext uri="{BB962C8B-B14F-4D97-AF65-F5344CB8AC3E}">
        <p14:creationId xmlns:p14="http://schemas.microsoft.com/office/powerpoint/2010/main" val="231363870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zh-CN" dirty="0"/>
              <a:t>Application</a:t>
            </a:r>
            <a:r>
              <a:rPr lang="zh-CN" altLang="en-US" dirty="0"/>
              <a:t>对象</a:t>
            </a:r>
          </a:p>
        </p:txBody>
      </p:sp>
      <p:sp>
        <p:nvSpPr>
          <p:cNvPr id="18435" name="Rectangle 3"/>
          <p:cNvSpPr>
            <a:spLocks noGrp="1" noChangeArrowheads="1"/>
          </p:cNvSpPr>
          <p:nvPr>
            <p:ph type="body" idx="1"/>
          </p:nvPr>
        </p:nvSpPr>
        <p:spPr>
          <a:xfrm>
            <a:off x="809997" y="2222286"/>
            <a:ext cx="8029203" cy="4330913"/>
          </a:xfrm>
        </p:spPr>
        <p:txBody>
          <a:bodyPr>
            <a:normAutofit/>
          </a:bodyPr>
          <a:lstStyle/>
          <a:p>
            <a:r>
              <a:rPr lang="zh-CN" altLang="en-US" dirty="0"/>
              <a:t>常用属性：</a:t>
            </a:r>
            <a:endParaRPr lang="en-US" altLang="zh-CN" dirty="0"/>
          </a:p>
          <a:p>
            <a:pPr lvl="1"/>
            <a:r>
              <a:rPr lang="en-US" altLang="zh-CN" sz="2400" b="1" dirty="0" err="1">
                <a:solidFill>
                  <a:schemeClr val="accent6"/>
                </a:solidFill>
              </a:rPr>
              <a:t>WorksheetFunction</a:t>
            </a:r>
            <a:r>
              <a:rPr lang="zh-CN" altLang="en-US" dirty="0"/>
              <a:t>：调用 </a:t>
            </a:r>
            <a:r>
              <a:rPr lang="en-US" altLang="zh-CN" dirty="0"/>
              <a:t>Excel </a:t>
            </a:r>
            <a:r>
              <a:rPr lang="zh-CN" altLang="en-US" dirty="0"/>
              <a:t>内置函数的容器</a:t>
            </a:r>
          </a:p>
          <a:p>
            <a:pPr lvl="1"/>
            <a:r>
              <a:rPr lang="zh-CN" altLang="en-US" dirty="0"/>
              <a:t>例：</a:t>
            </a:r>
          </a:p>
          <a:p>
            <a:pPr marL="457200" lvl="1" indent="0">
              <a:buNone/>
            </a:pPr>
            <a:r>
              <a:rPr lang="zh-CN" altLang="en-US" dirty="0">
                <a:solidFill>
                  <a:schemeClr val="bg2">
                    <a:lumMod val="50000"/>
                    <a:lumOff val="50000"/>
                  </a:schemeClr>
                </a:solidFill>
              </a:rPr>
              <a:t>	</a:t>
            </a:r>
            <a:r>
              <a:rPr lang="en-US" altLang="zh-CN" dirty="0">
                <a:solidFill>
                  <a:schemeClr val="bg2">
                    <a:lumMod val="50000"/>
                    <a:lumOff val="50000"/>
                  </a:schemeClr>
                </a:solidFill>
              </a:rPr>
              <a:t>Set </a:t>
            </a:r>
            <a:r>
              <a:rPr lang="en-US" altLang="zh-CN" dirty="0" err="1">
                <a:solidFill>
                  <a:schemeClr val="bg2">
                    <a:lumMod val="50000"/>
                    <a:lumOff val="50000"/>
                  </a:schemeClr>
                </a:solidFill>
              </a:rPr>
              <a:t>myRange</a:t>
            </a:r>
            <a:r>
              <a:rPr lang="en-US" altLang="zh-CN" dirty="0">
                <a:solidFill>
                  <a:schemeClr val="bg2">
                    <a:lumMod val="50000"/>
                    <a:lumOff val="50000"/>
                  </a:schemeClr>
                </a:solidFill>
              </a:rPr>
              <a:t> = Worksheets("Sheet1").Range("A1:C10")</a:t>
            </a:r>
          </a:p>
          <a:p>
            <a:pPr marL="457200" lvl="1" indent="0">
              <a:buNone/>
            </a:pPr>
            <a:r>
              <a:rPr lang="en-US" altLang="zh-CN" dirty="0">
                <a:solidFill>
                  <a:schemeClr val="bg2">
                    <a:lumMod val="50000"/>
                    <a:lumOff val="50000"/>
                  </a:schemeClr>
                </a:solidFill>
              </a:rPr>
              <a:t>	answer = </a:t>
            </a:r>
            <a:r>
              <a:rPr lang="en-US" altLang="zh-CN" dirty="0" err="1">
                <a:solidFill>
                  <a:schemeClr val="bg2">
                    <a:lumMod val="50000"/>
                    <a:lumOff val="50000"/>
                  </a:schemeClr>
                </a:solidFill>
              </a:rPr>
              <a:t>Application.WorksheetFunction.Min</a:t>
            </a:r>
            <a:r>
              <a:rPr lang="en-US" altLang="zh-CN" dirty="0">
                <a:solidFill>
                  <a:schemeClr val="bg2">
                    <a:lumMod val="50000"/>
                    <a:lumOff val="50000"/>
                  </a:schemeClr>
                </a:solidFill>
              </a:rPr>
              <a:t>(</a:t>
            </a:r>
            <a:r>
              <a:rPr lang="en-US" altLang="zh-CN" dirty="0" err="1">
                <a:solidFill>
                  <a:schemeClr val="bg2">
                    <a:lumMod val="50000"/>
                    <a:lumOff val="50000"/>
                  </a:schemeClr>
                </a:solidFill>
              </a:rPr>
              <a:t>myRange</a:t>
            </a:r>
            <a:r>
              <a:rPr lang="en-US" altLang="zh-CN" dirty="0">
                <a:solidFill>
                  <a:schemeClr val="bg2">
                    <a:lumMod val="50000"/>
                    <a:lumOff val="50000"/>
                  </a:schemeClr>
                </a:solidFill>
              </a:rPr>
              <a:t>)</a:t>
            </a:r>
          </a:p>
          <a:p>
            <a:pPr marL="457200" lvl="1" indent="0">
              <a:buNone/>
            </a:pPr>
            <a:r>
              <a:rPr lang="en-US" altLang="zh-CN" dirty="0">
                <a:solidFill>
                  <a:schemeClr val="bg2">
                    <a:lumMod val="50000"/>
                    <a:lumOff val="50000"/>
                  </a:schemeClr>
                </a:solidFill>
              </a:rPr>
              <a:t>	</a:t>
            </a:r>
            <a:r>
              <a:rPr lang="en-US" altLang="zh-CN" dirty="0" err="1">
                <a:solidFill>
                  <a:schemeClr val="bg2">
                    <a:lumMod val="50000"/>
                    <a:lumOff val="50000"/>
                  </a:schemeClr>
                </a:solidFill>
              </a:rPr>
              <a:t>MsgBox</a:t>
            </a:r>
            <a:r>
              <a:rPr lang="en-US" altLang="zh-CN" dirty="0">
                <a:solidFill>
                  <a:schemeClr val="bg2">
                    <a:lumMod val="50000"/>
                    <a:lumOff val="50000"/>
                  </a:schemeClr>
                </a:solidFill>
              </a:rPr>
              <a:t> answer</a:t>
            </a:r>
          </a:p>
          <a:p>
            <a:pPr lvl="1"/>
            <a:r>
              <a:rPr lang="zh-CN" altLang="en-US" dirty="0"/>
              <a:t>提示：</a:t>
            </a:r>
          </a:p>
          <a:p>
            <a:pPr marL="1257300" lvl="2" indent="-342900">
              <a:buFont typeface="+mj-lt"/>
              <a:buAutoNum type="arabicPeriod"/>
            </a:pPr>
            <a:r>
              <a:rPr lang="zh-CN" altLang="en-US" dirty="0"/>
              <a:t> 在实际使用时，可把“</a:t>
            </a:r>
            <a:r>
              <a:rPr lang="en-US" altLang="zh-CN" dirty="0" err="1">
                <a:solidFill>
                  <a:schemeClr val="accent2"/>
                </a:solidFill>
              </a:rPr>
              <a:t>WorksheetFunction</a:t>
            </a:r>
            <a:r>
              <a:rPr lang="en-US" altLang="zh-CN" dirty="0"/>
              <a:t>”</a:t>
            </a:r>
            <a:r>
              <a:rPr lang="zh-CN" altLang="en-US" dirty="0"/>
              <a:t>省略，而直接用“</a:t>
            </a:r>
            <a:r>
              <a:rPr lang="en-US" altLang="zh-CN" dirty="0">
                <a:solidFill>
                  <a:schemeClr val="accent2"/>
                </a:solidFill>
              </a:rPr>
              <a:t>Application.</a:t>
            </a:r>
            <a:r>
              <a:rPr lang="zh-CN" altLang="en-US" dirty="0">
                <a:solidFill>
                  <a:schemeClr val="accent2"/>
                </a:solidFill>
              </a:rPr>
              <a:t>函数名</a:t>
            </a:r>
            <a:r>
              <a:rPr lang="en-US" altLang="zh-CN" dirty="0">
                <a:solidFill>
                  <a:schemeClr val="accent2"/>
                </a:solidFill>
              </a:rPr>
              <a:t>()</a:t>
            </a:r>
            <a:r>
              <a:rPr lang="en-US" altLang="zh-CN" dirty="0"/>
              <a:t>”</a:t>
            </a:r>
            <a:r>
              <a:rPr lang="zh-CN" altLang="en-US" dirty="0"/>
              <a:t>方式的引用</a:t>
            </a:r>
          </a:p>
          <a:p>
            <a:pPr marL="1257300" lvl="2" indent="-342900">
              <a:buFont typeface="+mj-lt"/>
              <a:buAutoNum type="arabicPeriod"/>
            </a:pPr>
            <a:r>
              <a:rPr lang="zh-CN" altLang="en-US" dirty="0"/>
              <a:t> 应该尽量使用 </a:t>
            </a:r>
            <a:r>
              <a:rPr lang="en-US" altLang="zh-CN" dirty="0"/>
              <a:t>Excel </a:t>
            </a:r>
            <a:r>
              <a:rPr lang="zh-CN" altLang="en-US" dirty="0"/>
              <a:t>的内置函数</a:t>
            </a:r>
          </a:p>
        </p:txBody>
      </p:sp>
    </p:spTree>
    <p:extLst>
      <p:ext uri="{BB962C8B-B14F-4D97-AF65-F5344CB8AC3E}">
        <p14:creationId xmlns:p14="http://schemas.microsoft.com/office/powerpoint/2010/main" val="281693184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屏幕剪辑">
            <a:extLst>
              <a:ext uri="{FF2B5EF4-FFF2-40B4-BE49-F238E27FC236}">
                <a16:creationId xmlns:a16="http://schemas.microsoft.com/office/drawing/2014/main" id="{21704823-F959-4D03-91A6-3E07EE7412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3429000"/>
            <a:ext cx="7430537" cy="2848373"/>
          </a:xfrm>
          <a:prstGeom prst="rect">
            <a:avLst/>
          </a:prstGeom>
        </p:spPr>
      </p:pic>
      <p:sp>
        <p:nvSpPr>
          <p:cNvPr id="2" name="标题 1"/>
          <p:cNvSpPr>
            <a:spLocks noGrp="1"/>
          </p:cNvSpPr>
          <p:nvPr>
            <p:ph type="title"/>
          </p:nvPr>
        </p:nvSpPr>
        <p:spPr/>
        <p:txBody>
          <a:bodyPr/>
          <a:lstStyle/>
          <a:p>
            <a:r>
              <a:rPr lang="en-US" altLang="zh-CN" dirty="0"/>
              <a:t>Application</a:t>
            </a:r>
            <a:r>
              <a:rPr lang="zh-CN" altLang="en-US" dirty="0"/>
              <a:t>对象</a:t>
            </a:r>
          </a:p>
        </p:txBody>
      </p:sp>
      <p:sp>
        <p:nvSpPr>
          <p:cNvPr id="7" name="内容占位符 6"/>
          <p:cNvSpPr>
            <a:spLocks noGrp="1"/>
          </p:cNvSpPr>
          <p:nvPr>
            <p:ph idx="1"/>
          </p:nvPr>
        </p:nvSpPr>
        <p:spPr/>
        <p:txBody>
          <a:bodyPr/>
          <a:lstStyle/>
          <a:p>
            <a:pPr>
              <a:lnSpc>
                <a:spcPct val="130000"/>
              </a:lnSpc>
            </a:pPr>
            <a:r>
              <a:rPr lang="zh-CN" altLang="en-US" dirty="0"/>
              <a:t>前面</a:t>
            </a:r>
            <a:r>
              <a:rPr lang="zh-CN" altLang="en-US" dirty="0">
                <a:solidFill>
                  <a:schemeClr val="accent2"/>
                </a:solidFill>
              </a:rPr>
              <a:t>复习</a:t>
            </a:r>
            <a:r>
              <a:rPr lang="en-US" altLang="zh-CN" dirty="0">
                <a:solidFill>
                  <a:schemeClr val="accent2"/>
                </a:solidFill>
              </a:rPr>
              <a:t>1</a:t>
            </a:r>
            <a:r>
              <a:rPr lang="zh-CN" altLang="en-US" dirty="0"/>
              <a:t>中，求出所有学生总分列的平均值的方法用下面这样的方法有没有更简单？</a:t>
            </a:r>
          </a:p>
          <a:p>
            <a:pPr>
              <a:lnSpc>
                <a:spcPct val="130000"/>
              </a:lnSpc>
            </a:pPr>
            <a:endParaRPr lang="zh-CN" altLang="en-US" dirty="0"/>
          </a:p>
        </p:txBody>
      </p:sp>
      <p:sp>
        <p:nvSpPr>
          <p:cNvPr id="10" name="矩形: 圆角 9"/>
          <p:cNvSpPr/>
          <p:nvPr/>
        </p:nvSpPr>
        <p:spPr>
          <a:xfrm>
            <a:off x="1295399" y="4114800"/>
            <a:ext cx="7430537" cy="648000"/>
          </a:xfrm>
          <a:prstGeom prst="roundRect">
            <a:avLst>
              <a:gd name="adj" fmla="val 6042"/>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1774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3000" fill="remove" grpId="0" nodeType="afterEffect">
                                  <p:stCondLst>
                                    <p:cond delay="0"/>
                                  </p:stCondLst>
                                  <p:childTnLst>
                                    <p:animClr clrSpc="rgb" dir="cw">
                                      <p:cBhvr override="childStyle">
                                        <p:cTn id="6" dur="250" autoRev="1" fill="remove"/>
                                        <p:tgtEl>
                                          <p:spTgt spid="10"/>
                                        </p:tgtEl>
                                        <p:attrNameLst>
                                          <p:attrName>style.color</p:attrName>
                                        </p:attrNameLst>
                                      </p:cBhvr>
                                      <p:to>
                                        <a:schemeClr val="bg1"/>
                                      </p:to>
                                    </p:animClr>
                                    <p:animClr clrSpc="rgb" dir="cw">
                                      <p:cBhvr>
                                        <p:cTn id="7" dur="250" autoRev="1" fill="remove"/>
                                        <p:tgtEl>
                                          <p:spTgt spid="10"/>
                                        </p:tgtEl>
                                        <p:attrNameLst>
                                          <p:attrName>fillcolor</p:attrName>
                                        </p:attrNameLst>
                                      </p:cBhvr>
                                      <p:to>
                                        <a:schemeClr val="bg1"/>
                                      </p:to>
                                    </p:animClr>
                                    <p:set>
                                      <p:cBhvr>
                                        <p:cTn id="8" dur="250" autoRev="1" fill="remove"/>
                                        <p:tgtEl>
                                          <p:spTgt spid="10"/>
                                        </p:tgtEl>
                                        <p:attrNameLst>
                                          <p:attrName>fill.type</p:attrName>
                                        </p:attrNameLst>
                                      </p:cBhvr>
                                      <p:to>
                                        <p:strVal val="solid"/>
                                      </p:to>
                                    </p:set>
                                    <p:set>
                                      <p:cBhvr>
                                        <p:cTn id="9" dur="250" autoRev="1" fill="remove"/>
                                        <p:tgtEl>
                                          <p:spTgt spid="1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Application</a:t>
            </a:r>
            <a:r>
              <a:rPr lang="zh-CN" altLang="en-US" dirty="0"/>
              <a:t>对象</a:t>
            </a:r>
          </a:p>
        </p:txBody>
      </p:sp>
      <p:sp>
        <p:nvSpPr>
          <p:cNvPr id="3075" name="内容占位符 2"/>
          <p:cNvSpPr>
            <a:spLocks noGrp="1"/>
          </p:cNvSpPr>
          <p:nvPr>
            <p:ph idx="1"/>
          </p:nvPr>
        </p:nvSpPr>
        <p:spPr/>
        <p:txBody>
          <a:bodyPr>
            <a:normAutofit/>
          </a:bodyPr>
          <a:lstStyle/>
          <a:p>
            <a:pPr>
              <a:lnSpc>
                <a:spcPct val="120000"/>
              </a:lnSpc>
            </a:pPr>
            <a:r>
              <a:rPr lang="zh-CN" altLang="en-US" sz="2800" dirty="0">
                <a:solidFill>
                  <a:schemeClr val="accent2"/>
                </a:solidFill>
              </a:rPr>
              <a:t>实践</a:t>
            </a:r>
            <a:r>
              <a:rPr lang="en-US" altLang="zh-CN" sz="2800" dirty="0">
                <a:solidFill>
                  <a:schemeClr val="accent2"/>
                </a:solidFill>
              </a:rPr>
              <a:t>1</a:t>
            </a:r>
            <a:r>
              <a:rPr lang="zh-CN" altLang="en-US" sz="2800" dirty="0"/>
              <a:t>：在 </a:t>
            </a:r>
            <a:r>
              <a:rPr lang="en-US" altLang="zh-CN" sz="2800" dirty="0"/>
              <a:t>Excel </a:t>
            </a:r>
            <a:r>
              <a:rPr lang="zh-CN" altLang="en-US" sz="2800" dirty="0"/>
              <a:t>的工作表 </a:t>
            </a:r>
            <a:r>
              <a:rPr lang="en-US" altLang="zh-CN" sz="2800" dirty="0"/>
              <a:t>Sheet1 </a:t>
            </a:r>
            <a:r>
              <a:rPr lang="zh-CN" altLang="en-US" sz="2800" dirty="0"/>
              <a:t>中</a:t>
            </a:r>
            <a:r>
              <a:rPr lang="zh-CN" altLang="en-US" sz="2800" dirty="0">
                <a:solidFill>
                  <a:schemeClr val="accent6"/>
                </a:solidFill>
              </a:rPr>
              <a:t>有一批数据</a:t>
            </a:r>
            <a:r>
              <a:rPr lang="zh-CN" altLang="en-US" sz="2800" dirty="0"/>
              <a:t>，利用函数容器 </a:t>
            </a:r>
            <a:r>
              <a:rPr lang="en-US" altLang="zh-CN" sz="2800" dirty="0" err="1">
                <a:solidFill>
                  <a:schemeClr val="accent1"/>
                </a:solidFill>
              </a:rPr>
              <a:t>WorksheetFunction</a:t>
            </a:r>
            <a:r>
              <a:rPr lang="en-US" altLang="zh-CN" sz="2800" dirty="0"/>
              <a:t> </a:t>
            </a:r>
            <a:r>
              <a:rPr lang="zh-CN" altLang="en-US" sz="2800" dirty="0"/>
              <a:t>找出其中的</a:t>
            </a:r>
            <a:r>
              <a:rPr lang="zh-CN" altLang="en-US" sz="2800" dirty="0">
                <a:solidFill>
                  <a:schemeClr val="accent3"/>
                </a:solidFill>
              </a:rPr>
              <a:t>最大值</a:t>
            </a:r>
            <a:r>
              <a:rPr lang="zh-CN" altLang="en-US" sz="2800" dirty="0"/>
              <a:t>，并用消息框显示输出？</a:t>
            </a:r>
            <a:endParaRPr lang="zh-CN" altLang="en-US" sz="2400" dirty="0"/>
          </a:p>
        </p:txBody>
      </p:sp>
    </p:spTree>
    <p:extLst>
      <p:ext uri="{BB962C8B-B14F-4D97-AF65-F5344CB8AC3E}">
        <p14:creationId xmlns:p14="http://schemas.microsoft.com/office/powerpoint/2010/main" val="3890405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a:t>Excel </a:t>
            </a:r>
            <a:r>
              <a:rPr lang="zh-CN" altLang="en-US" dirty="0"/>
              <a:t>的</a:t>
            </a:r>
            <a:r>
              <a:rPr lang="en-US" altLang="zh-CN" dirty="0"/>
              <a:t>VBA</a:t>
            </a:r>
            <a:r>
              <a:rPr lang="zh-CN" altLang="en-US" dirty="0"/>
              <a:t>对象</a:t>
            </a:r>
          </a:p>
        </p:txBody>
      </p:sp>
      <p:sp>
        <p:nvSpPr>
          <p:cNvPr id="5" name="副标题 4"/>
          <p:cNvSpPr>
            <a:spLocks noGrp="1"/>
          </p:cNvSpPr>
          <p:nvPr>
            <p:ph type="subTitle" idx="1"/>
          </p:nvPr>
        </p:nvSpPr>
        <p:spPr/>
        <p:txBody>
          <a:bodyPr>
            <a:normAutofit lnSpcReduction="10000"/>
          </a:bodyPr>
          <a:lstStyle/>
          <a:p>
            <a:pPr algn="r"/>
            <a:r>
              <a:rPr lang="zh-CN" altLang="en-US" dirty="0"/>
              <a:t>常用对象的事件</a:t>
            </a:r>
          </a:p>
        </p:txBody>
      </p:sp>
    </p:spTree>
    <p:extLst>
      <p:ext uri="{BB962C8B-B14F-4D97-AF65-F5344CB8AC3E}">
        <p14:creationId xmlns:p14="http://schemas.microsoft.com/office/powerpoint/2010/main" val="3040986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事件</a:t>
            </a:r>
            <a:endParaRPr lang="zh-CN" altLang="en-US" dirty="0"/>
          </a:p>
        </p:txBody>
      </p:sp>
      <p:sp>
        <p:nvSpPr>
          <p:cNvPr id="3" name="内容占位符 2"/>
          <p:cNvSpPr>
            <a:spLocks noGrp="1"/>
          </p:cNvSpPr>
          <p:nvPr>
            <p:ph idx="1"/>
          </p:nvPr>
        </p:nvSpPr>
        <p:spPr/>
        <p:txBody>
          <a:bodyPr/>
          <a:lstStyle/>
          <a:p>
            <a:r>
              <a:rPr lang="zh-CN" altLang="en-US" dirty="0"/>
              <a:t>事件是指在发生某个操作时对象用于执行完成某个功能的代码的一种机制，例如</a:t>
            </a:r>
            <a:r>
              <a:rPr lang="zh-CN" altLang="en-US" dirty="0">
                <a:solidFill>
                  <a:schemeClr val="accent1"/>
                </a:solidFill>
              </a:rPr>
              <a:t>在用鼠标单击某个工作表时，就会触发工作表的</a:t>
            </a:r>
            <a:r>
              <a:rPr lang="en-US" altLang="zh-CN" dirty="0">
                <a:solidFill>
                  <a:schemeClr val="accent1"/>
                </a:solidFill>
              </a:rPr>
              <a:t>Activate</a:t>
            </a:r>
            <a:r>
              <a:rPr lang="zh-CN" altLang="en-US" dirty="0">
                <a:solidFill>
                  <a:schemeClr val="accent1"/>
                </a:solidFill>
              </a:rPr>
              <a:t>事件，我们可以在这个事件中编写一段代码用于完成某个特定的功能</a:t>
            </a:r>
            <a:endParaRPr lang="en-US" altLang="zh-CN" dirty="0">
              <a:solidFill>
                <a:schemeClr val="accent1"/>
              </a:solidFill>
            </a:endParaRPr>
          </a:p>
          <a:p>
            <a:r>
              <a:rPr lang="zh-CN" altLang="en-US" dirty="0"/>
              <a:t>不同于自定义的过程，</a:t>
            </a:r>
            <a:r>
              <a:rPr lang="zh-CN" altLang="en-US" dirty="0">
                <a:solidFill>
                  <a:schemeClr val="accent6"/>
                </a:solidFill>
              </a:rPr>
              <a:t>事件过程是附属于具体的某个对象的</a:t>
            </a:r>
          </a:p>
        </p:txBody>
      </p:sp>
    </p:spTree>
    <p:extLst>
      <p:ext uri="{BB962C8B-B14F-4D97-AF65-F5344CB8AC3E}">
        <p14:creationId xmlns:p14="http://schemas.microsoft.com/office/powerpoint/2010/main" val="372501266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引用">
  <a:themeElements>
    <a:clrScheme name="引用">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引用">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引用">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引用</Template>
  <TotalTime>2080</TotalTime>
  <Words>754</Words>
  <Application>Microsoft Office PowerPoint</Application>
  <PresentationFormat>全屏显示(4:3)</PresentationFormat>
  <Paragraphs>95</Paragraphs>
  <Slides>18</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宋体</vt:lpstr>
      <vt:lpstr>Arial</vt:lpstr>
      <vt:lpstr>Century Gothic</vt:lpstr>
      <vt:lpstr>Times New Roman</vt:lpstr>
      <vt:lpstr>Trebuchet MS</vt:lpstr>
      <vt:lpstr>Wingdings 2</vt:lpstr>
      <vt:lpstr>引用</vt:lpstr>
      <vt:lpstr>Excel 的VBA对象</vt:lpstr>
      <vt:lpstr>Application对象</vt:lpstr>
      <vt:lpstr>Application对象</vt:lpstr>
      <vt:lpstr>Application对象</vt:lpstr>
      <vt:lpstr>Application对象</vt:lpstr>
      <vt:lpstr>Application对象</vt:lpstr>
      <vt:lpstr>Application对象</vt:lpstr>
      <vt:lpstr>Excel 的VBA对象</vt:lpstr>
      <vt:lpstr>事件</vt:lpstr>
      <vt:lpstr>Worksheet的事件</vt:lpstr>
      <vt:lpstr>Worksheet的事件</vt:lpstr>
      <vt:lpstr>Worksheet的事件</vt:lpstr>
      <vt:lpstr>Workbook的事件</vt:lpstr>
      <vt:lpstr>Workbook的事件</vt:lpstr>
      <vt:lpstr>Workbook的事件</vt:lpstr>
      <vt:lpstr>实践2</vt:lpstr>
      <vt:lpstr>实践3</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林永兴</cp:lastModifiedBy>
  <cp:revision>339</cp:revision>
  <cp:lastPrinted>1601-01-01T00:00:00Z</cp:lastPrinted>
  <dcterms:created xsi:type="dcterms:W3CDTF">1601-01-01T00:00:00Z</dcterms:created>
  <dcterms:modified xsi:type="dcterms:W3CDTF">2018-02-24T06:17:39Z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