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3.53  </a:t>
            </a:r>
            <a:r>
              <a:rPr lang="zh-CN" altLang="zh-CN" sz="2800" b="1" dirty="0"/>
              <a:t>“获取外部数据</a:t>
            </a:r>
            <a:r>
              <a:rPr lang="en-US" altLang="zh-CN" sz="2800" b="1" dirty="0"/>
              <a:t>-Excel</a:t>
            </a:r>
            <a:r>
              <a:rPr lang="zh-CN" altLang="zh-CN" sz="2800" b="1" dirty="0"/>
              <a:t>电子表格”对话框</a:t>
            </a:r>
            <a:endParaRPr lang="zh-CN" altLang="en-US" sz="28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79866"/>
            <a:ext cx="7632848" cy="482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图3.53  “获取外部数据-Excel电子表格”对话框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54</cp:revision>
  <dcterms:modified xsi:type="dcterms:W3CDTF">2014-02-21T07:17:11Z</dcterms:modified>
</cp:coreProperties>
</file>