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15"/>
  </p:handoutMasterIdLst>
  <p:sldIdLst>
    <p:sldId id="370" r:id="rId4"/>
    <p:sldId id="371" r:id="rId6"/>
    <p:sldId id="416" r:id="rId7"/>
    <p:sldId id="419" r:id="rId8"/>
    <p:sldId id="422" r:id="rId9"/>
    <p:sldId id="417" r:id="rId10"/>
    <p:sldId id="421" r:id="rId11"/>
    <p:sldId id="383" r:id="rId12"/>
    <p:sldId id="385" r:id="rId13"/>
    <p:sldId id="384" r:id="rId14"/>
  </p:sldIdLst>
  <p:sldSz cx="12190095" cy="6859270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 autoAdjust="0"/>
    <p:restoredTop sz="94660"/>
  </p:normalViewPr>
  <p:slideViewPr>
    <p:cSldViewPr>
      <p:cViewPr varScale="1">
        <p:scale>
          <a:sx n="91" d="100"/>
          <a:sy n="91" d="100"/>
        </p:scale>
        <p:origin x="276" y="84"/>
      </p:cViewPr>
      <p:guideLst>
        <p:guide orient="horz" pos="2160"/>
        <p:guide orient="horz" pos="3838"/>
        <p:guide pos="3843"/>
        <p:guide pos="7196"/>
        <p:guide pos="58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 smtClean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  <a:endParaRPr lang="zh-CN" altLang="en-US" sz="4800" dirty="0">
              <a:solidFill>
                <a:srgbClr val="31909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5241208" y="4785383"/>
            <a:ext cx="1705610" cy="4591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主讲：刘通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52408" y="3552761"/>
            <a:ext cx="10483215" cy="1013460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任务3.5修剪、延伸命令的使用</a:t>
            </a:r>
            <a:endParaRPr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 bldLvl="0" animBg="1"/>
      <p:bldP spid="45" grpId="0"/>
      <p:bldP spid="19" grpId="0" animBg="1"/>
      <p:bldP spid="20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8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61167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4" name="图片 3" descr="练习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340" y="2698115"/>
            <a:ext cx="4445000" cy="3067050"/>
          </a:xfrm>
          <a:prstGeom prst="rect">
            <a:avLst/>
          </a:prstGeom>
        </p:spPr>
      </p:pic>
      <p:sp>
        <p:nvSpPr>
          <p:cNvPr id="5" name="TextBox 27"/>
          <p:cNvSpPr txBox="1"/>
          <p:nvPr/>
        </p:nvSpPr>
        <p:spPr>
          <a:xfrm>
            <a:off x="2788700" y="1992384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通过对修剪命令的学习，完成下面的图形的绘制。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3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3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5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修剪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在菜单栏中选择“修改”→“修剪”命令。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单击“修改”面板上的“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修剪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 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45980" y="567333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在命令行中输入“</a:t>
            </a:r>
            <a:r>
              <a:rPr 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tr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”键。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 descr="修剪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2335" y="4012565"/>
            <a:ext cx="344170" cy="299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346105" y="2392434"/>
            <a:ext cx="6492772" cy="7308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选择需要修剪的对象和边界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10590" y="1362075"/>
            <a:ext cx="56368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修剪操作步骤：</a:t>
            </a:r>
            <a:endParaRPr lang="zh-CN" altLang="en-US" sz="4000"/>
          </a:p>
        </p:txBody>
      </p:sp>
      <p:sp>
        <p:nvSpPr>
          <p:cNvPr id="4" name="TextBox 27"/>
          <p:cNvSpPr txBox="1"/>
          <p:nvPr/>
        </p:nvSpPr>
        <p:spPr>
          <a:xfrm>
            <a:off x="2346105" y="3226189"/>
            <a:ext cx="6492772" cy="7308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激活命令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7"/>
          <p:cNvSpPr txBox="1"/>
          <p:nvPr/>
        </p:nvSpPr>
        <p:spPr>
          <a:xfrm>
            <a:off x="2346105" y="4049149"/>
            <a:ext cx="6492772" cy="7308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窗交选择需要修剪的对象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" grpId="0"/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延伸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在菜单栏中选择“修改”→“延伸”命令。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单击“修改”面板上的“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延伸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  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45980" y="567333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在命令行中输入“</a:t>
            </a:r>
            <a:r>
              <a:rPr 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ex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”键。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5" name="图片 4" descr="延伸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1070" y="3950335"/>
            <a:ext cx="414655" cy="361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346105" y="2392434"/>
            <a:ext cx="6492772" cy="7308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选择被延伸的对象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10590" y="1362075"/>
            <a:ext cx="56368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延伸操作步骤：</a:t>
            </a:r>
            <a:endParaRPr lang="zh-CN" altLang="en-US" sz="4000"/>
          </a:p>
        </p:txBody>
      </p:sp>
      <p:sp>
        <p:nvSpPr>
          <p:cNvPr id="4" name="TextBox 27"/>
          <p:cNvSpPr txBox="1"/>
          <p:nvPr/>
        </p:nvSpPr>
        <p:spPr>
          <a:xfrm>
            <a:off x="2346105" y="3226189"/>
            <a:ext cx="6492772" cy="7308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激活命令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7"/>
          <p:cNvSpPr txBox="1"/>
          <p:nvPr/>
        </p:nvSpPr>
        <p:spPr>
          <a:xfrm>
            <a:off x="2346105" y="4049149"/>
            <a:ext cx="6492772" cy="7308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选择延伸对象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" grpId="0"/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" name="图片 3" descr="练习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1317625"/>
            <a:ext cx="6336030" cy="4371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修剪与延伸命令的激活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4672222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修剪与延伸命令的使用</a:t>
            </a:r>
            <a:endParaRPr lang="zh-CN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484149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99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1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361</Words>
  <Application>WPS 演示</Application>
  <PresentationFormat>自定义</PresentationFormat>
  <Paragraphs>95</Paragraphs>
  <Slides>10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华文新魏</vt:lpstr>
      <vt:lpstr>Eras Bold ITC</vt:lpstr>
      <vt:lpstr>Impact</vt:lpstr>
      <vt:lpstr>Calibri</vt:lpstr>
      <vt:lpstr>Tahoma</vt:lpstr>
      <vt:lpstr>Calibri</vt:lpstr>
      <vt:lpstr>Arial Unicode MS</vt:lpstr>
      <vt:lpstr>华文黑体</vt:lpstr>
      <vt:lpstr>Charlemagne Std</vt:lpstr>
      <vt:lpstr>方正兰亭黑_GBK</vt:lpstr>
      <vt:lpstr>Times New Roman</vt:lpstr>
      <vt:lpstr>方正兰亭纤黑简体</vt:lpstr>
      <vt:lpstr>TeXGyreAdventor</vt:lpstr>
      <vt:lpstr>黑体</vt:lpstr>
      <vt:lpstr>Colonna MT</vt:lpstr>
      <vt:lpstr>AMGDT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category>https://shop114556147.taobao.com</cp:category>
  <cp:lastModifiedBy>刘yy</cp:lastModifiedBy>
  <cp:revision>260</cp:revision>
  <dcterms:created xsi:type="dcterms:W3CDTF">2015-04-23T03:04:00Z</dcterms:created>
  <dcterms:modified xsi:type="dcterms:W3CDTF">2017-12-28T06:48:36Z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