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61" r:id="rId3"/>
    <p:sldId id="260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4.73  </a:t>
            </a:r>
            <a:r>
              <a:rPr lang="zh-CN" altLang="zh-CN" sz="4100" b="1" dirty="0" smtClean="0"/>
              <a:t>查询</a:t>
            </a:r>
            <a:r>
              <a:rPr lang="zh-CN" altLang="zh-CN" sz="4100" b="1" dirty="0"/>
              <a:t>设计视图</a:t>
            </a:r>
            <a:endParaRPr lang="zh-CN" altLang="en-US" sz="41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628800"/>
            <a:ext cx="6840760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4.74  </a:t>
            </a:r>
            <a:r>
              <a:rPr lang="zh-CN" altLang="zh-CN" sz="4100" b="1" dirty="0" smtClean="0"/>
              <a:t>添加</a:t>
            </a:r>
            <a:r>
              <a:rPr lang="zh-CN" altLang="zh-CN" sz="4100" b="1" dirty="0"/>
              <a:t>子查询后的设计视图</a:t>
            </a:r>
            <a:endParaRPr lang="zh-CN" altLang="en-US" sz="41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916832"/>
            <a:ext cx="6685460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912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4.75  </a:t>
            </a:r>
            <a:r>
              <a:rPr lang="zh-CN" altLang="zh-CN" sz="4100" b="1" dirty="0" smtClean="0"/>
              <a:t>查询</a:t>
            </a:r>
            <a:r>
              <a:rPr lang="zh-CN" altLang="zh-CN" sz="4100" b="1" dirty="0"/>
              <a:t>结果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988840"/>
            <a:ext cx="7848872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18</Words>
  <Application>Microsoft Office PowerPoint</Application>
  <PresentationFormat>全屏显示(4:3)</PresentationFormat>
  <Paragraphs>3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相邻</vt:lpstr>
      <vt:lpstr>图4.73  查询设计视图</vt:lpstr>
      <vt:lpstr>图4.74  添加子查询后的设计视图</vt:lpstr>
      <vt:lpstr>图4.75  查询结果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112</cp:revision>
  <dcterms:modified xsi:type="dcterms:W3CDTF">2014-03-04T17:50:05Z</dcterms:modified>
</cp:coreProperties>
</file>