
<file path=[Content_Types].xml><?xml version="1.0" encoding="utf-8"?>
<Types xmlns="http://schemas.openxmlformats.org/package/2006/content-types">
  <Override PartName="/ppt/diagrams/colors22.xml" ContentType="application/vnd.openxmlformats-officedocument.drawingml.diagramColors+xml"/>
  <Override PartName="/ppt/diagrams/data35.xml" ContentType="application/vnd.openxmlformats-officedocument.drawingml.diagramData+xml"/>
  <Override PartName="/ppt/slides/slide36.xml" ContentType="application/vnd.openxmlformats-officedocument.presentationml.slide+xml"/>
  <Override PartName="/ppt/diagrams/colors11.xml" ContentType="application/vnd.openxmlformats-officedocument.drawingml.diagramColors+xml"/>
  <Override PartName="/ppt/diagrams/data24.xml" ContentType="application/vnd.openxmlformats-officedocument.drawingml.diagramData+xml"/>
  <Override PartName="/ppt/diagrams/quickStyle39.xml" ContentType="application/vnd.openxmlformats-officedocument.drawingml.diagramStyle+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diagrams/quickStyle28.xml" ContentType="application/vnd.openxmlformats-officedocument.drawingml.diagramStyl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diagrams/layout39.xml" ContentType="application/vnd.openxmlformats-officedocument.drawingml.diagramLayout+xml"/>
  <Override PartName="/ppt/tableStyles.xml" ContentType="application/vnd.openxmlformats-officedocument.presentationml.tableStyles+xml"/>
  <Override PartName="/ppt/diagrams/layout17.xml" ContentType="application/vnd.openxmlformats-officedocument.drawingml.diagramLayout+xml"/>
  <Override PartName="/ppt/diagrams/layout28.xml" ContentType="application/vnd.openxmlformats-officedocument.drawingml.diagramLayout+xml"/>
  <Override PartName="/ppt/diagrams/colors49.xml" ContentType="application/vnd.openxmlformats-officedocument.drawingml.diagramColors+xml"/>
  <Override PartName="/ppt/diagrams/quickStyle31.xml" ContentType="application/vnd.openxmlformats-officedocument.drawingml.diagramStyle+xml"/>
  <Override PartName="/ppt/diagrams/colors38.xml" ContentType="application/vnd.openxmlformats-officedocument.drawingml.diagramColors+xml"/>
  <Override PartName="/ppt/diagrams/quickStyle42.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27.xml" ContentType="application/vnd.openxmlformats-officedocument.drawingml.diagramColors+xml"/>
  <Override PartName="/ppt/diagrams/data29.xml" ContentType="application/vnd.openxmlformats-officedocument.drawingml.diagramData+xml"/>
  <Override PartName="/ppt/diagrams/layout42.xml" ContentType="application/vnd.openxmlformats-officedocument.drawingml.diagramLayout+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diagrams/layout31.xml" ContentType="application/vnd.openxmlformats-officedocument.drawingml.diagramLayout+xml"/>
  <Override PartName="/ppt/diagrams/colors52.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layout20.xml" ContentType="application/vnd.openxmlformats-officedocument.drawingml.diagramLayout+xml"/>
  <Default Extension="png" ContentType="image/png"/>
  <Override PartName="/ppt/diagrams/colors41.xml" ContentType="application/vnd.openxmlformats-officedocument.drawingml.diagramColors+xml"/>
  <Override PartName="/ppt/theme/theme2.xml" ContentType="application/vnd.openxmlformats-officedocument.theme+xml"/>
  <Override PartName="/ppt/diagrams/quickStyle3.xml" ContentType="application/vnd.openxmlformats-officedocument.drawingml.diagramStyle+xml"/>
  <Override PartName="/ppt/diagrams/colors30.xml" ContentType="application/vnd.openxmlformats-officedocument.drawingml.diagramColors+xml"/>
  <Override PartName="/ppt/diagrams/data32.xml" ContentType="application/vnd.openxmlformats-officedocument.drawingml.diagramData+xml"/>
  <Override PartName="/ppt/diagrams/data43.xml" ContentType="application/vnd.openxmlformats-officedocument.drawingml.diagramData+xml"/>
  <Override PartName="/ppt/slides/slide33.xml" ContentType="application/vnd.openxmlformats-officedocument.presentationml.slide+xml"/>
  <Override PartName="/ppt/diagrams/data21.xml" ContentType="application/vnd.openxmlformats-officedocument.drawingml.diagramData+xml"/>
  <Override PartName="/ppt/diagrams/quickStyle47.xml" ContentType="application/vnd.openxmlformats-officedocument.drawingml.diagramStyl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diagrams/quickStyle36.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quickStyle25.xml" ContentType="application/vnd.openxmlformats-officedocument.drawingml.diagramStyle+xml"/>
  <Override PartName="/ppt/diagrams/layout36.xml" ContentType="application/vnd.openxmlformats-officedocument.drawingml.diagramLayout+xml"/>
  <Override PartName="/ppt/diagrams/layout47.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25.xml" ContentType="application/vnd.openxmlformats-officedocument.drawingml.diagramLayout+xml"/>
  <Override PartName="/ppt/diagrams/colors28.xml" ContentType="application/vnd.openxmlformats-officedocument.drawingml.diagramColors+xml"/>
  <Override PartName="/ppt/diagrams/quickStyle32.xml" ContentType="application/vnd.openxmlformats-officedocument.drawingml.diagramStyle+xml"/>
  <Override PartName="/ppt/diagrams/colors39.xml" ContentType="application/vnd.openxmlformats-officedocument.drawingml.diagramColors+xml"/>
  <Override PartName="/ppt/diagrams/quickStyle50.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diagrams/layout32.xml" ContentType="application/vnd.openxmlformats-officedocument.drawingml.diagramLayout+xml"/>
  <Override PartName="/ppt/diagrams/colors35.xml" ContentType="application/vnd.openxmlformats-officedocument.drawingml.diagramColors+xml"/>
  <Override PartName="/ppt/diagrams/layout43.xml" ContentType="application/vnd.openxmlformats-officedocument.drawingml.diagramLayout+xml"/>
  <Override PartName="/ppt/diagrams/colors46.xml" ContentType="application/vnd.openxmlformats-officedocument.drawingml.diagramColors+xml"/>
  <Override PartName="/ppt/diagrams/data48.xml" ContentType="application/vnd.openxmlformats-officedocument.drawingml.diagramData+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ppt/diagrams/data37.xml" ContentType="application/vnd.openxmlformats-officedocument.drawingml.diagramData+xml"/>
  <Override PartName="/ppt/diagrams/layout50.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diagrams/colors31.xml" ContentType="application/vnd.openxmlformats-officedocument.drawingml.diagramColors+xml"/>
  <Override PartName="/ppt/diagrams/colors42.xml" ContentType="application/vnd.openxmlformats-officedocument.drawingml.diagramColors+xml"/>
  <Override PartName="/ppt/diagrams/data44.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diagrams/data33.xml" ContentType="application/vnd.openxmlformats-officedocument.drawingml.diagramData+xml"/>
  <Override PartName="/ppt/diagrams/data51.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Override PartName="/ppt/diagrams/data22.xml" ContentType="application/vnd.openxmlformats-officedocument.drawingml.diagramData+xml"/>
  <Override PartName="/ppt/diagrams/quickStyle37.xml" ContentType="application/vnd.openxmlformats-officedocument.drawingml.diagramStyle+xml"/>
  <Override PartName="/ppt/diagrams/data40.xml" ContentType="application/vnd.openxmlformats-officedocument.drawingml.diagramData+xml"/>
  <Override PartName="/ppt/diagrams/quickStyle48.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diagrams/quickStyle26.xml" ContentType="application/vnd.openxmlformats-officedocument.drawingml.diagramStyle+xml"/>
  <Override PartName="/ppt/diagrams/layout48.xml" ContentType="application/vnd.openxmlformats-officedocument.drawingml.diagram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quickStyle33.xml" ContentType="application/vnd.openxmlformats-officedocument.drawingml.diagramStyle+xml"/>
  <Override PartName="/ppt/diagrams/layout37.xml" ContentType="application/vnd.openxmlformats-officedocument.drawingml.diagramLayout+xml"/>
  <Override PartName="/ppt/diagrams/quickStyle44.xml" ContentType="application/vnd.openxmlformats-officedocument.drawingml.diagramStyle+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diagrams/colors29.xml" ContentType="application/vnd.openxmlformats-officedocument.drawingml.diagramColors+xml"/>
  <Override PartName="/ppt/diagrams/layout44.xml" ContentType="application/vnd.openxmlformats-officedocument.drawingml.diagramLayout+xml"/>
  <Override PartName="/ppt/diagrams/colors47.xml" ContentType="application/vnd.openxmlformats-officedocument.drawingml.diagramColors+xml"/>
  <Override PartName="/ppt/diagrams/quickStyle51.xml" ContentType="application/vnd.openxmlformats-officedocument.drawingml.diagramStyl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layout33.xml" ContentType="application/vnd.openxmlformats-officedocument.drawingml.diagramLayout+xml"/>
  <Override PartName="/ppt/diagrams/colors36.xml" ContentType="application/vnd.openxmlformats-officedocument.drawingml.diagramColors+xml"/>
  <Override PartName="/ppt/diagrams/quickStyle40.xml" ContentType="application/vnd.openxmlformats-officedocument.drawingml.diagramStyle+xml"/>
  <Override PartName="/ppt/diagrams/data49.xml" ContentType="application/vnd.openxmlformats-officedocument.drawingml.diagramData+xml"/>
  <Override PartName="/ppt/diagrams/layout51.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diagrams/data27.xml" ContentType="application/vnd.openxmlformats-officedocument.drawingml.diagramData+xml"/>
  <Override PartName="/ppt/diagrams/data38.xml" ContentType="application/vnd.openxmlformats-officedocument.drawingml.diagramData+xml"/>
  <Override PartName="/ppt/diagrams/layout40.xml" ContentType="application/vnd.openxmlformats-officedocument.drawingml.diagramLayout+xml"/>
  <Override PartName="/ppt/diagrams/colors43.xml" ContentType="application/vnd.openxmlformats-officedocument.drawingml.diagramColors+xml"/>
  <Override PartName="/ppt/slides/slide28.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diagrams/colors32.xml" ContentType="application/vnd.openxmlformats-officedocument.drawingml.diagramColors+xml"/>
  <Override PartName="/ppt/diagrams/data34.xml" ContentType="application/vnd.openxmlformats-officedocument.drawingml.diagramData+xml"/>
  <Override PartName="/ppt/diagrams/data45.xml" ContentType="application/vnd.openxmlformats-officedocument.drawingml.diagramData+xml"/>
  <Override PartName="/ppt/diagrams/colors50.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diagrams/quickStyle49.xml" ContentType="application/vnd.openxmlformats-officedocument.drawingml.diagramStyle+xml"/>
  <Override PartName="/ppt/diagrams/data52.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diagrams/data30.xml" ContentType="application/vnd.openxmlformats-officedocument.drawingml.diagramData+xml"/>
  <Override PartName="/ppt/diagrams/quickStyle38.xml" ContentType="application/vnd.openxmlformats-officedocument.drawingml.diagramStyle+xml"/>
  <Override PartName="/ppt/diagrams/data41.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quickStyle27.xml" ContentType="application/vnd.openxmlformats-officedocument.drawingml.diagramStyle+xml"/>
  <Override PartName="/ppt/diagrams/layout38.xml" ContentType="application/vnd.openxmlformats-officedocument.drawingml.diagramLayout+xml"/>
  <Override PartName="/ppt/diagrams/quickStyle45.xml" ContentType="application/vnd.openxmlformats-officedocument.drawingml.diagramStyle+xml"/>
  <Override PartName="/ppt/diagrams/layout49.xml" ContentType="application/vnd.openxmlformats-officedocument.drawingml.diagramLayout+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layout27.xml" ContentType="application/vnd.openxmlformats-officedocument.drawingml.diagramLayout+xml"/>
  <Override PartName="/ppt/diagrams/quickStyle34.xml" ContentType="application/vnd.openxmlformats-officedocument.drawingml.diagramStyle+xml"/>
  <Override PartName="/ppt/diagrams/quickStyle52.xml" ContentType="application/vnd.openxmlformats-officedocument.drawingml.diagramStyl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quickStyle23.xml" ContentType="application/vnd.openxmlformats-officedocument.drawingml.diagramStyle+xml"/>
  <Override PartName="/ppt/diagrams/layout34.xml" ContentType="application/vnd.openxmlformats-officedocument.drawingml.diagramLayout+xml"/>
  <Override PartName="/ppt/diagrams/colors37.xml" ContentType="application/vnd.openxmlformats-officedocument.drawingml.diagramColors+xml"/>
  <Override PartName="/ppt/diagrams/quickStyle41.xml" ContentType="application/vnd.openxmlformats-officedocument.drawingml.diagramStyle+xml"/>
  <Override PartName="/ppt/diagrams/layout45.xml" ContentType="application/vnd.openxmlformats-officedocument.drawingml.diagramLayout+xml"/>
  <Override PartName="/ppt/diagrams/colors48.xml" ContentType="application/vnd.openxmlformats-officedocument.drawingml.diagramColors+xml"/>
  <Override PartName="/ppt/diagrams/layout23.xml" ContentType="application/vnd.openxmlformats-officedocument.drawingml.diagramLayout+xml"/>
  <Override PartName="/ppt/diagrams/colors26.xml" ContentType="application/vnd.openxmlformats-officedocument.drawingml.diagramColors+xml"/>
  <Override PartName="/ppt/diagrams/quickStyle30.xml" ContentType="application/vnd.openxmlformats-officedocument.drawingml.diagramStyle+xml"/>
  <Override PartName="/ppt/diagrams/data39.xml" ContentType="application/vnd.openxmlformats-officedocument.drawingml.diagramData+xml"/>
  <Override PartName="/ppt/diagrams/layout41.xml" ContentType="application/vnd.openxmlformats-officedocument.drawingml.diagramLayout+xml"/>
  <Override PartName="/ppt/diagrams/layout52.xml" ContentType="application/vnd.openxmlformats-officedocument.drawingml.diagramLayout+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28.xml" ContentType="application/vnd.openxmlformats-officedocument.drawingml.diagramData+xml"/>
  <Override PartName="/ppt/diagrams/layout30.xml" ContentType="application/vnd.openxmlformats-officedocument.drawingml.diagramLayout+xml"/>
  <Override PartName="/ppt/diagrams/colors33.xml" ContentType="application/vnd.openxmlformats-officedocument.drawingml.diagramColors+xml"/>
  <Override PartName="/ppt/diagrams/colors44.xml" ContentType="application/vnd.openxmlformats-officedocument.drawingml.diagramColors+xml"/>
  <Override PartName="/ppt/diagrams/data46.xml" ContentType="application/vnd.openxmlformats-officedocument.drawingml.diagramData+xml"/>
  <Override PartName="/ppt/slides/slide29.xml" ContentType="application/vnd.openxmlformats-officedocument.presentationml.slide+xml"/>
  <Override PartName="/ppt/diagrams/data17.xml" ContentType="application/vnd.openxmlformats-officedocument.drawingml.diagramData+xml"/>
  <Override PartName="/ppt/diagrams/colors51.xml" ContentType="application/vnd.openxmlformats-officedocument.drawingml.diagramColor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40.xml" ContentType="application/vnd.openxmlformats-officedocument.drawingml.diagramColors+xml"/>
  <Override PartName="/ppt/diagrams/data42.xml" ContentType="application/vnd.openxmlformats-officedocument.drawingml.diagramData+xml"/>
  <Override PartName="/ppt/theme/theme1.xml" ContentType="application/vnd.openxmlformats-officedocument.theme+xml"/>
  <Override PartName="/ppt/diagrams/data31.xml" ContentType="application/vnd.openxmlformats-officedocument.drawingml.diagramData+xml"/>
  <Override PartName="/ppt/slides/slide32.xml" ContentType="application/vnd.openxmlformats-officedocument.presentationml.slide+xml"/>
  <Override PartName="/ppt/diagrams/data20.xml" ContentType="application/vnd.openxmlformats-officedocument.drawingml.diagramData+xml"/>
  <Override PartName="/ppt/diagrams/quickStyle35.xml" ContentType="application/vnd.openxmlformats-officedocument.drawingml.diagramStyle+xml"/>
  <Override PartName="/ppt/diagrams/quickStyle46.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diagrams/layout46.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35.xml" ContentType="application/vnd.openxmlformats-officedocument.drawingml.diagramLayout+xml"/>
  <Override PartName="/ppt/diagrams/layout13.xml" ContentType="application/vnd.openxmlformats-officedocument.drawingml.diagramLayout+xml"/>
  <Override PartName="/ppt/diagrams/layout24.xml" ContentType="application/vnd.openxmlformats-officedocument.drawingml.diagramLayout+xml"/>
  <Override PartName="/ppt/diagrams/colors45.xml" ContentType="application/vnd.openxmlformats-officedocument.drawingml.diagramColors+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diagrams/colors34.xml" ContentType="application/vnd.openxmlformats-officedocument.drawingml.diagramColors+xml"/>
  <Override PartName="/ppt/diagrams/data47.xml" ContentType="application/vnd.openxmlformats-officedocument.drawingml.diagramData+xml"/>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Override PartName="/ppt/diagrams/data36.xml" ContentType="application/vnd.openxmlformats-officedocument.drawingml.diagramData+xml"/>
  <Override PartName="/ppt/slides/slide26.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29.xml" ContentType="application/vnd.openxmlformats-officedocument.drawingml.diagramStyle+xml"/>
  <Override PartName="/ppt/diagrams/data50.xml" ContentType="application/vnd.openxmlformats-officedocument.drawingml.diagramData+xml"/>
  <Override PartName="/ppt/diagrams/quickStyle18.xml" ContentType="application/vnd.openxmlformats-officedocument.drawingml.diagramStyle+xml"/>
  <Override PartName="/ppt/diagrams/layout29.xml" ContentType="application/vnd.openxmlformats-officedocument.drawingml.diagramLayout+xml"/>
  <Override PartName="/ppt/diagrams/layout18.xml" ContentType="application/vnd.openxmlformats-officedocument.drawingml.diagramLayout+xml"/>
  <Override PartName="/ppt/diagrams/quickStyle4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61" r:id="rId2"/>
    <p:sldId id="263" r:id="rId3"/>
    <p:sldId id="259" r:id="rId4"/>
    <p:sldId id="262" r:id="rId5"/>
    <p:sldId id="264" r:id="rId6"/>
    <p:sldId id="267" r:id="rId7"/>
    <p:sldId id="268" r:id="rId8"/>
    <p:sldId id="269" r:id="rId9"/>
    <p:sldId id="270" r:id="rId10"/>
    <p:sldId id="271" r:id="rId11"/>
    <p:sldId id="273" r:id="rId12"/>
    <p:sldId id="272" r:id="rId13"/>
    <p:sldId id="275" r:id="rId14"/>
    <p:sldId id="276" r:id="rId15"/>
    <p:sldId id="278" r:id="rId16"/>
    <p:sldId id="277" r:id="rId17"/>
    <p:sldId id="279" r:id="rId18"/>
    <p:sldId id="281" r:id="rId19"/>
    <p:sldId id="280" r:id="rId20"/>
    <p:sldId id="282" r:id="rId21"/>
    <p:sldId id="283" r:id="rId22"/>
    <p:sldId id="285" r:id="rId23"/>
    <p:sldId id="284" r:id="rId24"/>
    <p:sldId id="286" r:id="rId25"/>
    <p:sldId id="287" r:id="rId26"/>
    <p:sldId id="288" r:id="rId27"/>
    <p:sldId id="289" r:id="rId28"/>
    <p:sldId id="291" r:id="rId29"/>
    <p:sldId id="290" r:id="rId30"/>
    <p:sldId id="295" r:id="rId31"/>
    <p:sldId id="294" r:id="rId32"/>
    <p:sldId id="296" r:id="rId33"/>
    <p:sldId id="297" r:id="rId34"/>
    <p:sldId id="298" r:id="rId35"/>
    <p:sldId id="299" r:id="rId36"/>
    <p:sldId id="293"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1"/>
    <a:srgbClr val="FFFFCC"/>
    <a:srgbClr val="FFFFE5"/>
    <a:srgbClr val="F4EADC"/>
    <a:srgbClr val="F3E8D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1" autoAdjust="0"/>
    <p:restoredTop sz="94635"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1176"/>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9DDB87-F41B-4EED-A526-A11ACF652F5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zh-CN" altLang="en-US"/>
        </a:p>
      </dgm:t>
    </dgm:pt>
    <dgm:pt modelId="{1A53D0D9-197F-4396-80FA-529B34174624}">
      <dgm:prSet phldrT="[文本]" custT="1"/>
      <dgm:spPr>
        <a:solidFill>
          <a:schemeClr val="accent6">
            <a:lumMod val="75000"/>
          </a:schemeClr>
        </a:solidFill>
      </dgm:spPr>
      <dgm:t>
        <a:bodyPr/>
        <a:lstStyle/>
        <a:p>
          <a:pPr algn="l"/>
          <a:r>
            <a:rPr lang="en-US" altLang="zh-CN" sz="1600" b="1" dirty="0" smtClean="0">
              <a:solidFill>
                <a:schemeClr val="bg1"/>
              </a:solidFill>
              <a:effectLst>
                <a:outerShdw blurRad="38100" dist="38100" dir="2700000" algn="tl">
                  <a:srgbClr val="C0C0C0"/>
                </a:outerShdw>
              </a:effectLst>
              <a:latin typeface="Arial" charset="0"/>
              <a:ea typeface="微软雅黑" pitchFamily="34" charset="-122"/>
            </a:rPr>
            <a:t>8.1. </a:t>
          </a:r>
          <a:r>
            <a:rPr lang="zh-CN" altLang="en-US" sz="1600" b="1" dirty="0" smtClean="0">
              <a:solidFill>
                <a:schemeClr val="bg1"/>
              </a:solidFill>
              <a:effectLst>
                <a:outerShdw blurRad="38100" dist="38100" dir="2700000" algn="tl">
                  <a:srgbClr val="C0C0C0"/>
                </a:outerShdw>
              </a:effectLst>
              <a:latin typeface="Arial" charset="0"/>
              <a:ea typeface="微软雅黑" pitchFamily="34" charset="-122"/>
            </a:rPr>
            <a:t>智能建筑的由来与发展</a:t>
          </a:r>
          <a:endParaRPr lang="zh-CN" altLang="en-US" sz="1600" b="1" dirty="0">
            <a:solidFill>
              <a:schemeClr val="bg1"/>
            </a:solidFill>
            <a:effectLst>
              <a:outerShdw blurRad="38100" dist="38100" dir="2700000" algn="tl">
                <a:srgbClr val="C0C0C0"/>
              </a:outerShdw>
            </a:effectLst>
            <a:latin typeface="Arial" charset="0"/>
            <a:ea typeface="微软雅黑" pitchFamily="34" charset="-122"/>
          </a:endParaRPr>
        </a:p>
      </dgm:t>
    </dgm:pt>
    <dgm:pt modelId="{4218E8C2-5F94-4B9C-9DC3-46BF847030FE}" type="parTrans" cxnId="{EC0540B1-40D6-41CD-80C1-AA1857A161EA}">
      <dgm:prSet/>
      <dgm:spPr/>
      <dgm:t>
        <a:bodyPr/>
        <a:lstStyle/>
        <a:p>
          <a:pPr algn="l"/>
          <a:endParaRPr lang="zh-CN" altLang="en-US" sz="1600">
            <a:solidFill>
              <a:schemeClr val="bg1"/>
            </a:solidFill>
          </a:endParaRPr>
        </a:p>
      </dgm:t>
    </dgm:pt>
    <dgm:pt modelId="{DE334531-DDF8-47E2-A047-2CCF079EA11D}" type="sibTrans" cxnId="{EC0540B1-40D6-41CD-80C1-AA1857A161EA}">
      <dgm:prSet/>
      <dgm:spPr/>
      <dgm:t>
        <a:bodyPr/>
        <a:lstStyle/>
        <a:p>
          <a:pPr algn="l"/>
          <a:endParaRPr lang="zh-CN" altLang="en-US" sz="1600">
            <a:solidFill>
              <a:schemeClr val="bg1"/>
            </a:solidFill>
          </a:endParaRPr>
        </a:p>
      </dgm:t>
    </dgm:pt>
    <dgm:pt modelId="{1024A8AD-46E9-495A-9895-59092673340F}">
      <dgm:prSet phldrT="[文本]" custT="1"/>
      <dgm:spPr/>
      <dgm:t>
        <a:bodyPr/>
        <a:lstStyle/>
        <a:p>
          <a:pPr algn="l"/>
          <a:r>
            <a:rPr lang="en-US" altLang="zh-CN" sz="1600" b="1" smtClean="0">
              <a:effectLst>
                <a:outerShdw blurRad="38100" dist="38100" dir="2700000" algn="tl">
                  <a:srgbClr val="C0C0C0"/>
                </a:outerShdw>
              </a:effectLst>
              <a:latin typeface="Arial" charset="0"/>
              <a:ea typeface="微软雅黑" pitchFamily="34" charset="-122"/>
            </a:rPr>
            <a:t>8.3. </a:t>
          </a:r>
          <a:r>
            <a:rPr lang="zh-CN" altLang="en-US" sz="1600" b="1" smtClean="0">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effectLst>
              <a:outerShdw blurRad="38100" dist="38100" dir="2700000" algn="tl">
                <a:srgbClr val="C0C0C0"/>
              </a:outerShdw>
            </a:effectLst>
            <a:latin typeface="Arial" charset="0"/>
            <a:ea typeface="微软雅黑" pitchFamily="34" charset="-122"/>
          </a:endParaRPr>
        </a:p>
      </dgm:t>
    </dgm:pt>
    <dgm:pt modelId="{722B7DBF-06F9-4289-ABAA-0D66ED740ECB}" type="parTrans" cxnId="{6A837636-8F8F-499C-8CD9-6D3B0F26BE5F}">
      <dgm:prSet/>
      <dgm:spPr/>
      <dgm:t>
        <a:bodyPr/>
        <a:lstStyle/>
        <a:p>
          <a:pPr algn="l"/>
          <a:endParaRPr lang="zh-CN" altLang="en-US" sz="1600">
            <a:solidFill>
              <a:schemeClr val="bg1"/>
            </a:solidFill>
          </a:endParaRPr>
        </a:p>
      </dgm:t>
    </dgm:pt>
    <dgm:pt modelId="{68B17FC2-D2CC-4F71-98D2-83148DDBF36F}" type="sibTrans" cxnId="{6A837636-8F8F-499C-8CD9-6D3B0F26BE5F}">
      <dgm:prSet/>
      <dgm:spPr/>
      <dgm:t>
        <a:bodyPr/>
        <a:lstStyle/>
        <a:p>
          <a:pPr algn="l"/>
          <a:endParaRPr lang="zh-CN" altLang="en-US" sz="1600">
            <a:solidFill>
              <a:schemeClr val="bg1"/>
            </a:solidFill>
          </a:endParaRPr>
        </a:p>
      </dgm:t>
    </dgm:pt>
    <dgm:pt modelId="{C029F7C2-43AC-4FEB-B65D-B6920B72EB28}">
      <dgm:prSet phldrT="[文本]" custT="1"/>
      <dgm:spPr/>
      <dgm:t>
        <a:bodyPr/>
        <a:lstStyle/>
        <a:p>
          <a:pPr algn="l"/>
          <a:r>
            <a:rPr lang="en-US" altLang="zh-CN" sz="1600" b="1" smtClean="0">
              <a:effectLst>
                <a:outerShdw blurRad="38100" dist="38100" dir="2700000" algn="tl">
                  <a:srgbClr val="C0C0C0"/>
                </a:outerShdw>
              </a:effectLst>
              <a:latin typeface="Arial" charset="0"/>
              <a:ea typeface="微软雅黑" pitchFamily="34" charset="-122"/>
            </a:rPr>
            <a:t>8.5.</a:t>
          </a:r>
          <a:r>
            <a:rPr lang="zh-CN" altLang="en-US" sz="1600" b="1" smtClean="0">
              <a:effectLst>
                <a:outerShdw blurRad="38100" dist="38100" dir="2700000" algn="tl">
                  <a:srgbClr val="C0C0C0"/>
                </a:outerShdw>
              </a:effectLst>
              <a:latin typeface="Arial" charset="0"/>
              <a:ea typeface="微软雅黑" pitchFamily="34" charset="-122"/>
            </a:rPr>
            <a:t>智能建筑的发展趋势 </a:t>
          </a:r>
          <a:endParaRPr lang="zh-CN" altLang="en-US" sz="1600" b="1" dirty="0">
            <a:effectLst>
              <a:outerShdw blurRad="38100" dist="38100" dir="2700000" algn="tl">
                <a:srgbClr val="C0C0C0"/>
              </a:outerShdw>
            </a:effectLst>
            <a:latin typeface="Arial" charset="0"/>
            <a:ea typeface="微软雅黑" pitchFamily="34" charset="-122"/>
          </a:endParaRPr>
        </a:p>
      </dgm:t>
    </dgm:pt>
    <dgm:pt modelId="{E07A02CB-AB00-4DC7-B718-722B9075510A}" type="parTrans" cxnId="{79C18C7D-C939-4538-B9B6-2BBEE912A512}">
      <dgm:prSet/>
      <dgm:spPr/>
      <dgm:t>
        <a:bodyPr/>
        <a:lstStyle/>
        <a:p>
          <a:pPr algn="l"/>
          <a:endParaRPr lang="zh-CN" altLang="en-US" sz="1600">
            <a:solidFill>
              <a:schemeClr val="bg1"/>
            </a:solidFill>
          </a:endParaRPr>
        </a:p>
      </dgm:t>
    </dgm:pt>
    <dgm:pt modelId="{DBE7F197-56C4-4052-86A6-C767812D22FA}" type="sibTrans" cxnId="{79C18C7D-C939-4538-B9B6-2BBEE912A512}">
      <dgm:prSet/>
      <dgm:spPr/>
      <dgm:t>
        <a:bodyPr/>
        <a:lstStyle/>
        <a:p>
          <a:pPr algn="l"/>
          <a:endParaRPr lang="zh-CN" altLang="en-US" sz="1600">
            <a:solidFill>
              <a:schemeClr val="bg1"/>
            </a:solidFill>
          </a:endParaRPr>
        </a:p>
      </dgm:t>
    </dgm:pt>
    <dgm:pt modelId="{16B67D7D-0B45-45A2-B77E-B784A7AA8B2F}">
      <dgm:prSet phldrT="[文本]" custT="1"/>
      <dgm:spPr/>
      <dgm:t>
        <a:bodyPr/>
        <a:lstStyle/>
        <a:p>
          <a:pPr algn="l"/>
          <a:r>
            <a:rPr lang="en-US" altLang="zh-CN" sz="1600" b="1" smtClean="0">
              <a:effectLst>
                <a:outerShdw blurRad="38100" dist="38100" dir="2700000" algn="tl">
                  <a:srgbClr val="C0C0C0"/>
                </a:outerShdw>
              </a:effectLst>
              <a:latin typeface="Arial" charset="0"/>
              <a:ea typeface="微软雅黑" pitchFamily="34" charset="-122"/>
            </a:rPr>
            <a:t>8.2. </a:t>
          </a:r>
          <a:r>
            <a:rPr lang="zh-CN" altLang="en-US" sz="1600" b="1" smtClean="0">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effectLst>
              <a:outerShdw blurRad="38100" dist="38100" dir="2700000" algn="tl">
                <a:srgbClr val="C0C0C0"/>
              </a:outerShdw>
            </a:effectLst>
            <a:latin typeface="Arial" charset="0"/>
            <a:ea typeface="微软雅黑" pitchFamily="34" charset="-122"/>
          </a:endParaRPr>
        </a:p>
      </dgm:t>
    </dgm:pt>
    <dgm:pt modelId="{5689E75A-3C12-473E-AF3C-92528CA1DED7}" type="parTrans" cxnId="{A0B1FA64-B084-4183-87AB-26B05A2CB327}">
      <dgm:prSet/>
      <dgm:spPr/>
      <dgm:t>
        <a:bodyPr/>
        <a:lstStyle/>
        <a:p>
          <a:pPr algn="l"/>
          <a:endParaRPr lang="zh-CN" altLang="en-US" sz="1600">
            <a:solidFill>
              <a:schemeClr val="bg1"/>
            </a:solidFill>
          </a:endParaRPr>
        </a:p>
      </dgm:t>
    </dgm:pt>
    <dgm:pt modelId="{2F40297C-BAB8-4FB8-B46A-13B559738F86}" type="sibTrans" cxnId="{A0B1FA64-B084-4183-87AB-26B05A2CB327}">
      <dgm:prSet/>
      <dgm:spPr/>
      <dgm:t>
        <a:bodyPr/>
        <a:lstStyle/>
        <a:p>
          <a:pPr algn="l"/>
          <a:endParaRPr lang="zh-CN" altLang="en-US" sz="1600">
            <a:solidFill>
              <a:schemeClr val="bg1"/>
            </a:solidFill>
          </a:endParaRPr>
        </a:p>
      </dgm:t>
    </dgm:pt>
    <dgm:pt modelId="{EAD253D8-8E17-410B-81FB-8B012B881A22}">
      <dgm:prSet phldrT="[文本]" custT="1"/>
      <dgm:spPr/>
      <dgm:t>
        <a:bodyPr/>
        <a:lstStyle/>
        <a:p>
          <a:r>
            <a:rPr lang="en-US" altLang="zh-CN" sz="1600" b="1" smtClean="0">
              <a:effectLst>
                <a:outerShdw blurRad="38100" dist="38100" dir="2700000" algn="tl">
                  <a:srgbClr val="C0C0C0"/>
                </a:outerShdw>
              </a:effectLst>
              <a:latin typeface="Arial" charset="0"/>
              <a:ea typeface="微软雅黑" pitchFamily="34" charset="-122"/>
            </a:rPr>
            <a:t>8.4. </a:t>
          </a:r>
          <a:r>
            <a:rPr lang="zh-CN" altLang="en-US" sz="1600" b="1" smtClean="0">
              <a:effectLst>
                <a:outerShdw blurRad="38100" dist="38100" dir="2700000" algn="tl">
                  <a:srgbClr val="C0C0C0"/>
                </a:outerShdw>
              </a:effectLst>
              <a:latin typeface="Arial" charset="0"/>
              <a:ea typeface="微软雅黑" pitchFamily="34" charset="-122"/>
            </a:rPr>
            <a:t>智能建筑的基本要求和技术基础</a:t>
          </a:r>
          <a:endParaRPr lang="zh-CN" altLang="en-US" sz="1600" b="1" dirty="0">
            <a:effectLst>
              <a:outerShdw blurRad="38100" dist="38100" dir="2700000" algn="tl">
                <a:srgbClr val="C0C0C0"/>
              </a:outerShdw>
            </a:effectLst>
            <a:latin typeface="Arial" charset="0"/>
            <a:ea typeface="微软雅黑" pitchFamily="34" charset="-122"/>
          </a:endParaRPr>
        </a:p>
      </dgm:t>
    </dgm:pt>
    <dgm:pt modelId="{CE9B9B2E-0FBF-4796-BA13-E2EBBA10CE03}" type="parTrans" cxnId="{C57DC253-A1EA-4F60-B181-63960F52B0AA}">
      <dgm:prSet/>
      <dgm:spPr/>
      <dgm:t>
        <a:bodyPr/>
        <a:lstStyle/>
        <a:p>
          <a:endParaRPr lang="zh-CN" altLang="en-US"/>
        </a:p>
      </dgm:t>
    </dgm:pt>
    <dgm:pt modelId="{3F8979EA-D725-43BB-96B6-60B48935B122}" type="sibTrans" cxnId="{C57DC253-A1EA-4F60-B181-63960F52B0AA}">
      <dgm:prSet/>
      <dgm:spPr/>
      <dgm:t>
        <a:bodyPr/>
        <a:lstStyle/>
        <a:p>
          <a:endParaRPr lang="zh-CN" altLang="en-US"/>
        </a:p>
      </dgm:t>
    </dgm:pt>
    <dgm:pt modelId="{AA14D40B-6303-46FF-9FD3-4AA35C89BCB6}" type="pres">
      <dgm:prSet presAssocID="{199DDB87-F41B-4EED-A526-A11ACF652F5D}" presName="linear" presStyleCnt="0">
        <dgm:presLayoutVars>
          <dgm:dir/>
          <dgm:animLvl val="lvl"/>
          <dgm:resizeHandles val="exact"/>
        </dgm:presLayoutVars>
      </dgm:prSet>
      <dgm:spPr/>
      <dgm:t>
        <a:bodyPr/>
        <a:lstStyle/>
        <a:p>
          <a:endParaRPr lang="zh-CN" altLang="en-US"/>
        </a:p>
      </dgm:t>
    </dgm:pt>
    <dgm:pt modelId="{8C6E4DB4-A12C-4998-BFD7-E065E9FED195}" type="pres">
      <dgm:prSet presAssocID="{1A53D0D9-197F-4396-80FA-529B34174624}" presName="parentLin" presStyleCnt="0"/>
      <dgm:spPr/>
      <dgm:t>
        <a:bodyPr/>
        <a:lstStyle/>
        <a:p>
          <a:endParaRPr lang="zh-CN" altLang="en-US"/>
        </a:p>
      </dgm:t>
    </dgm:pt>
    <dgm:pt modelId="{DA8F8B37-246C-49A1-BFCA-E3D3EE8ACD6A}" type="pres">
      <dgm:prSet presAssocID="{1A53D0D9-197F-4396-80FA-529B34174624}" presName="parentLeftMargin" presStyleLbl="node1" presStyleIdx="0" presStyleCnt="5"/>
      <dgm:spPr/>
      <dgm:t>
        <a:bodyPr/>
        <a:lstStyle/>
        <a:p>
          <a:endParaRPr lang="zh-CN" altLang="en-US"/>
        </a:p>
      </dgm:t>
    </dgm:pt>
    <dgm:pt modelId="{A3088637-D142-4080-BFD5-9EAA5173CC8A}" type="pres">
      <dgm:prSet presAssocID="{1A53D0D9-197F-4396-80FA-529B34174624}" presName="parentText" presStyleLbl="node1" presStyleIdx="0" presStyleCnt="5" custScaleX="148062" custLinFactNeighborX="-4761" custLinFactNeighborY="11570">
        <dgm:presLayoutVars>
          <dgm:chMax val="0"/>
          <dgm:bulletEnabled val="1"/>
        </dgm:presLayoutVars>
      </dgm:prSet>
      <dgm:spPr/>
      <dgm:t>
        <a:bodyPr/>
        <a:lstStyle/>
        <a:p>
          <a:endParaRPr lang="zh-CN" altLang="en-US"/>
        </a:p>
      </dgm:t>
    </dgm:pt>
    <dgm:pt modelId="{71FA5F2E-A86D-4F54-93BE-5EE8568B1374}" type="pres">
      <dgm:prSet presAssocID="{1A53D0D9-197F-4396-80FA-529B34174624}" presName="negativeSpace" presStyleCnt="0"/>
      <dgm:spPr/>
      <dgm:t>
        <a:bodyPr/>
        <a:lstStyle/>
        <a:p>
          <a:endParaRPr lang="zh-CN" altLang="en-US"/>
        </a:p>
      </dgm:t>
    </dgm:pt>
    <dgm:pt modelId="{448FAD6D-FCAE-4274-998C-8BB4A1202D12}" type="pres">
      <dgm:prSet presAssocID="{1A53D0D9-197F-4396-80FA-529B34174624}" presName="childText" presStyleLbl="conFgAcc1" presStyleIdx="0" presStyleCnt="5" custScaleX="100000" custScaleY="100497">
        <dgm:presLayoutVars>
          <dgm:bulletEnabled val="1"/>
        </dgm:presLayoutVars>
      </dgm:prSet>
      <dgm:spPr/>
      <dgm:t>
        <a:bodyPr/>
        <a:lstStyle/>
        <a:p>
          <a:endParaRPr lang="zh-CN" altLang="en-US"/>
        </a:p>
      </dgm:t>
    </dgm:pt>
    <dgm:pt modelId="{E08A31A6-60C9-4C38-9CD4-AE22F50E15F9}" type="pres">
      <dgm:prSet presAssocID="{DE334531-DDF8-47E2-A047-2CCF079EA11D}" presName="spaceBetweenRectangles" presStyleCnt="0"/>
      <dgm:spPr/>
      <dgm:t>
        <a:bodyPr/>
        <a:lstStyle/>
        <a:p>
          <a:endParaRPr lang="zh-CN" altLang="en-US"/>
        </a:p>
      </dgm:t>
    </dgm:pt>
    <dgm:pt modelId="{E37CAE58-4EF4-4F9C-8194-0D96F8A6CC21}" type="pres">
      <dgm:prSet presAssocID="{16B67D7D-0B45-45A2-B77E-B784A7AA8B2F}" presName="parentLin" presStyleCnt="0"/>
      <dgm:spPr/>
      <dgm:t>
        <a:bodyPr/>
        <a:lstStyle/>
        <a:p>
          <a:endParaRPr lang="zh-CN" altLang="en-US"/>
        </a:p>
      </dgm:t>
    </dgm:pt>
    <dgm:pt modelId="{0E62CF29-F44F-4894-B925-A6D3952247D6}" type="pres">
      <dgm:prSet presAssocID="{16B67D7D-0B45-45A2-B77E-B784A7AA8B2F}" presName="parentLeftMargin" presStyleLbl="node1" presStyleIdx="0" presStyleCnt="5"/>
      <dgm:spPr/>
      <dgm:t>
        <a:bodyPr/>
        <a:lstStyle/>
        <a:p>
          <a:endParaRPr lang="zh-CN" altLang="en-US"/>
        </a:p>
      </dgm:t>
    </dgm:pt>
    <dgm:pt modelId="{63EE1B39-3E42-49BE-B9EB-B9485027AAAB}" type="pres">
      <dgm:prSet presAssocID="{16B67D7D-0B45-45A2-B77E-B784A7AA8B2F}" presName="parentText" presStyleLbl="node1" presStyleIdx="1" presStyleCnt="5" custScaleX="148062" custLinFactNeighborX="-4762" custLinFactNeighborY="9856">
        <dgm:presLayoutVars>
          <dgm:chMax val="0"/>
          <dgm:bulletEnabled val="1"/>
        </dgm:presLayoutVars>
      </dgm:prSet>
      <dgm:spPr/>
      <dgm:t>
        <a:bodyPr/>
        <a:lstStyle/>
        <a:p>
          <a:endParaRPr lang="zh-CN" altLang="en-US"/>
        </a:p>
      </dgm:t>
    </dgm:pt>
    <dgm:pt modelId="{8851F6B7-F059-43FC-B64E-3BF8CC6BDEE8}" type="pres">
      <dgm:prSet presAssocID="{16B67D7D-0B45-45A2-B77E-B784A7AA8B2F}" presName="negativeSpace" presStyleCnt="0"/>
      <dgm:spPr/>
      <dgm:t>
        <a:bodyPr/>
        <a:lstStyle/>
        <a:p>
          <a:endParaRPr lang="zh-CN" altLang="en-US"/>
        </a:p>
      </dgm:t>
    </dgm:pt>
    <dgm:pt modelId="{CB28FD5A-2B1F-4137-A07A-83BC70E09785}" type="pres">
      <dgm:prSet presAssocID="{16B67D7D-0B45-45A2-B77E-B784A7AA8B2F}" presName="childText" presStyleLbl="conFgAcc1" presStyleIdx="1" presStyleCnt="5" custScaleX="100000">
        <dgm:presLayoutVars>
          <dgm:bulletEnabled val="1"/>
        </dgm:presLayoutVars>
      </dgm:prSet>
      <dgm:spPr/>
      <dgm:t>
        <a:bodyPr/>
        <a:lstStyle/>
        <a:p>
          <a:endParaRPr lang="zh-CN" altLang="en-US"/>
        </a:p>
      </dgm:t>
    </dgm:pt>
    <dgm:pt modelId="{9389AC63-BBC8-44C4-B480-CFB11178565F}" type="pres">
      <dgm:prSet presAssocID="{2F40297C-BAB8-4FB8-B46A-13B559738F86}" presName="spaceBetweenRectangles" presStyleCnt="0"/>
      <dgm:spPr/>
      <dgm:t>
        <a:bodyPr/>
        <a:lstStyle/>
        <a:p>
          <a:endParaRPr lang="zh-CN" altLang="en-US"/>
        </a:p>
      </dgm:t>
    </dgm:pt>
    <dgm:pt modelId="{E03459AC-E9F9-4923-BCF3-A510705EB1B8}" type="pres">
      <dgm:prSet presAssocID="{1024A8AD-46E9-495A-9895-59092673340F}" presName="parentLin" presStyleCnt="0"/>
      <dgm:spPr/>
      <dgm:t>
        <a:bodyPr/>
        <a:lstStyle/>
        <a:p>
          <a:endParaRPr lang="zh-CN" altLang="en-US"/>
        </a:p>
      </dgm:t>
    </dgm:pt>
    <dgm:pt modelId="{0FDA2798-B8CB-4356-BDA9-9D57BF091B52}" type="pres">
      <dgm:prSet presAssocID="{1024A8AD-46E9-495A-9895-59092673340F}" presName="parentLeftMargin" presStyleLbl="node1" presStyleIdx="1" presStyleCnt="5"/>
      <dgm:spPr/>
      <dgm:t>
        <a:bodyPr/>
        <a:lstStyle/>
        <a:p>
          <a:endParaRPr lang="zh-CN" altLang="en-US"/>
        </a:p>
      </dgm:t>
    </dgm:pt>
    <dgm:pt modelId="{00AE0366-7A18-4196-964B-307DFFBA5540}" type="pres">
      <dgm:prSet presAssocID="{1024A8AD-46E9-495A-9895-59092673340F}" presName="parentText" presStyleLbl="node1" presStyleIdx="2" presStyleCnt="5" custScaleX="148062" custLinFactNeighborX="-4761" custLinFactNeighborY="17530">
        <dgm:presLayoutVars>
          <dgm:chMax val="0"/>
          <dgm:bulletEnabled val="1"/>
        </dgm:presLayoutVars>
      </dgm:prSet>
      <dgm:spPr/>
      <dgm:t>
        <a:bodyPr/>
        <a:lstStyle/>
        <a:p>
          <a:endParaRPr lang="zh-CN" altLang="en-US"/>
        </a:p>
      </dgm:t>
    </dgm:pt>
    <dgm:pt modelId="{BD4B0339-85A3-4209-BEBA-2B674B7B857C}" type="pres">
      <dgm:prSet presAssocID="{1024A8AD-46E9-495A-9895-59092673340F}" presName="negativeSpace" presStyleCnt="0"/>
      <dgm:spPr/>
      <dgm:t>
        <a:bodyPr/>
        <a:lstStyle/>
        <a:p>
          <a:endParaRPr lang="zh-CN" altLang="en-US"/>
        </a:p>
      </dgm:t>
    </dgm:pt>
    <dgm:pt modelId="{3CB1FC66-4B8D-43AD-8177-7212BB342AA1}" type="pres">
      <dgm:prSet presAssocID="{1024A8AD-46E9-495A-9895-59092673340F}" presName="childText" presStyleLbl="conFgAcc1" presStyleIdx="2" presStyleCnt="5">
        <dgm:presLayoutVars>
          <dgm:bulletEnabled val="1"/>
        </dgm:presLayoutVars>
      </dgm:prSet>
      <dgm:spPr/>
      <dgm:t>
        <a:bodyPr/>
        <a:lstStyle/>
        <a:p>
          <a:endParaRPr lang="zh-CN" altLang="en-US"/>
        </a:p>
      </dgm:t>
    </dgm:pt>
    <dgm:pt modelId="{FD2F31BC-40AA-4638-BD55-6EA9301FD551}" type="pres">
      <dgm:prSet presAssocID="{68B17FC2-D2CC-4F71-98D2-83148DDBF36F}" presName="spaceBetweenRectangles" presStyleCnt="0"/>
      <dgm:spPr/>
      <dgm:t>
        <a:bodyPr/>
        <a:lstStyle/>
        <a:p>
          <a:endParaRPr lang="zh-CN" altLang="en-US"/>
        </a:p>
      </dgm:t>
    </dgm:pt>
    <dgm:pt modelId="{206A571A-D51C-41C0-B379-2EC7212EAEA2}" type="pres">
      <dgm:prSet presAssocID="{EAD253D8-8E17-410B-81FB-8B012B881A22}" presName="parentLin" presStyleCnt="0"/>
      <dgm:spPr/>
      <dgm:t>
        <a:bodyPr/>
        <a:lstStyle/>
        <a:p>
          <a:endParaRPr lang="zh-CN" altLang="en-US"/>
        </a:p>
      </dgm:t>
    </dgm:pt>
    <dgm:pt modelId="{5FF4EE54-2ECE-4F64-A2FF-0F4FFF2D9D43}" type="pres">
      <dgm:prSet presAssocID="{EAD253D8-8E17-410B-81FB-8B012B881A22}" presName="parentLeftMargin" presStyleLbl="node1" presStyleIdx="2" presStyleCnt="5" custScaleX="131293" custLinFactNeighborX="-4761" custLinFactNeighborY="17530"/>
      <dgm:spPr/>
      <dgm:t>
        <a:bodyPr/>
        <a:lstStyle/>
        <a:p>
          <a:endParaRPr lang="zh-CN" altLang="en-US"/>
        </a:p>
      </dgm:t>
    </dgm:pt>
    <dgm:pt modelId="{0637E33A-6D24-4D23-B8C6-55262F388029}" type="pres">
      <dgm:prSet presAssocID="{EAD253D8-8E17-410B-81FB-8B012B881A22}" presName="parentText" presStyleLbl="node1" presStyleIdx="3" presStyleCnt="5" custScaleX="149271" custLinFactNeighborX="-46186">
        <dgm:presLayoutVars>
          <dgm:chMax val="0"/>
          <dgm:bulletEnabled val="1"/>
        </dgm:presLayoutVars>
      </dgm:prSet>
      <dgm:spPr/>
      <dgm:t>
        <a:bodyPr/>
        <a:lstStyle/>
        <a:p>
          <a:endParaRPr lang="zh-CN" altLang="en-US"/>
        </a:p>
      </dgm:t>
    </dgm:pt>
    <dgm:pt modelId="{E5A9CC2C-4672-45F3-A86E-B3EB1695A30F}" type="pres">
      <dgm:prSet presAssocID="{EAD253D8-8E17-410B-81FB-8B012B881A22}" presName="negativeSpace" presStyleCnt="0"/>
      <dgm:spPr/>
      <dgm:t>
        <a:bodyPr/>
        <a:lstStyle/>
        <a:p>
          <a:endParaRPr lang="zh-CN" altLang="en-US"/>
        </a:p>
      </dgm:t>
    </dgm:pt>
    <dgm:pt modelId="{0B90F9F1-8876-4F43-BBC7-3F4424077CC2}" type="pres">
      <dgm:prSet presAssocID="{EAD253D8-8E17-410B-81FB-8B012B881A22}" presName="childText" presStyleLbl="conFgAcc1" presStyleIdx="3" presStyleCnt="5">
        <dgm:presLayoutVars>
          <dgm:bulletEnabled val="1"/>
        </dgm:presLayoutVars>
      </dgm:prSet>
      <dgm:spPr/>
      <dgm:t>
        <a:bodyPr/>
        <a:lstStyle/>
        <a:p>
          <a:endParaRPr lang="zh-CN" altLang="en-US"/>
        </a:p>
      </dgm:t>
    </dgm:pt>
    <dgm:pt modelId="{BCDA26D5-9ABD-4F69-AF34-326523FF9A7D}" type="pres">
      <dgm:prSet presAssocID="{3F8979EA-D725-43BB-96B6-60B48935B122}" presName="spaceBetweenRectangles" presStyleCnt="0"/>
      <dgm:spPr/>
      <dgm:t>
        <a:bodyPr/>
        <a:lstStyle/>
        <a:p>
          <a:endParaRPr lang="zh-CN" altLang="en-US"/>
        </a:p>
      </dgm:t>
    </dgm:pt>
    <dgm:pt modelId="{F7FA9D28-EFDE-48CD-8AA7-E5FFA3DF5458}" type="pres">
      <dgm:prSet presAssocID="{C029F7C2-43AC-4FEB-B65D-B6920B72EB28}" presName="parentLin" presStyleCnt="0"/>
      <dgm:spPr/>
      <dgm:t>
        <a:bodyPr/>
        <a:lstStyle/>
        <a:p>
          <a:endParaRPr lang="zh-CN" altLang="en-US"/>
        </a:p>
      </dgm:t>
    </dgm:pt>
    <dgm:pt modelId="{38D73DA5-049C-499D-9CBA-FFFC1D980ED1}" type="pres">
      <dgm:prSet presAssocID="{C029F7C2-43AC-4FEB-B65D-B6920B72EB28}" presName="parentLeftMargin" presStyleLbl="node1" presStyleIdx="3" presStyleCnt="5"/>
      <dgm:spPr/>
      <dgm:t>
        <a:bodyPr/>
        <a:lstStyle/>
        <a:p>
          <a:endParaRPr lang="zh-CN" altLang="en-US"/>
        </a:p>
      </dgm:t>
    </dgm:pt>
    <dgm:pt modelId="{12BCFE33-5EFB-42FC-81A2-E7A8E9989836}" type="pres">
      <dgm:prSet presAssocID="{C029F7C2-43AC-4FEB-B65D-B6920B72EB28}" presName="parentText" presStyleLbl="node1" presStyleIdx="4" presStyleCnt="5" custScaleX="148062" custScaleY="89622" custLinFactNeighborX="-4761" custLinFactNeighborY="16241">
        <dgm:presLayoutVars>
          <dgm:chMax val="0"/>
          <dgm:bulletEnabled val="1"/>
        </dgm:presLayoutVars>
      </dgm:prSet>
      <dgm:spPr/>
      <dgm:t>
        <a:bodyPr/>
        <a:lstStyle/>
        <a:p>
          <a:endParaRPr lang="zh-CN" altLang="en-US"/>
        </a:p>
      </dgm:t>
    </dgm:pt>
    <dgm:pt modelId="{0E8FD123-758F-4625-A5B7-662275D37CAD}" type="pres">
      <dgm:prSet presAssocID="{C029F7C2-43AC-4FEB-B65D-B6920B72EB28}" presName="negativeSpace" presStyleCnt="0"/>
      <dgm:spPr/>
      <dgm:t>
        <a:bodyPr/>
        <a:lstStyle/>
        <a:p>
          <a:endParaRPr lang="zh-CN" altLang="en-US"/>
        </a:p>
      </dgm:t>
    </dgm:pt>
    <dgm:pt modelId="{591D8A4E-0911-4CDE-8123-5E712F4F06F7}" type="pres">
      <dgm:prSet presAssocID="{C029F7C2-43AC-4FEB-B65D-B6920B72EB28}" presName="childText" presStyleLbl="conFgAcc1" presStyleIdx="4" presStyleCnt="5">
        <dgm:presLayoutVars>
          <dgm:bulletEnabled val="1"/>
        </dgm:presLayoutVars>
      </dgm:prSet>
      <dgm:spPr/>
      <dgm:t>
        <a:bodyPr/>
        <a:lstStyle/>
        <a:p>
          <a:endParaRPr lang="zh-CN" altLang="en-US"/>
        </a:p>
      </dgm:t>
    </dgm:pt>
  </dgm:ptLst>
  <dgm:cxnLst>
    <dgm:cxn modelId="{8E95DFF0-0C80-4D45-83A5-BBCBB8F1DBFF}" type="presOf" srcId="{199DDB87-F41B-4EED-A526-A11ACF652F5D}" destId="{AA14D40B-6303-46FF-9FD3-4AA35C89BCB6}" srcOrd="0" destOrd="0" presId="urn:microsoft.com/office/officeart/2005/8/layout/list1"/>
    <dgm:cxn modelId="{C57DC253-A1EA-4F60-B181-63960F52B0AA}" srcId="{199DDB87-F41B-4EED-A526-A11ACF652F5D}" destId="{EAD253D8-8E17-410B-81FB-8B012B881A22}" srcOrd="3" destOrd="0" parTransId="{CE9B9B2E-0FBF-4796-BA13-E2EBBA10CE03}" sibTransId="{3F8979EA-D725-43BB-96B6-60B48935B122}"/>
    <dgm:cxn modelId="{84123F0E-55F1-42BC-A79E-8FE16D927A11}" type="presOf" srcId="{1A53D0D9-197F-4396-80FA-529B34174624}" destId="{DA8F8B37-246C-49A1-BFCA-E3D3EE8ACD6A}" srcOrd="0" destOrd="0" presId="urn:microsoft.com/office/officeart/2005/8/layout/list1"/>
    <dgm:cxn modelId="{79C18C7D-C939-4538-B9B6-2BBEE912A512}" srcId="{199DDB87-F41B-4EED-A526-A11ACF652F5D}" destId="{C029F7C2-43AC-4FEB-B65D-B6920B72EB28}" srcOrd="4" destOrd="0" parTransId="{E07A02CB-AB00-4DC7-B718-722B9075510A}" sibTransId="{DBE7F197-56C4-4052-86A6-C767812D22FA}"/>
    <dgm:cxn modelId="{EC0540B1-40D6-41CD-80C1-AA1857A161EA}" srcId="{199DDB87-F41B-4EED-A526-A11ACF652F5D}" destId="{1A53D0D9-197F-4396-80FA-529B34174624}" srcOrd="0" destOrd="0" parTransId="{4218E8C2-5F94-4B9C-9DC3-46BF847030FE}" sibTransId="{DE334531-DDF8-47E2-A047-2CCF079EA11D}"/>
    <dgm:cxn modelId="{CC1C36D7-168B-4BEC-AC7C-7A0E32C2ABF2}" type="presOf" srcId="{1A53D0D9-197F-4396-80FA-529B34174624}" destId="{A3088637-D142-4080-BFD5-9EAA5173CC8A}" srcOrd="1" destOrd="0" presId="urn:microsoft.com/office/officeart/2005/8/layout/list1"/>
    <dgm:cxn modelId="{5EC3245D-B0EB-4B37-97F8-8F572938D496}" type="presOf" srcId="{1024A8AD-46E9-495A-9895-59092673340F}" destId="{0FDA2798-B8CB-4356-BDA9-9D57BF091B52}" srcOrd="0" destOrd="0" presId="urn:microsoft.com/office/officeart/2005/8/layout/list1"/>
    <dgm:cxn modelId="{EB0F05F5-DE10-4087-BE7C-5423F1F58652}" type="presOf" srcId="{C029F7C2-43AC-4FEB-B65D-B6920B72EB28}" destId="{12BCFE33-5EFB-42FC-81A2-E7A8E9989836}" srcOrd="1" destOrd="0" presId="urn:microsoft.com/office/officeart/2005/8/layout/list1"/>
    <dgm:cxn modelId="{A0B1FA64-B084-4183-87AB-26B05A2CB327}" srcId="{199DDB87-F41B-4EED-A526-A11ACF652F5D}" destId="{16B67D7D-0B45-45A2-B77E-B784A7AA8B2F}" srcOrd="1" destOrd="0" parTransId="{5689E75A-3C12-473E-AF3C-92528CA1DED7}" sibTransId="{2F40297C-BAB8-4FB8-B46A-13B559738F86}"/>
    <dgm:cxn modelId="{43EE6441-BC07-46CD-A86A-F5A3C326A1ED}" type="presOf" srcId="{1024A8AD-46E9-495A-9895-59092673340F}" destId="{00AE0366-7A18-4196-964B-307DFFBA5540}" srcOrd="1" destOrd="0" presId="urn:microsoft.com/office/officeart/2005/8/layout/list1"/>
    <dgm:cxn modelId="{ADA7624E-6727-4083-8DC6-370110F065DD}" type="presOf" srcId="{EAD253D8-8E17-410B-81FB-8B012B881A22}" destId="{5FF4EE54-2ECE-4F64-A2FF-0F4FFF2D9D43}" srcOrd="0" destOrd="0" presId="urn:microsoft.com/office/officeart/2005/8/layout/list1"/>
    <dgm:cxn modelId="{9A33D03A-F7C2-443B-A923-25865DF98670}" type="presOf" srcId="{16B67D7D-0B45-45A2-B77E-B784A7AA8B2F}" destId="{0E62CF29-F44F-4894-B925-A6D3952247D6}" srcOrd="0" destOrd="0" presId="urn:microsoft.com/office/officeart/2005/8/layout/list1"/>
    <dgm:cxn modelId="{6B0C5B65-CE35-4571-9BCD-18DA0CE3DE4C}" type="presOf" srcId="{EAD253D8-8E17-410B-81FB-8B012B881A22}" destId="{0637E33A-6D24-4D23-B8C6-55262F388029}" srcOrd="1" destOrd="0" presId="urn:microsoft.com/office/officeart/2005/8/layout/list1"/>
    <dgm:cxn modelId="{53A1F19E-83FD-4BFA-907C-7B4E4A3C9983}" type="presOf" srcId="{C029F7C2-43AC-4FEB-B65D-B6920B72EB28}" destId="{38D73DA5-049C-499D-9CBA-FFFC1D980ED1}" srcOrd="0" destOrd="0" presId="urn:microsoft.com/office/officeart/2005/8/layout/list1"/>
    <dgm:cxn modelId="{B3F07901-6858-42EA-9299-EA1895996A75}" type="presOf" srcId="{16B67D7D-0B45-45A2-B77E-B784A7AA8B2F}" destId="{63EE1B39-3E42-49BE-B9EB-B9485027AAAB}" srcOrd="1" destOrd="0" presId="urn:microsoft.com/office/officeart/2005/8/layout/list1"/>
    <dgm:cxn modelId="{6A837636-8F8F-499C-8CD9-6D3B0F26BE5F}" srcId="{199DDB87-F41B-4EED-A526-A11ACF652F5D}" destId="{1024A8AD-46E9-495A-9895-59092673340F}" srcOrd="2" destOrd="0" parTransId="{722B7DBF-06F9-4289-ABAA-0D66ED740ECB}" sibTransId="{68B17FC2-D2CC-4F71-98D2-83148DDBF36F}"/>
    <dgm:cxn modelId="{81C482BE-9E83-4FBC-A2C8-79F7D3C7808B}" type="presParOf" srcId="{AA14D40B-6303-46FF-9FD3-4AA35C89BCB6}" destId="{8C6E4DB4-A12C-4998-BFD7-E065E9FED195}" srcOrd="0" destOrd="0" presId="urn:microsoft.com/office/officeart/2005/8/layout/list1"/>
    <dgm:cxn modelId="{D32468FB-704A-4C23-969C-D63F708F6A42}" type="presParOf" srcId="{8C6E4DB4-A12C-4998-BFD7-E065E9FED195}" destId="{DA8F8B37-246C-49A1-BFCA-E3D3EE8ACD6A}" srcOrd="0" destOrd="0" presId="urn:microsoft.com/office/officeart/2005/8/layout/list1"/>
    <dgm:cxn modelId="{B02F3425-4ED4-4344-B5D1-2229BAE83D46}" type="presParOf" srcId="{8C6E4DB4-A12C-4998-BFD7-E065E9FED195}" destId="{A3088637-D142-4080-BFD5-9EAA5173CC8A}" srcOrd="1" destOrd="0" presId="urn:microsoft.com/office/officeart/2005/8/layout/list1"/>
    <dgm:cxn modelId="{F2012C39-4E5F-46F6-B10A-63DC42292EB4}" type="presParOf" srcId="{AA14D40B-6303-46FF-9FD3-4AA35C89BCB6}" destId="{71FA5F2E-A86D-4F54-93BE-5EE8568B1374}" srcOrd="1" destOrd="0" presId="urn:microsoft.com/office/officeart/2005/8/layout/list1"/>
    <dgm:cxn modelId="{29BBE7DD-C84C-4F99-ACDD-623C1BB28C7F}" type="presParOf" srcId="{AA14D40B-6303-46FF-9FD3-4AA35C89BCB6}" destId="{448FAD6D-FCAE-4274-998C-8BB4A1202D12}" srcOrd="2" destOrd="0" presId="urn:microsoft.com/office/officeart/2005/8/layout/list1"/>
    <dgm:cxn modelId="{B25B4389-B52D-4056-BAA4-4AD329D24452}" type="presParOf" srcId="{AA14D40B-6303-46FF-9FD3-4AA35C89BCB6}" destId="{E08A31A6-60C9-4C38-9CD4-AE22F50E15F9}" srcOrd="3" destOrd="0" presId="urn:microsoft.com/office/officeart/2005/8/layout/list1"/>
    <dgm:cxn modelId="{8A3240D4-C887-4B27-A241-975F8426DFD4}" type="presParOf" srcId="{AA14D40B-6303-46FF-9FD3-4AA35C89BCB6}" destId="{E37CAE58-4EF4-4F9C-8194-0D96F8A6CC21}" srcOrd="4" destOrd="0" presId="urn:microsoft.com/office/officeart/2005/8/layout/list1"/>
    <dgm:cxn modelId="{AE9AAA56-6EDD-4C7B-83AF-3275A064C3FC}" type="presParOf" srcId="{E37CAE58-4EF4-4F9C-8194-0D96F8A6CC21}" destId="{0E62CF29-F44F-4894-B925-A6D3952247D6}" srcOrd="0" destOrd="0" presId="urn:microsoft.com/office/officeart/2005/8/layout/list1"/>
    <dgm:cxn modelId="{32B186EC-3C5B-4C88-9518-A1FD8EDAC5BE}" type="presParOf" srcId="{E37CAE58-4EF4-4F9C-8194-0D96F8A6CC21}" destId="{63EE1B39-3E42-49BE-B9EB-B9485027AAAB}" srcOrd="1" destOrd="0" presId="urn:microsoft.com/office/officeart/2005/8/layout/list1"/>
    <dgm:cxn modelId="{C82CB3E3-111E-4D58-9E12-EBDE90DFA15D}" type="presParOf" srcId="{AA14D40B-6303-46FF-9FD3-4AA35C89BCB6}" destId="{8851F6B7-F059-43FC-B64E-3BF8CC6BDEE8}" srcOrd="5" destOrd="0" presId="urn:microsoft.com/office/officeart/2005/8/layout/list1"/>
    <dgm:cxn modelId="{8B3A60B1-E270-4407-BC97-2E5F11EDA949}" type="presParOf" srcId="{AA14D40B-6303-46FF-9FD3-4AA35C89BCB6}" destId="{CB28FD5A-2B1F-4137-A07A-83BC70E09785}" srcOrd="6" destOrd="0" presId="urn:microsoft.com/office/officeart/2005/8/layout/list1"/>
    <dgm:cxn modelId="{95588DA1-9BEB-4E74-BD53-68C7051D7933}" type="presParOf" srcId="{AA14D40B-6303-46FF-9FD3-4AA35C89BCB6}" destId="{9389AC63-BBC8-44C4-B480-CFB11178565F}" srcOrd="7" destOrd="0" presId="urn:microsoft.com/office/officeart/2005/8/layout/list1"/>
    <dgm:cxn modelId="{BEA2C600-EF03-4CC8-B08D-578768B4FB81}" type="presParOf" srcId="{AA14D40B-6303-46FF-9FD3-4AA35C89BCB6}" destId="{E03459AC-E9F9-4923-BCF3-A510705EB1B8}" srcOrd="8" destOrd="0" presId="urn:microsoft.com/office/officeart/2005/8/layout/list1"/>
    <dgm:cxn modelId="{2C27BD31-C4B8-4FA0-9664-EEB391D34DF8}" type="presParOf" srcId="{E03459AC-E9F9-4923-BCF3-A510705EB1B8}" destId="{0FDA2798-B8CB-4356-BDA9-9D57BF091B52}" srcOrd="0" destOrd="0" presId="urn:microsoft.com/office/officeart/2005/8/layout/list1"/>
    <dgm:cxn modelId="{EB823B9F-306D-4B11-ABF3-59829DADDA6B}" type="presParOf" srcId="{E03459AC-E9F9-4923-BCF3-A510705EB1B8}" destId="{00AE0366-7A18-4196-964B-307DFFBA5540}" srcOrd="1" destOrd="0" presId="urn:microsoft.com/office/officeart/2005/8/layout/list1"/>
    <dgm:cxn modelId="{B64B34E1-3F88-4249-BAC0-8F50379826D9}" type="presParOf" srcId="{AA14D40B-6303-46FF-9FD3-4AA35C89BCB6}" destId="{BD4B0339-85A3-4209-BEBA-2B674B7B857C}" srcOrd="9" destOrd="0" presId="urn:microsoft.com/office/officeart/2005/8/layout/list1"/>
    <dgm:cxn modelId="{213A6973-CD71-4215-947C-D23A30F2A701}" type="presParOf" srcId="{AA14D40B-6303-46FF-9FD3-4AA35C89BCB6}" destId="{3CB1FC66-4B8D-43AD-8177-7212BB342AA1}" srcOrd="10" destOrd="0" presId="urn:microsoft.com/office/officeart/2005/8/layout/list1"/>
    <dgm:cxn modelId="{F8F636AC-80A9-4CA3-A10D-08225429745E}" type="presParOf" srcId="{AA14D40B-6303-46FF-9FD3-4AA35C89BCB6}" destId="{FD2F31BC-40AA-4638-BD55-6EA9301FD551}" srcOrd="11" destOrd="0" presId="urn:microsoft.com/office/officeart/2005/8/layout/list1"/>
    <dgm:cxn modelId="{BC3A6C15-478F-4629-B743-5E12B6967BFC}" type="presParOf" srcId="{AA14D40B-6303-46FF-9FD3-4AA35C89BCB6}" destId="{206A571A-D51C-41C0-B379-2EC7212EAEA2}" srcOrd="12" destOrd="0" presId="urn:microsoft.com/office/officeart/2005/8/layout/list1"/>
    <dgm:cxn modelId="{92B413F5-FB57-4198-8D30-798C962650E3}" type="presParOf" srcId="{206A571A-D51C-41C0-B379-2EC7212EAEA2}" destId="{5FF4EE54-2ECE-4F64-A2FF-0F4FFF2D9D43}" srcOrd="0" destOrd="0" presId="urn:microsoft.com/office/officeart/2005/8/layout/list1"/>
    <dgm:cxn modelId="{053656FC-D618-4584-B383-AE9C6BF83EFC}" type="presParOf" srcId="{206A571A-D51C-41C0-B379-2EC7212EAEA2}" destId="{0637E33A-6D24-4D23-B8C6-55262F388029}" srcOrd="1" destOrd="0" presId="urn:microsoft.com/office/officeart/2005/8/layout/list1"/>
    <dgm:cxn modelId="{B5C5567F-100B-4F41-87CD-F9F1030BA6DA}" type="presParOf" srcId="{AA14D40B-6303-46FF-9FD3-4AA35C89BCB6}" destId="{E5A9CC2C-4672-45F3-A86E-B3EB1695A30F}" srcOrd="13" destOrd="0" presId="urn:microsoft.com/office/officeart/2005/8/layout/list1"/>
    <dgm:cxn modelId="{461D571F-6ED3-479C-9215-9DF71EA01F00}" type="presParOf" srcId="{AA14D40B-6303-46FF-9FD3-4AA35C89BCB6}" destId="{0B90F9F1-8876-4F43-BBC7-3F4424077CC2}" srcOrd="14" destOrd="0" presId="urn:microsoft.com/office/officeart/2005/8/layout/list1"/>
    <dgm:cxn modelId="{A611B61A-A27F-4A3B-9A64-4D9DC51474A1}" type="presParOf" srcId="{AA14D40B-6303-46FF-9FD3-4AA35C89BCB6}" destId="{BCDA26D5-9ABD-4F69-AF34-326523FF9A7D}" srcOrd="15" destOrd="0" presId="urn:microsoft.com/office/officeart/2005/8/layout/list1"/>
    <dgm:cxn modelId="{B9E4D111-4A9F-43C9-A414-A145CED96A28}" type="presParOf" srcId="{AA14D40B-6303-46FF-9FD3-4AA35C89BCB6}" destId="{F7FA9D28-EFDE-48CD-8AA7-E5FFA3DF5458}" srcOrd="16" destOrd="0" presId="urn:microsoft.com/office/officeart/2005/8/layout/list1"/>
    <dgm:cxn modelId="{7F6A76F8-8EC4-46AF-9E98-2AC3F482CCAF}" type="presParOf" srcId="{F7FA9D28-EFDE-48CD-8AA7-E5FFA3DF5458}" destId="{38D73DA5-049C-499D-9CBA-FFFC1D980ED1}" srcOrd="0" destOrd="0" presId="urn:microsoft.com/office/officeart/2005/8/layout/list1"/>
    <dgm:cxn modelId="{FC45684D-7741-4A37-AA97-F47E28E9D940}" type="presParOf" srcId="{F7FA9D28-EFDE-48CD-8AA7-E5FFA3DF5458}" destId="{12BCFE33-5EFB-42FC-81A2-E7A8E9989836}" srcOrd="1" destOrd="0" presId="urn:microsoft.com/office/officeart/2005/8/layout/list1"/>
    <dgm:cxn modelId="{D92F051D-3500-494D-BB07-69046A024C1B}" type="presParOf" srcId="{AA14D40B-6303-46FF-9FD3-4AA35C89BCB6}" destId="{0E8FD123-758F-4625-A5B7-662275D37CAD}" srcOrd="17" destOrd="0" presId="urn:microsoft.com/office/officeart/2005/8/layout/list1"/>
    <dgm:cxn modelId="{F6249D7B-2C99-4350-8C06-040A68DC5CB4}" type="presParOf" srcId="{AA14D40B-6303-46FF-9FD3-4AA35C89BCB6}" destId="{591D8A4E-0911-4CDE-8123-5E712F4F06F7}" srcOrd="18" destOrd="0" presId="urn:microsoft.com/office/officeart/2005/8/layout/list1"/>
  </dgm:cxnLst>
  <dgm:bg/>
  <dgm:whole/>
</dgm:dataModel>
</file>

<file path=ppt/diagrams/data10.xml><?xml version="1.0" encoding="utf-8"?>
<dgm:dataModel xmlns:dgm="http://schemas.openxmlformats.org/drawingml/2006/diagram" xmlns:a="http://schemas.openxmlformats.org/drawingml/2006/main">
  <dgm:ptLst>
    <dgm:pt modelId="{16E4430D-3377-49BC-8CA3-9F6B43F82D2D}" type="doc">
      <dgm:prSet loTypeId="urn:microsoft.com/office/officeart/2005/8/layout/radial3" loCatId="cycle" qsTypeId="urn:microsoft.com/office/officeart/2005/8/quickstyle/simple3" qsCatId="simple" csTypeId="urn:microsoft.com/office/officeart/2005/8/colors/colorful3" csCatId="colorful" phldr="1"/>
      <dgm:spPr/>
      <dgm:t>
        <a:bodyPr/>
        <a:lstStyle/>
        <a:p>
          <a:endParaRPr lang="zh-CN" altLang="en-US"/>
        </a:p>
      </dgm:t>
    </dgm:pt>
    <dgm:pt modelId="{DD920D87-A788-498E-A013-6ADD3EB85145}">
      <dgm:prSet phldrT="[文本]" custT="1"/>
      <dgm:spPr/>
      <dgm:t>
        <a:bodyPr/>
        <a:lstStyle/>
        <a:p>
          <a:pPr>
            <a:lnSpc>
              <a:spcPct val="100000"/>
            </a:lnSpc>
            <a:spcAft>
              <a:spcPts val="0"/>
            </a:spcAft>
          </a:pPr>
          <a:r>
            <a:rPr lang="zh-CN" altLang="en-US" sz="2800" b="1" dirty="0" smtClean="0">
              <a:effectLst>
                <a:outerShdw blurRad="38100" dist="38100" dir="2700000" algn="tl">
                  <a:srgbClr val="000000">
                    <a:alpha val="43137"/>
                  </a:srgbClr>
                </a:outerShdw>
              </a:effectLst>
            </a:rPr>
            <a:t>住宅</a:t>
          </a:r>
          <a:endParaRPr lang="en-US" altLang="zh-CN" sz="2800" b="1" dirty="0" smtClean="0">
            <a:effectLst>
              <a:outerShdw blurRad="38100" dist="38100" dir="2700000" algn="tl">
                <a:srgbClr val="000000">
                  <a:alpha val="43137"/>
                </a:srgbClr>
              </a:outerShdw>
            </a:effectLst>
          </a:endParaRPr>
        </a:p>
        <a:p>
          <a:pPr>
            <a:lnSpc>
              <a:spcPct val="100000"/>
            </a:lnSpc>
            <a:spcAft>
              <a:spcPts val="0"/>
            </a:spcAft>
          </a:pPr>
          <a:r>
            <a:rPr lang="zh-CN" altLang="en-US" sz="2800" b="1" dirty="0" smtClean="0">
              <a:effectLst>
                <a:outerShdw blurRad="38100" dist="38100" dir="2700000" algn="tl">
                  <a:srgbClr val="000000">
                    <a:alpha val="43137"/>
                  </a:srgbClr>
                </a:outerShdw>
              </a:effectLst>
            </a:rPr>
            <a:t>类型</a:t>
          </a:r>
          <a:endParaRPr lang="zh-CN" altLang="en-US" sz="2800" b="1" dirty="0">
            <a:effectLst>
              <a:outerShdw blurRad="38100" dist="38100" dir="2700000" algn="tl">
                <a:srgbClr val="000000">
                  <a:alpha val="43137"/>
                </a:srgbClr>
              </a:outerShdw>
            </a:effectLst>
          </a:endParaRPr>
        </a:p>
      </dgm:t>
    </dgm:pt>
    <dgm:pt modelId="{69132161-4360-438E-ADD7-C94D03D13956}" type="parTrans" cxnId="{8DE163DE-6AD7-4B5F-AE71-4ED626A4CC7C}">
      <dgm:prSet/>
      <dgm:spPr/>
      <dgm:t>
        <a:bodyPr/>
        <a:lstStyle/>
        <a:p>
          <a:endParaRPr lang="zh-CN" altLang="en-US"/>
        </a:p>
      </dgm:t>
    </dgm:pt>
    <dgm:pt modelId="{C7AD11E5-A6D2-4603-B0C1-F5E7AC694AD5}" type="sibTrans" cxnId="{8DE163DE-6AD7-4B5F-AE71-4ED626A4CC7C}">
      <dgm:prSet/>
      <dgm:spPr/>
      <dgm:t>
        <a:bodyPr/>
        <a:lstStyle/>
        <a:p>
          <a:endParaRPr lang="zh-CN" altLang="en-US"/>
        </a:p>
      </dgm:t>
    </dgm:pt>
    <dgm:pt modelId="{322BD13A-9B41-4688-B07A-19741DA98248}">
      <dgm:prSet phldrT="[文本]" custT="1"/>
      <dgm:spPr/>
      <dgm:t>
        <a:bodyPr/>
        <a:lstStyle/>
        <a:p>
          <a:r>
            <a:rPr lang="zh-CN" altLang="en-US" sz="1400" b="1" dirty="0" smtClean="0"/>
            <a:t>安置型</a:t>
          </a:r>
          <a:endParaRPr lang="zh-CN" altLang="en-US" sz="1400" b="1" dirty="0"/>
        </a:p>
      </dgm:t>
    </dgm:pt>
    <dgm:pt modelId="{09949EE8-4565-487B-9690-A08361AD9DB0}" type="parTrans" cxnId="{B9C7887B-1FD5-41A6-BE10-AF089B67E1DA}">
      <dgm:prSet/>
      <dgm:spPr/>
      <dgm:t>
        <a:bodyPr/>
        <a:lstStyle/>
        <a:p>
          <a:endParaRPr lang="zh-CN" altLang="en-US"/>
        </a:p>
      </dgm:t>
    </dgm:pt>
    <dgm:pt modelId="{967F4D75-FE52-4829-8858-7151EC72E384}" type="sibTrans" cxnId="{B9C7887B-1FD5-41A6-BE10-AF089B67E1DA}">
      <dgm:prSet/>
      <dgm:spPr/>
      <dgm:t>
        <a:bodyPr/>
        <a:lstStyle/>
        <a:p>
          <a:endParaRPr lang="zh-CN" altLang="en-US"/>
        </a:p>
      </dgm:t>
    </dgm:pt>
    <dgm:pt modelId="{9F58C92E-0DCD-460E-B826-ED673C312884}">
      <dgm:prSet phldrT="[文本]" custT="1"/>
      <dgm:spPr/>
      <dgm:t>
        <a:bodyPr/>
        <a:lstStyle/>
        <a:p>
          <a:r>
            <a:rPr lang="zh-CN" altLang="en-US" sz="1400" b="1" dirty="0" smtClean="0"/>
            <a:t>豪华型</a:t>
          </a:r>
          <a:endParaRPr lang="zh-CN" altLang="en-US" sz="1400" b="1" dirty="0"/>
        </a:p>
      </dgm:t>
    </dgm:pt>
    <dgm:pt modelId="{D737C86D-5313-47F4-9BE7-2204C9C39FE4}" type="parTrans" cxnId="{EEE7B3B5-DC40-47DE-8624-7C4B120980D6}">
      <dgm:prSet/>
      <dgm:spPr/>
      <dgm:t>
        <a:bodyPr/>
        <a:lstStyle/>
        <a:p>
          <a:endParaRPr lang="zh-CN" altLang="en-US"/>
        </a:p>
      </dgm:t>
    </dgm:pt>
    <dgm:pt modelId="{579C5540-5C73-4E95-95F9-7B75AB52E15A}" type="sibTrans" cxnId="{EEE7B3B5-DC40-47DE-8624-7C4B120980D6}">
      <dgm:prSet/>
      <dgm:spPr/>
      <dgm:t>
        <a:bodyPr/>
        <a:lstStyle/>
        <a:p>
          <a:endParaRPr lang="zh-CN" altLang="en-US"/>
        </a:p>
      </dgm:t>
    </dgm:pt>
    <dgm:pt modelId="{F3758A1B-546D-4328-B77C-5C01977FE876}">
      <dgm:prSet phldrT="[文本]" custT="1"/>
      <dgm:spPr/>
      <dgm:t>
        <a:bodyPr/>
        <a:lstStyle/>
        <a:p>
          <a:r>
            <a:rPr lang="zh-CN" altLang="en-US" sz="1400" b="1" dirty="0" smtClean="0"/>
            <a:t>舒适型</a:t>
          </a:r>
          <a:endParaRPr lang="zh-CN" altLang="en-US" sz="1400" b="1" dirty="0"/>
        </a:p>
      </dgm:t>
    </dgm:pt>
    <dgm:pt modelId="{A79CEEE6-F68C-46E5-A9AF-54641331ADEA}" type="parTrans" cxnId="{43E4B21B-D04E-457E-9072-8A7A32A53215}">
      <dgm:prSet/>
      <dgm:spPr/>
      <dgm:t>
        <a:bodyPr/>
        <a:lstStyle/>
        <a:p>
          <a:endParaRPr lang="zh-CN" altLang="en-US"/>
        </a:p>
      </dgm:t>
    </dgm:pt>
    <dgm:pt modelId="{A52F7E99-D531-4250-B28C-6261C68C97C0}" type="sibTrans" cxnId="{43E4B21B-D04E-457E-9072-8A7A32A53215}">
      <dgm:prSet/>
      <dgm:spPr/>
      <dgm:t>
        <a:bodyPr/>
        <a:lstStyle/>
        <a:p>
          <a:endParaRPr lang="zh-CN" altLang="en-US"/>
        </a:p>
      </dgm:t>
    </dgm:pt>
    <dgm:pt modelId="{83DEDF31-4F00-46D1-B708-F95A26499F8D}">
      <dgm:prSet phldrT="[文本]" custT="1"/>
      <dgm:spPr/>
      <dgm:t>
        <a:bodyPr/>
        <a:lstStyle/>
        <a:p>
          <a:r>
            <a:rPr lang="zh-CN" altLang="en-US" sz="1400" b="1" dirty="0" smtClean="0"/>
            <a:t>实用型</a:t>
          </a:r>
          <a:endParaRPr lang="zh-CN" altLang="en-US" sz="1400" b="1" dirty="0"/>
        </a:p>
      </dgm:t>
    </dgm:pt>
    <dgm:pt modelId="{C1A21729-4C18-4031-99EB-1F336CEA1264}" type="parTrans" cxnId="{8F5CDBB1-EDA6-4AB7-BBDC-9399CAA8249F}">
      <dgm:prSet/>
      <dgm:spPr/>
      <dgm:t>
        <a:bodyPr/>
        <a:lstStyle/>
        <a:p>
          <a:endParaRPr lang="zh-CN" altLang="en-US"/>
        </a:p>
      </dgm:t>
    </dgm:pt>
    <dgm:pt modelId="{30BC1EFC-A72A-4FE1-8771-4AA58AA5CFA6}" type="sibTrans" cxnId="{8F5CDBB1-EDA6-4AB7-BBDC-9399CAA8249F}">
      <dgm:prSet/>
      <dgm:spPr/>
      <dgm:t>
        <a:bodyPr/>
        <a:lstStyle/>
        <a:p>
          <a:endParaRPr lang="zh-CN" altLang="en-US"/>
        </a:p>
      </dgm:t>
    </dgm:pt>
    <dgm:pt modelId="{E36E506D-957C-40FE-85C1-558F00C191E7}" type="pres">
      <dgm:prSet presAssocID="{16E4430D-3377-49BC-8CA3-9F6B43F82D2D}" presName="composite" presStyleCnt="0">
        <dgm:presLayoutVars>
          <dgm:chMax val="1"/>
          <dgm:dir/>
          <dgm:resizeHandles val="exact"/>
        </dgm:presLayoutVars>
      </dgm:prSet>
      <dgm:spPr/>
      <dgm:t>
        <a:bodyPr/>
        <a:lstStyle/>
        <a:p>
          <a:endParaRPr lang="zh-CN" altLang="en-US"/>
        </a:p>
      </dgm:t>
    </dgm:pt>
    <dgm:pt modelId="{A068FA7A-F466-4443-9CDF-D6D1639A13DE}" type="pres">
      <dgm:prSet presAssocID="{16E4430D-3377-49BC-8CA3-9F6B43F82D2D}" presName="radial" presStyleCnt="0">
        <dgm:presLayoutVars>
          <dgm:animLvl val="ctr"/>
        </dgm:presLayoutVars>
      </dgm:prSet>
      <dgm:spPr/>
    </dgm:pt>
    <dgm:pt modelId="{CE8F38D8-4FA8-481F-AD60-D794FC49BF06}" type="pres">
      <dgm:prSet presAssocID="{DD920D87-A788-498E-A013-6ADD3EB85145}" presName="centerShape" presStyleLbl="vennNode1" presStyleIdx="0" presStyleCnt="5"/>
      <dgm:spPr/>
      <dgm:t>
        <a:bodyPr/>
        <a:lstStyle/>
        <a:p>
          <a:endParaRPr lang="zh-CN" altLang="en-US"/>
        </a:p>
      </dgm:t>
    </dgm:pt>
    <dgm:pt modelId="{52337938-9459-4D2F-A6A1-0F6C629DB3C1}" type="pres">
      <dgm:prSet presAssocID="{322BD13A-9B41-4688-B07A-19741DA98248}" presName="node" presStyleLbl="vennNode1" presStyleIdx="1" presStyleCnt="5">
        <dgm:presLayoutVars>
          <dgm:bulletEnabled val="1"/>
        </dgm:presLayoutVars>
      </dgm:prSet>
      <dgm:spPr/>
      <dgm:t>
        <a:bodyPr/>
        <a:lstStyle/>
        <a:p>
          <a:endParaRPr lang="zh-CN" altLang="en-US"/>
        </a:p>
      </dgm:t>
    </dgm:pt>
    <dgm:pt modelId="{E73567B0-A25E-44B5-BA16-380B0C2E4E02}" type="pres">
      <dgm:prSet presAssocID="{9F58C92E-0DCD-460E-B826-ED673C312884}" presName="node" presStyleLbl="vennNode1" presStyleIdx="2" presStyleCnt="5">
        <dgm:presLayoutVars>
          <dgm:bulletEnabled val="1"/>
        </dgm:presLayoutVars>
      </dgm:prSet>
      <dgm:spPr/>
      <dgm:t>
        <a:bodyPr/>
        <a:lstStyle/>
        <a:p>
          <a:endParaRPr lang="zh-CN" altLang="en-US"/>
        </a:p>
      </dgm:t>
    </dgm:pt>
    <dgm:pt modelId="{BDA819AE-FF1A-4C03-A43C-D95A8A309F98}" type="pres">
      <dgm:prSet presAssocID="{F3758A1B-546D-4328-B77C-5C01977FE876}" presName="node" presStyleLbl="vennNode1" presStyleIdx="3" presStyleCnt="5">
        <dgm:presLayoutVars>
          <dgm:bulletEnabled val="1"/>
        </dgm:presLayoutVars>
      </dgm:prSet>
      <dgm:spPr/>
      <dgm:t>
        <a:bodyPr/>
        <a:lstStyle/>
        <a:p>
          <a:endParaRPr lang="zh-CN" altLang="en-US"/>
        </a:p>
      </dgm:t>
    </dgm:pt>
    <dgm:pt modelId="{7797AA90-AC9E-4A8B-965A-875C452F6039}" type="pres">
      <dgm:prSet presAssocID="{83DEDF31-4F00-46D1-B708-F95A26499F8D}" presName="node" presStyleLbl="vennNode1" presStyleIdx="4" presStyleCnt="5">
        <dgm:presLayoutVars>
          <dgm:bulletEnabled val="1"/>
        </dgm:presLayoutVars>
      </dgm:prSet>
      <dgm:spPr/>
      <dgm:t>
        <a:bodyPr/>
        <a:lstStyle/>
        <a:p>
          <a:endParaRPr lang="zh-CN" altLang="en-US"/>
        </a:p>
      </dgm:t>
    </dgm:pt>
  </dgm:ptLst>
  <dgm:cxnLst>
    <dgm:cxn modelId="{EEE7B3B5-DC40-47DE-8624-7C4B120980D6}" srcId="{DD920D87-A788-498E-A013-6ADD3EB85145}" destId="{9F58C92E-0DCD-460E-B826-ED673C312884}" srcOrd="1" destOrd="0" parTransId="{D737C86D-5313-47F4-9BE7-2204C9C39FE4}" sibTransId="{579C5540-5C73-4E95-95F9-7B75AB52E15A}"/>
    <dgm:cxn modelId="{591D90D9-CE87-4C0E-A468-887906789C42}" type="presOf" srcId="{16E4430D-3377-49BC-8CA3-9F6B43F82D2D}" destId="{E36E506D-957C-40FE-85C1-558F00C191E7}" srcOrd="0" destOrd="0" presId="urn:microsoft.com/office/officeart/2005/8/layout/radial3"/>
    <dgm:cxn modelId="{8F5CDBB1-EDA6-4AB7-BBDC-9399CAA8249F}" srcId="{DD920D87-A788-498E-A013-6ADD3EB85145}" destId="{83DEDF31-4F00-46D1-B708-F95A26499F8D}" srcOrd="3" destOrd="0" parTransId="{C1A21729-4C18-4031-99EB-1F336CEA1264}" sibTransId="{30BC1EFC-A72A-4FE1-8771-4AA58AA5CFA6}"/>
    <dgm:cxn modelId="{8DE163DE-6AD7-4B5F-AE71-4ED626A4CC7C}" srcId="{16E4430D-3377-49BC-8CA3-9F6B43F82D2D}" destId="{DD920D87-A788-498E-A013-6ADD3EB85145}" srcOrd="0" destOrd="0" parTransId="{69132161-4360-438E-ADD7-C94D03D13956}" sibTransId="{C7AD11E5-A6D2-4603-B0C1-F5E7AC694AD5}"/>
    <dgm:cxn modelId="{682D011E-8A14-4EA2-B707-8D736894B9B8}" type="presOf" srcId="{DD920D87-A788-498E-A013-6ADD3EB85145}" destId="{CE8F38D8-4FA8-481F-AD60-D794FC49BF06}" srcOrd="0" destOrd="0" presId="urn:microsoft.com/office/officeart/2005/8/layout/radial3"/>
    <dgm:cxn modelId="{B9C7887B-1FD5-41A6-BE10-AF089B67E1DA}" srcId="{DD920D87-A788-498E-A013-6ADD3EB85145}" destId="{322BD13A-9B41-4688-B07A-19741DA98248}" srcOrd="0" destOrd="0" parTransId="{09949EE8-4565-487B-9690-A08361AD9DB0}" sibTransId="{967F4D75-FE52-4829-8858-7151EC72E384}"/>
    <dgm:cxn modelId="{43E4B21B-D04E-457E-9072-8A7A32A53215}" srcId="{DD920D87-A788-498E-A013-6ADD3EB85145}" destId="{F3758A1B-546D-4328-B77C-5C01977FE876}" srcOrd="2" destOrd="0" parTransId="{A79CEEE6-F68C-46E5-A9AF-54641331ADEA}" sibTransId="{A52F7E99-D531-4250-B28C-6261C68C97C0}"/>
    <dgm:cxn modelId="{3D797518-EFAC-42BD-BDCB-2A527E285E88}" type="presOf" srcId="{83DEDF31-4F00-46D1-B708-F95A26499F8D}" destId="{7797AA90-AC9E-4A8B-965A-875C452F6039}" srcOrd="0" destOrd="0" presId="urn:microsoft.com/office/officeart/2005/8/layout/radial3"/>
    <dgm:cxn modelId="{43AAC8E8-E901-41A4-9963-269F5E16069A}" type="presOf" srcId="{F3758A1B-546D-4328-B77C-5C01977FE876}" destId="{BDA819AE-FF1A-4C03-A43C-D95A8A309F98}" srcOrd="0" destOrd="0" presId="urn:microsoft.com/office/officeart/2005/8/layout/radial3"/>
    <dgm:cxn modelId="{7A78AEDF-5F00-421D-A6F0-F2D61990AD71}" type="presOf" srcId="{322BD13A-9B41-4688-B07A-19741DA98248}" destId="{52337938-9459-4D2F-A6A1-0F6C629DB3C1}" srcOrd="0" destOrd="0" presId="urn:microsoft.com/office/officeart/2005/8/layout/radial3"/>
    <dgm:cxn modelId="{7F5C4CAE-50DB-4777-B869-BB08F788FF9B}" type="presOf" srcId="{9F58C92E-0DCD-460E-B826-ED673C312884}" destId="{E73567B0-A25E-44B5-BA16-380B0C2E4E02}" srcOrd="0" destOrd="0" presId="urn:microsoft.com/office/officeart/2005/8/layout/radial3"/>
    <dgm:cxn modelId="{65B831F2-8A18-413E-97AF-3BC67A77815C}" type="presParOf" srcId="{E36E506D-957C-40FE-85C1-558F00C191E7}" destId="{A068FA7A-F466-4443-9CDF-D6D1639A13DE}" srcOrd="0" destOrd="0" presId="urn:microsoft.com/office/officeart/2005/8/layout/radial3"/>
    <dgm:cxn modelId="{82E58BA9-4CBC-4E2D-A999-CB584BEBFCC7}" type="presParOf" srcId="{A068FA7A-F466-4443-9CDF-D6D1639A13DE}" destId="{CE8F38D8-4FA8-481F-AD60-D794FC49BF06}" srcOrd="0" destOrd="0" presId="urn:microsoft.com/office/officeart/2005/8/layout/radial3"/>
    <dgm:cxn modelId="{D353F14E-0617-42EB-B47E-662ADA84F0F3}" type="presParOf" srcId="{A068FA7A-F466-4443-9CDF-D6D1639A13DE}" destId="{52337938-9459-4D2F-A6A1-0F6C629DB3C1}" srcOrd="1" destOrd="0" presId="urn:microsoft.com/office/officeart/2005/8/layout/radial3"/>
    <dgm:cxn modelId="{018F9F80-E9F6-4020-A495-99373AB538E0}" type="presParOf" srcId="{A068FA7A-F466-4443-9CDF-D6D1639A13DE}" destId="{E73567B0-A25E-44B5-BA16-380B0C2E4E02}" srcOrd="2" destOrd="0" presId="urn:microsoft.com/office/officeart/2005/8/layout/radial3"/>
    <dgm:cxn modelId="{FFBE4409-6F06-489E-ABBB-15A4C27AABEE}" type="presParOf" srcId="{A068FA7A-F466-4443-9CDF-D6D1639A13DE}" destId="{BDA819AE-FF1A-4C03-A43C-D95A8A309F98}" srcOrd="3" destOrd="0" presId="urn:microsoft.com/office/officeart/2005/8/layout/radial3"/>
    <dgm:cxn modelId="{65B8923A-5DB8-48F7-9546-4DC6CE6A72BF}" type="presParOf" srcId="{A068FA7A-F466-4443-9CDF-D6D1639A13DE}" destId="{7797AA90-AC9E-4A8B-965A-875C452F6039}" srcOrd="4" destOrd="0" presId="urn:microsoft.com/office/officeart/2005/8/layout/radial3"/>
  </dgm:cxnLst>
  <dgm:bg/>
  <dgm:whole/>
</dgm:dataModel>
</file>

<file path=ppt/diagrams/data11.xml><?xml version="1.0" encoding="utf-8"?>
<dgm:dataModel xmlns:dgm="http://schemas.openxmlformats.org/drawingml/2006/diagram" xmlns:a="http://schemas.openxmlformats.org/drawingml/2006/main">
  <dgm:ptLst>
    <dgm:pt modelId="{0D1FA359-2861-46B7-AE66-B489029B070E}" type="doc">
      <dgm:prSet loTypeId="urn:microsoft.com/office/officeart/2005/8/layout/vList3" loCatId="list" qsTypeId="urn:microsoft.com/office/officeart/2005/8/quickstyle/simple1" qsCatId="simple" csTypeId="urn:microsoft.com/office/officeart/2005/8/colors/accent3_1" csCatId="accent3" phldr="1"/>
      <dgm:spPr/>
    </dgm:pt>
    <dgm:pt modelId="{1A5B322E-C200-4AA2-89A7-497767535D3D}">
      <dgm:prSet phldrT="[文本]" custT="1"/>
      <dgm:spPr/>
      <dgm:t>
        <a:bodyPr/>
        <a:lstStyle/>
        <a:p>
          <a:r>
            <a:rPr lang="zh-CN" sz="1400" dirty="0" smtClean="0"/>
            <a:t>住宅内部具备完善的综合了安保防灾措施与生活服务的智能控制器、住宅与小区和社会之间具有高度的信息交互能力。</a:t>
          </a:r>
          <a:endParaRPr lang="zh-CN" altLang="en-US" sz="1400" dirty="0"/>
        </a:p>
      </dgm:t>
    </dgm:pt>
    <dgm:pt modelId="{1DC8982C-C41E-484C-9DF3-29419358FD1D}" type="parTrans" cxnId="{72406A7D-CA64-4444-9A13-2A57325B70B9}">
      <dgm:prSet/>
      <dgm:spPr/>
      <dgm:t>
        <a:bodyPr/>
        <a:lstStyle/>
        <a:p>
          <a:endParaRPr lang="zh-CN" altLang="en-US"/>
        </a:p>
      </dgm:t>
    </dgm:pt>
    <dgm:pt modelId="{0FBDE76E-96D7-4973-8B80-5618923B73AC}" type="sibTrans" cxnId="{72406A7D-CA64-4444-9A13-2A57325B70B9}">
      <dgm:prSet/>
      <dgm:spPr/>
      <dgm:t>
        <a:bodyPr/>
        <a:lstStyle/>
        <a:p>
          <a:endParaRPr lang="zh-CN" altLang="en-US"/>
        </a:p>
      </dgm:t>
    </dgm:pt>
    <dgm:pt modelId="{746FA979-40C3-4923-AF73-96DF305DFBB8}">
      <dgm:prSet phldrT="[文本]" custT="1"/>
      <dgm:spPr/>
      <dgm:t>
        <a:bodyPr/>
        <a:lstStyle/>
        <a:p>
          <a:pPr algn="l"/>
          <a:r>
            <a:rPr lang="zh-CN" sz="1400" dirty="0" smtClean="0"/>
            <a:t>小区内部具备完善的安保措施、全面的公用设施监控管理和信息化的社区服务管理。</a:t>
          </a:r>
          <a:endParaRPr lang="zh-CN" altLang="en-US" sz="1400" dirty="0"/>
        </a:p>
      </dgm:t>
    </dgm:pt>
    <dgm:pt modelId="{8E1EB8CE-AF6E-4251-8B81-89C215669017}" type="parTrans" cxnId="{DE1828A9-0204-46A5-A892-5AB5475DB29C}">
      <dgm:prSet/>
      <dgm:spPr/>
      <dgm:t>
        <a:bodyPr/>
        <a:lstStyle/>
        <a:p>
          <a:endParaRPr lang="zh-CN" altLang="en-US"/>
        </a:p>
      </dgm:t>
    </dgm:pt>
    <dgm:pt modelId="{22C04C04-01E7-4FDB-944D-17113D2AE38C}" type="sibTrans" cxnId="{DE1828A9-0204-46A5-A892-5AB5475DB29C}">
      <dgm:prSet/>
      <dgm:spPr/>
      <dgm:t>
        <a:bodyPr/>
        <a:lstStyle/>
        <a:p>
          <a:endParaRPr lang="zh-CN" altLang="en-US"/>
        </a:p>
      </dgm:t>
    </dgm:pt>
    <dgm:pt modelId="{D5A45603-CFC4-4716-9629-424EC6C7C2DE}">
      <dgm:prSet phldrT="[文本]" custT="1"/>
      <dgm:spPr/>
      <dgm:t>
        <a:bodyPr/>
        <a:lstStyle/>
        <a:p>
          <a:pPr algn="l"/>
          <a:r>
            <a:rPr lang="zh-CN" sz="1400" dirty="0" smtClean="0"/>
            <a:t>为小区内住户提供多媒体的多种信息服务。</a:t>
          </a:r>
          <a:endParaRPr lang="zh-CN" altLang="en-US" sz="1400" dirty="0" smtClean="0"/>
        </a:p>
      </dgm:t>
    </dgm:pt>
    <dgm:pt modelId="{4414B95F-002A-4D61-B18A-288B55AB3FCC}" type="parTrans" cxnId="{0824B627-15D1-4FD1-A0FD-C362344C7EF5}">
      <dgm:prSet/>
      <dgm:spPr/>
      <dgm:t>
        <a:bodyPr/>
        <a:lstStyle/>
        <a:p>
          <a:endParaRPr lang="zh-CN" altLang="en-US"/>
        </a:p>
      </dgm:t>
    </dgm:pt>
    <dgm:pt modelId="{15AFFFBB-1584-4849-89DC-CAEBFE60E4B3}" type="sibTrans" cxnId="{0824B627-15D1-4FD1-A0FD-C362344C7EF5}">
      <dgm:prSet/>
      <dgm:spPr/>
      <dgm:t>
        <a:bodyPr/>
        <a:lstStyle/>
        <a:p>
          <a:endParaRPr lang="zh-CN" altLang="en-US"/>
        </a:p>
      </dgm:t>
    </dgm:pt>
    <dgm:pt modelId="{1E19AA99-AAA9-47A5-820E-9CF0B6112678}" type="pres">
      <dgm:prSet presAssocID="{0D1FA359-2861-46B7-AE66-B489029B070E}" presName="linearFlow" presStyleCnt="0">
        <dgm:presLayoutVars>
          <dgm:dir/>
          <dgm:resizeHandles val="exact"/>
        </dgm:presLayoutVars>
      </dgm:prSet>
      <dgm:spPr/>
    </dgm:pt>
    <dgm:pt modelId="{FBCAC0B9-233F-4244-8B34-1DAC881EB6B0}" type="pres">
      <dgm:prSet presAssocID="{1A5B322E-C200-4AA2-89A7-497767535D3D}" presName="composite" presStyleCnt="0"/>
      <dgm:spPr/>
    </dgm:pt>
    <dgm:pt modelId="{35F3B35B-F2F4-4CE2-965E-C2E847A70C60}" type="pres">
      <dgm:prSet presAssocID="{1A5B322E-C200-4AA2-89A7-497767535D3D}" presName="imgShp" presStyleLbl="fgImgPlace1" presStyleIdx="0" presStyleCnt="3"/>
      <dgm:spPr/>
    </dgm:pt>
    <dgm:pt modelId="{F3ACD60B-58EC-4B34-A57E-8EFEEF9743F8}" type="pres">
      <dgm:prSet presAssocID="{1A5B322E-C200-4AA2-89A7-497767535D3D}" presName="txShp" presStyleLbl="node1" presStyleIdx="0" presStyleCnt="3">
        <dgm:presLayoutVars>
          <dgm:bulletEnabled val="1"/>
        </dgm:presLayoutVars>
      </dgm:prSet>
      <dgm:spPr/>
      <dgm:t>
        <a:bodyPr/>
        <a:lstStyle/>
        <a:p>
          <a:endParaRPr lang="zh-CN" altLang="en-US"/>
        </a:p>
      </dgm:t>
    </dgm:pt>
    <dgm:pt modelId="{58B77036-387E-42B2-88C6-6851EC4E8A01}" type="pres">
      <dgm:prSet presAssocID="{0FBDE76E-96D7-4973-8B80-5618923B73AC}" presName="spacing" presStyleCnt="0"/>
      <dgm:spPr/>
    </dgm:pt>
    <dgm:pt modelId="{0DE7AEDD-CE3B-4CCF-8D10-388B44C66E43}" type="pres">
      <dgm:prSet presAssocID="{746FA979-40C3-4923-AF73-96DF305DFBB8}" presName="composite" presStyleCnt="0"/>
      <dgm:spPr/>
    </dgm:pt>
    <dgm:pt modelId="{B835D358-6198-49C9-8FA9-6C2A67820210}" type="pres">
      <dgm:prSet presAssocID="{746FA979-40C3-4923-AF73-96DF305DFBB8}" presName="imgShp" presStyleLbl="fgImgPlace1" presStyleIdx="1" presStyleCnt="3"/>
      <dgm:spPr/>
    </dgm:pt>
    <dgm:pt modelId="{98AF8571-D067-42EA-9760-D89F258FF1C5}" type="pres">
      <dgm:prSet presAssocID="{746FA979-40C3-4923-AF73-96DF305DFBB8}" presName="txShp" presStyleLbl="node1" presStyleIdx="1" presStyleCnt="3">
        <dgm:presLayoutVars>
          <dgm:bulletEnabled val="1"/>
        </dgm:presLayoutVars>
      </dgm:prSet>
      <dgm:spPr/>
      <dgm:t>
        <a:bodyPr/>
        <a:lstStyle/>
        <a:p>
          <a:endParaRPr lang="zh-CN" altLang="en-US"/>
        </a:p>
      </dgm:t>
    </dgm:pt>
    <dgm:pt modelId="{27599D13-5702-4399-93E9-107BCE8AFEEC}" type="pres">
      <dgm:prSet presAssocID="{22C04C04-01E7-4FDB-944D-17113D2AE38C}" presName="spacing" presStyleCnt="0"/>
      <dgm:spPr/>
    </dgm:pt>
    <dgm:pt modelId="{3AD082E8-9AF2-4133-ABEA-0213AFF85526}" type="pres">
      <dgm:prSet presAssocID="{D5A45603-CFC4-4716-9629-424EC6C7C2DE}" presName="composite" presStyleCnt="0"/>
      <dgm:spPr/>
    </dgm:pt>
    <dgm:pt modelId="{A2B8B5EA-E050-4550-9005-769ED6E53B87}" type="pres">
      <dgm:prSet presAssocID="{D5A45603-CFC4-4716-9629-424EC6C7C2DE}" presName="imgShp" presStyleLbl="fgImgPlace1" presStyleIdx="2" presStyleCnt="3"/>
      <dgm:spPr/>
    </dgm:pt>
    <dgm:pt modelId="{D598F74D-DAB7-47FD-9404-D0A66A350A2F}" type="pres">
      <dgm:prSet presAssocID="{D5A45603-CFC4-4716-9629-424EC6C7C2DE}" presName="txShp" presStyleLbl="node1" presStyleIdx="2" presStyleCnt="3">
        <dgm:presLayoutVars>
          <dgm:bulletEnabled val="1"/>
        </dgm:presLayoutVars>
      </dgm:prSet>
      <dgm:spPr/>
      <dgm:t>
        <a:bodyPr/>
        <a:lstStyle/>
        <a:p>
          <a:endParaRPr lang="zh-CN" altLang="en-US"/>
        </a:p>
      </dgm:t>
    </dgm:pt>
  </dgm:ptLst>
  <dgm:cxnLst>
    <dgm:cxn modelId="{D7B895A5-66DD-45F4-AE14-D3699A44809D}" type="presOf" srcId="{D5A45603-CFC4-4716-9629-424EC6C7C2DE}" destId="{D598F74D-DAB7-47FD-9404-D0A66A350A2F}" srcOrd="0" destOrd="0" presId="urn:microsoft.com/office/officeart/2005/8/layout/vList3"/>
    <dgm:cxn modelId="{D7CEEC05-D49A-4610-AA03-EB000393FBD9}" type="presOf" srcId="{1A5B322E-C200-4AA2-89A7-497767535D3D}" destId="{F3ACD60B-58EC-4B34-A57E-8EFEEF9743F8}" srcOrd="0" destOrd="0" presId="urn:microsoft.com/office/officeart/2005/8/layout/vList3"/>
    <dgm:cxn modelId="{72406A7D-CA64-4444-9A13-2A57325B70B9}" srcId="{0D1FA359-2861-46B7-AE66-B489029B070E}" destId="{1A5B322E-C200-4AA2-89A7-497767535D3D}" srcOrd="0" destOrd="0" parTransId="{1DC8982C-C41E-484C-9DF3-29419358FD1D}" sibTransId="{0FBDE76E-96D7-4973-8B80-5618923B73AC}"/>
    <dgm:cxn modelId="{6D829544-42F4-45A7-AE6B-3C65B0C4EF86}" type="presOf" srcId="{746FA979-40C3-4923-AF73-96DF305DFBB8}" destId="{98AF8571-D067-42EA-9760-D89F258FF1C5}" srcOrd="0" destOrd="0" presId="urn:microsoft.com/office/officeart/2005/8/layout/vList3"/>
    <dgm:cxn modelId="{DE1828A9-0204-46A5-A892-5AB5475DB29C}" srcId="{0D1FA359-2861-46B7-AE66-B489029B070E}" destId="{746FA979-40C3-4923-AF73-96DF305DFBB8}" srcOrd="1" destOrd="0" parTransId="{8E1EB8CE-AF6E-4251-8B81-89C215669017}" sibTransId="{22C04C04-01E7-4FDB-944D-17113D2AE38C}"/>
    <dgm:cxn modelId="{D59836D0-AD15-4234-BAB5-6739A210A5D5}" type="presOf" srcId="{0D1FA359-2861-46B7-AE66-B489029B070E}" destId="{1E19AA99-AAA9-47A5-820E-9CF0B6112678}" srcOrd="0" destOrd="0" presId="urn:microsoft.com/office/officeart/2005/8/layout/vList3"/>
    <dgm:cxn modelId="{0824B627-15D1-4FD1-A0FD-C362344C7EF5}" srcId="{0D1FA359-2861-46B7-AE66-B489029B070E}" destId="{D5A45603-CFC4-4716-9629-424EC6C7C2DE}" srcOrd="2" destOrd="0" parTransId="{4414B95F-002A-4D61-B18A-288B55AB3FCC}" sibTransId="{15AFFFBB-1584-4849-89DC-CAEBFE60E4B3}"/>
    <dgm:cxn modelId="{E9772700-6036-44B1-89B5-7BFFA6CE3416}" type="presParOf" srcId="{1E19AA99-AAA9-47A5-820E-9CF0B6112678}" destId="{FBCAC0B9-233F-4244-8B34-1DAC881EB6B0}" srcOrd="0" destOrd="0" presId="urn:microsoft.com/office/officeart/2005/8/layout/vList3"/>
    <dgm:cxn modelId="{DD4DDDC7-18D2-493E-B2D7-A595D09EBA99}" type="presParOf" srcId="{FBCAC0B9-233F-4244-8B34-1DAC881EB6B0}" destId="{35F3B35B-F2F4-4CE2-965E-C2E847A70C60}" srcOrd="0" destOrd="0" presId="urn:microsoft.com/office/officeart/2005/8/layout/vList3"/>
    <dgm:cxn modelId="{EC10AE21-8361-4A19-82E4-3F4CC36B4F99}" type="presParOf" srcId="{FBCAC0B9-233F-4244-8B34-1DAC881EB6B0}" destId="{F3ACD60B-58EC-4B34-A57E-8EFEEF9743F8}" srcOrd="1" destOrd="0" presId="urn:microsoft.com/office/officeart/2005/8/layout/vList3"/>
    <dgm:cxn modelId="{017D8316-E933-42B2-A51C-94873FA59872}" type="presParOf" srcId="{1E19AA99-AAA9-47A5-820E-9CF0B6112678}" destId="{58B77036-387E-42B2-88C6-6851EC4E8A01}" srcOrd="1" destOrd="0" presId="urn:microsoft.com/office/officeart/2005/8/layout/vList3"/>
    <dgm:cxn modelId="{35EE4678-FC9E-4FFF-86E3-6EF5AF4E5644}" type="presParOf" srcId="{1E19AA99-AAA9-47A5-820E-9CF0B6112678}" destId="{0DE7AEDD-CE3B-4CCF-8D10-388B44C66E43}" srcOrd="2" destOrd="0" presId="urn:microsoft.com/office/officeart/2005/8/layout/vList3"/>
    <dgm:cxn modelId="{F7DAECC3-8F4B-49E8-92EE-F8F5EAB17D7D}" type="presParOf" srcId="{0DE7AEDD-CE3B-4CCF-8D10-388B44C66E43}" destId="{B835D358-6198-49C9-8FA9-6C2A67820210}" srcOrd="0" destOrd="0" presId="urn:microsoft.com/office/officeart/2005/8/layout/vList3"/>
    <dgm:cxn modelId="{EF88E943-E469-4BE7-9BF9-F58C5E35636D}" type="presParOf" srcId="{0DE7AEDD-CE3B-4CCF-8D10-388B44C66E43}" destId="{98AF8571-D067-42EA-9760-D89F258FF1C5}" srcOrd="1" destOrd="0" presId="urn:microsoft.com/office/officeart/2005/8/layout/vList3"/>
    <dgm:cxn modelId="{E397DA75-80F7-4D9C-A819-F5CB007DABC0}" type="presParOf" srcId="{1E19AA99-AAA9-47A5-820E-9CF0B6112678}" destId="{27599D13-5702-4399-93E9-107BCE8AFEEC}" srcOrd="3" destOrd="0" presId="urn:microsoft.com/office/officeart/2005/8/layout/vList3"/>
    <dgm:cxn modelId="{7E19D450-C1F3-4012-8DEF-2AC4917ADB6D}" type="presParOf" srcId="{1E19AA99-AAA9-47A5-820E-9CF0B6112678}" destId="{3AD082E8-9AF2-4133-ABEA-0213AFF85526}" srcOrd="4" destOrd="0" presId="urn:microsoft.com/office/officeart/2005/8/layout/vList3"/>
    <dgm:cxn modelId="{93B0ED35-3C4F-4213-AB08-F2CA571F5227}" type="presParOf" srcId="{3AD082E8-9AF2-4133-ABEA-0213AFF85526}" destId="{A2B8B5EA-E050-4550-9005-769ED6E53B87}" srcOrd="0" destOrd="0" presId="urn:microsoft.com/office/officeart/2005/8/layout/vList3"/>
    <dgm:cxn modelId="{052601AD-D4D9-4AFB-B928-68169AB2D059}" type="presParOf" srcId="{3AD082E8-9AF2-4133-ABEA-0213AFF85526}" destId="{D598F74D-DAB7-47FD-9404-D0A66A350A2F}" srcOrd="1" destOrd="0" presId="urn:microsoft.com/office/officeart/2005/8/layout/vList3"/>
  </dgm:cxnLst>
  <dgm:bg/>
  <dgm:whole/>
</dgm:dataModel>
</file>

<file path=ppt/diagrams/data12.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60000"/>
            <a:lumOff val="40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1866047E-CDE7-4A9D-914E-F59C9BD9C7C9}" type="presOf" srcId="{830D22B4-F593-4D9C-A671-DEDC591EAEB7}" destId="{4875BA2E-A5DA-42AE-B127-6FF1D13F41F1}" srcOrd="0" destOrd="0" presId="urn:microsoft.com/office/officeart/2005/8/layout/chevron1"/>
    <dgm:cxn modelId="{A80B0475-7E45-4311-954D-6C72E535D502}" srcId="{531C0277-3C94-458B-8E10-D5EB6616BB5A}" destId="{830D22B4-F593-4D9C-A671-DEDC591EAEB7}" srcOrd="0" destOrd="0" parTransId="{BE37B5E3-2D06-4903-91E4-5E5A9933EAAB}" sibTransId="{236331ED-CB8D-4379-A140-E93AD3A2DC67}"/>
    <dgm:cxn modelId="{A9E94918-46F0-4973-B951-66E27F57B39D}" type="presOf" srcId="{A950A377-F278-4305-8052-6D906D0BF664}" destId="{DCB8D2C2-D5A7-4B4F-9937-0663FD7EA8C3}" srcOrd="0" destOrd="0" presId="urn:microsoft.com/office/officeart/2005/8/layout/chevron1"/>
    <dgm:cxn modelId="{A22DB442-E7A2-4CAD-9767-AE5D5BD638E0}" type="presOf" srcId="{BBE9D60A-348D-4EE8-996C-765F55E25911}" destId="{AF5D4D04-D14A-425B-8D70-218A46D1DD0C}" srcOrd="0" destOrd="0" presId="urn:microsoft.com/office/officeart/2005/8/layout/chevron1"/>
    <dgm:cxn modelId="{774608E8-C83F-4710-B4AC-2A64489B7DD3}" srcId="{531C0277-3C94-458B-8E10-D5EB6616BB5A}" destId="{2A655040-C515-4FC7-9BEA-9F2A7F88E4C2}" srcOrd="3" destOrd="0" parTransId="{66F0B80C-2108-4643-ACA9-2318CA6A4831}" sibTransId="{C0AF0E54-B382-4B86-9E97-A62D836E98EE}"/>
    <dgm:cxn modelId="{347138B0-212F-492D-B027-C92E59B5F2B1}" type="presOf" srcId="{2A655040-C515-4FC7-9BEA-9F2A7F88E4C2}" destId="{24A381BD-3E5C-4D36-9507-CC610EC94462}" srcOrd="0" destOrd="0" presId="urn:microsoft.com/office/officeart/2005/8/layout/chevron1"/>
    <dgm:cxn modelId="{72F0885C-A416-4F87-A27C-6A742B8195F3}" type="presOf" srcId="{531C0277-3C94-458B-8E10-D5EB6616BB5A}" destId="{ABE01C23-8161-432A-B4A0-E44FA0E067FF}"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8D8E9F00-8BBC-4E1F-B9F5-DE4EA79835D1}" type="presOf" srcId="{33E5555A-503E-46B3-B4D9-BDF5983003A9}" destId="{98D39F23-83BF-41E3-8F40-AB68AF2C1E46}"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BCE6ED12-C5FC-457E-B896-FF03006E2EE4}" type="presParOf" srcId="{ABE01C23-8161-432A-B4A0-E44FA0E067FF}" destId="{4875BA2E-A5DA-42AE-B127-6FF1D13F41F1}" srcOrd="0" destOrd="0" presId="urn:microsoft.com/office/officeart/2005/8/layout/chevron1"/>
    <dgm:cxn modelId="{2B1AD21A-A979-4DFF-9D69-97FDE23431F0}" type="presParOf" srcId="{ABE01C23-8161-432A-B4A0-E44FA0E067FF}" destId="{D30F282C-2DB2-455D-99EF-EFA19A897E35}" srcOrd="1" destOrd="0" presId="urn:microsoft.com/office/officeart/2005/8/layout/chevron1"/>
    <dgm:cxn modelId="{10DDCA68-C89D-4403-9F74-2D86CB646ABB}" type="presParOf" srcId="{ABE01C23-8161-432A-B4A0-E44FA0E067FF}" destId="{98D39F23-83BF-41E3-8F40-AB68AF2C1E46}" srcOrd="2" destOrd="0" presId="urn:microsoft.com/office/officeart/2005/8/layout/chevron1"/>
    <dgm:cxn modelId="{43B5F828-34A3-4E7D-8E47-7463BB5898BD}" type="presParOf" srcId="{ABE01C23-8161-432A-B4A0-E44FA0E067FF}" destId="{C3D9B394-DE06-4B67-891F-0CA964DAB3F9}" srcOrd="3" destOrd="0" presId="urn:microsoft.com/office/officeart/2005/8/layout/chevron1"/>
    <dgm:cxn modelId="{C1D14445-1B1C-459D-A7F8-4CB3732CFFB7}" type="presParOf" srcId="{ABE01C23-8161-432A-B4A0-E44FA0E067FF}" destId="{AF5D4D04-D14A-425B-8D70-218A46D1DD0C}" srcOrd="4" destOrd="0" presId="urn:microsoft.com/office/officeart/2005/8/layout/chevron1"/>
    <dgm:cxn modelId="{99394C3D-F852-43DE-AA14-9B009F626438}" type="presParOf" srcId="{ABE01C23-8161-432A-B4A0-E44FA0E067FF}" destId="{4791E100-BF38-417D-B340-DA5F98B0E481}" srcOrd="5" destOrd="0" presId="urn:microsoft.com/office/officeart/2005/8/layout/chevron1"/>
    <dgm:cxn modelId="{3683F2F4-5F4F-4392-8800-C534D2279273}" type="presParOf" srcId="{ABE01C23-8161-432A-B4A0-E44FA0E067FF}" destId="{24A381BD-3E5C-4D36-9507-CC610EC94462}" srcOrd="6" destOrd="0" presId="urn:microsoft.com/office/officeart/2005/8/layout/chevron1"/>
    <dgm:cxn modelId="{BEB5EA92-96F3-47F6-9E88-8E0B2FCCE985}" type="presParOf" srcId="{ABE01C23-8161-432A-B4A0-E44FA0E067FF}" destId="{2B007D58-5616-4E55-AAD4-A35954560428}" srcOrd="7" destOrd="0" presId="urn:microsoft.com/office/officeart/2005/8/layout/chevron1"/>
    <dgm:cxn modelId="{9206EE9C-CD4C-4193-A08C-0BA3CD00E2F3}" type="presParOf" srcId="{ABE01C23-8161-432A-B4A0-E44FA0E067FF}" destId="{DCB8D2C2-D5A7-4B4F-9937-0663FD7EA8C3}" srcOrd="8" destOrd="0" presId="urn:microsoft.com/office/officeart/2005/8/layout/chevron1"/>
  </dgm:cxnLst>
  <dgm:bg/>
  <dgm:whole/>
</dgm:dataModel>
</file>

<file path=ppt/diagrams/data13.xml><?xml version="1.0" encoding="utf-8"?>
<dgm:dataModel xmlns:dgm="http://schemas.openxmlformats.org/drawingml/2006/diagram" xmlns:a="http://schemas.openxmlformats.org/drawingml/2006/main">
  <dgm:ptLst>
    <dgm:pt modelId="{C88E7C1D-A2F1-41B9-80C1-819BDEAD583D}" type="doc">
      <dgm:prSet loTypeId="urn:microsoft.com/office/officeart/2005/8/layout/vList6" loCatId="list" qsTypeId="urn:microsoft.com/office/officeart/2005/8/quickstyle/simple1" qsCatId="simple" csTypeId="urn:microsoft.com/office/officeart/2005/8/colors/colorful4" csCatId="colorful" phldr="1"/>
      <dgm:spPr/>
      <dgm:t>
        <a:bodyPr/>
        <a:lstStyle/>
        <a:p>
          <a:endParaRPr lang="zh-CN" altLang="en-US"/>
        </a:p>
      </dgm:t>
    </dgm:pt>
    <dgm:pt modelId="{F070677B-E85E-4114-A030-5D07390636B5}">
      <dgm:prSet phldrT="[文本]" custT="1"/>
      <dgm:spPr/>
      <dgm:t>
        <a:bodyPr/>
        <a:lstStyle/>
        <a:p>
          <a:r>
            <a:rPr lang="zh-CN" altLang="en-US" sz="2000" b="1" dirty="0" smtClean="0"/>
            <a:t>智能化住宅小区的发展概况</a:t>
          </a:r>
          <a:endParaRPr lang="zh-CN" altLang="en-US" sz="2000" dirty="0"/>
        </a:p>
      </dgm:t>
    </dgm:pt>
    <dgm:pt modelId="{CF9847BB-60F4-4827-80C6-536CE4C23080}" type="parTrans" cxnId="{B63E76C0-F4AA-4631-A73A-8459CA1B3673}">
      <dgm:prSet/>
      <dgm:spPr/>
      <dgm:t>
        <a:bodyPr/>
        <a:lstStyle/>
        <a:p>
          <a:endParaRPr lang="zh-CN" altLang="en-US"/>
        </a:p>
      </dgm:t>
    </dgm:pt>
    <dgm:pt modelId="{6484FB5E-8943-442D-99BC-F37430796CA2}" type="sibTrans" cxnId="{B63E76C0-F4AA-4631-A73A-8459CA1B3673}">
      <dgm:prSet/>
      <dgm:spPr/>
      <dgm:t>
        <a:bodyPr/>
        <a:lstStyle/>
        <a:p>
          <a:endParaRPr lang="zh-CN" altLang="en-US"/>
        </a:p>
      </dgm:t>
    </dgm:pt>
    <dgm:pt modelId="{A5B9511C-AD15-49E1-B989-2E62A3E6C9C4}">
      <dgm:prSet phldrT="[文本]" custT="1"/>
      <dgm:spPr/>
      <dgm:t>
        <a:bodyPr anchor="ctr"/>
        <a:lstStyle/>
        <a:p>
          <a:pPr rtl="0"/>
          <a:r>
            <a:rPr kumimoji="0" lang="zh-CN"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在</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世纪</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80</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年代中期．欧美等一些发达国家就开始了智能化住宅的建设。从</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1983</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年开始，美国电子工业协会</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(EIA)</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组织专人研究，于</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1988</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年制定了智能化住宅系统</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(HIS)</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及其通信标准，即所谓家庭总线</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(HDS)</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，亦称消费电子总线</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(CEBUS)</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endParaRPr lang="zh-CN" altLang="en-US" sz="1100" dirty="0"/>
        </a:p>
      </dgm:t>
    </dgm:pt>
    <dgm:pt modelId="{E995FC0D-3AA3-4B9D-BAB7-22F429615224}" type="parTrans" cxnId="{A83149FA-31FB-4C2C-9ECB-A999E6940B47}">
      <dgm:prSet/>
      <dgm:spPr/>
      <dgm:t>
        <a:bodyPr/>
        <a:lstStyle/>
        <a:p>
          <a:endParaRPr lang="zh-CN" altLang="en-US"/>
        </a:p>
      </dgm:t>
    </dgm:pt>
    <dgm:pt modelId="{71C05EFB-4ADF-4E37-8F23-F21186B3F8C6}" type="sibTrans" cxnId="{A83149FA-31FB-4C2C-9ECB-A999E6940B47}">
      <dgm:prSet/>
      <dgm:spPr/>
      <dgm:t>
        <a:bodyPr/>
        <a:lstStyle/>
        <a:p>
          <a:endParaRPr lang="zh-CN" altLang="en-US"/>
        </a:p>
      </dgm:t>
    </dgm:pt>
    <dgm:pt modelId="{806A51B6-35CF-4200-930A-86D178D0E593}">
      <dgm:prSet phldrT="[文本]" custT="1"/>
      <dgm:spPr/>
      <dgm:t>
        <a:bodyPr anchor="ctr"/>
        <a:lstStyle/>
        <a:p>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进入</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20</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世纪</a:t>
          </a:r>
          <a:r>
            <a:rPr kumimoji="0" lang="en-US" altLang="zh-CN"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90</a:t>
          </a:r>
          <a:r>
            <a:rPr kumimoji="0" lang="zh-CN" altLang="en-US" sz="11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年代以来，智能化住宅的开发建设日新月异，许多国家都开始重视并投入人力和资金来开发这一新的领域。</a:t>
          </a:r>
        </a:p>
      </dgm:t>
    </dgm:pt>
    <dgm:pt modelId="{09756176-5E8C-481E-85D0-B2291495546A}" type="parTrans" cxnId="{B19F0AAA-6A97-4749-AF0E-A5C86EDDA085}">
      <dgm:prSet/>
      <dgm:spPr/>
      <dgm:t>
        <a:bodyPr/>
        <a:lstStyle/>
        <a:p>
          <a:endParaRPr lang="zh-CN" altLang="en-US"/>
        </a:p>
      </dgm:t>
    </dgm:pt>
    <dgm:pt modelId="{674C0F96-3FE6-44B0-97CF-07EF1741757E}" type="sibTrans" cxnId="{B19F0AAA-6A97-4749-AF0E-A5C86EDDA085}">
      <dgm:prSet/>
      <dgm:spPr/>
      <dgm:t>
        <a:bodyPr/>
        <a:lstStyle/>
        <a:p>
          <a:endParaRPr lang="zh-CN" altLang="en-US"/>
        </a:p>
      </dgm:t>
    </dgm:pt>
    <dgm:pt modelId="{1DC1BB7A-626A-4BE5-B031-8D5FEEEC7418}">
      <dgm:prSet phldrT="[文本]" custT="1"/>
      <dgm:spPr/>
      <dgm:t>
        <a:bodyPr/>
        <a:lstStyle/>
        <a:p>
          <a:r>
            <a:rPr lang="zh-CN" altLang="en-US" sz="2000" b="1" dirty="0" smtClean="0"/>
            <a:t>智能化住宅小区的发展动向</a:t>
          </a:r>
        </a:p>
      </dgm:t>
    </dgm:pt>
    <dgm:pt modelId="{D8BE078C-4349-449E-B237-ACD08E1A351C}" type="parTrans" cxnId="{92405CEE-961A-40E5-B26F-0C7E4416F67C}">
      <dgm:prSet/>
      <dgm:spPr/>
      <dgm:t>
        <a:bodyPr/>
        <a:lstStyle/>
        <a:p>
          <a:endParaRPr lang="zh-CN" altLang="en-US"/>
        </a:p>
      </dgm:t>
    </dgm:pt>
    <dgm:pt modelId="{68AA74D6-E5C8-4B07-8AC5-099AC5A2C592}" type="sibTrans" cxnId="{92405CEE-961A-40E5-B26F-0C7E4416F67C}">
      <dgm:prSet/>
      <dgm:spPr/>
      <dgm:t>
        <a:bodyPr/>
        <a:lstStyle/>
        <a:p>
          <a:endParaRPr lang="zh-CN" altLang="en-US"/>
        </a:p>
      </dgm:t>
    </dgm:pt>
    <dgm:pt modelId="{FFFFA900-60B6-42D3-99D2-12D48874DA68}">
      <dgm:prSet phldrT="[文本]" custT="1"/>
      <dgm:spPr/>
      <dgm:t>
        <a:bodyPr anchor="ctr"/>
        <a:lstStyle/>
        <a:p>
          <a:r>
            <a:rPr lang="en-US" sz="1100" dirty="0" smtClean="0"/>
            <a:t>(1)</a:t>
          </a:r>
          <a:r>
            <a:rPr lang="zh-CN" sz="1100" dirty="0" smtClean="0"/>
            <a:t>从单一到多样</a:t>
          </a:r>
          <a:r>
            <a:rPr lang="en-US" sz="1100" dirty="0" smtClean="0"/>
            <a:t>---</a:t>
          </a:r>
          <a:r>
            <a:rPr lang="zh-CN" sz="1100" dirty="0" smtClean="0"/>
            <a:t>设备日新月异</a:t>
          </a:r>
          <a:r>
            <a:rPr lang="zh-CN" altLang="en-US" sz="1100" dirty="0" smtClean="0"/>
            <a:t>；</a:t>
          </a:r>
          <a:endParaRPr lang="zh-CN" altLang="en-US" sz="1100" dirty="0"/>
        </a:p>
      </dgm:t>
    </dgm:pt>
    <dgm:pt modelId="{4326DCBD-D694-4FBE-85DB-2514E5C995AC}" type="parTrans" cxnId="{8BA75801-319E-4EBA-946F-CEABD48B8756}">
      <dgm:prSet/>
      <dgm:spPr/>
      <dgm:t>
        <a:bodyPr/>
        <a:lstStyle/>
        <a:p>
          <a:endParaRPr lang="zh-CN" altLang="en-US"/>
        </a:p>
      </dgm:t>
    </dgm:pt>
    <dgm:pt modelId="{680A264A-B8B7-44EE-B746-CC493583C9BA}" type="sibTrans" cxnId="{8BA75801-319E-4EBA-946F-CEABD48B8756}">
      <dgm:prSet/>
      <dgm:spPr/>
      <dgm:t>
        <a:bodyPr/>
        <a:lstStyle/>
        <a:p>
          <a:endParaRPr lang="zh-CN" altLang="en-US"/>
        </a:p>
      </dgm:t>
    </dgm:pt>
    <dgm:pt modelId="{35AB92F8-DADB-4745-BB79-74DFAE8BA6E1}">
      <dgm:prSet phldrT="[文本]" custT="1"/>
      <dgm:spPr/>
      <dgm:t>
        <a:bodyPr anchor="ctr"/>
        <a:lstStyle/>
        <a:p>
          <a:r>
            <a:rPr lang="en-US" sz="1100" dirty="0" smtClean="0"/>
            <a:t>(2)</a:t>
          </a:r>
          <a:r>
            <a:rPr lang="zh-CN" sz="1100" dirty="0" smtClean="0"/>
            <a:t>从简单到智能</a:t>
          </a:r>
          <a:r>
            <a:rPr lang="en-US" sz="1100" dirty="0" smtClean="0"/>
            <a:t>---</a:t>
          </a:r>
          <a:r>
            <a:rPr lang="zh-CN" sz="1100" dirty="0" smtClean="0"/>
            <a:t>计算机技术渗入设备的各个领域</a:t>
          </a:r>
          <a:r>
            <a:rPr lang="zh-CN" altLang="en-US" sz="1100" dirty="0" smtClean="0"/>
            <a:t>；</a:t>
          </a:r>
          <a:endParaRPr lang="zh-CN" altLang="en-US" sz="1100" dirty="0"/>
        </a:p>
      </dgm:t>
    </dgm:pt>
    <dgm:pt modelId="{0443229E-91A7-4C3B-86CC-E34232088DC1}" type="parTrans" cxnId="{6E0615A6-D264-4CB3-8CB9-12C5D3A2741E}">
      <dgm:prSet/>
      <dgm:spPr/>
      <dgm:t>
        <a:bodyPr/>
        <a:lstStyle/>
        <a:p>
          <a:endParaRPr lang="zh-CN" altLang="en-US"/>
        </a:p>
      </dgm:t>
    </dgm:pt>
    <dgm:pt modelId="{E51C1389-7141-49BE-9B42-32644C77FB32}" type="sibTrans" cxnId="{6E0615A6-D264-4CB3-8CB9-12C5D3A2741E}">
      <dgm:prSet/>
      <dgm:spPr/>
      <dgm:t>
        <a:bodyPr/>
        <a:lstStyle/>
        <a:p>
          <a:endParaRPr lang="zh-CN" altLang="en-US"/>
        </a:p>
      </dgm:t>
    </dgm:pt>
    <dgm:pt modelId="{F1277E76-7487-418C-B9CF-C05019222D1E}">
      <dgm:prSet phldrT="[文本]" custT="1"/>
      <dgm:spPr/>
      <dgm:t>
        <a:bodyPr anchor="ctr"/>
        <a:lstStyle/>
        <a:p>
          <a:r>
            <a:rPr lang="en-US" sz="1100" dirty="0" smtClean="0"/>
            <a:t>(3)</a:t>
          </a:r>
          <a:r>
            <a:rPr lang="zh-CN" sz="1100" dirty="0" smtClean="0"/>
            <a:t>从局部到全面</a:t>
          </a:r>
          <a:r>
            <a:rPr lang="en-US" sz="1100" dirty="0" smtClean="0"/>
            <a:t>---</a:t>
          </a:r>
          <a:r>
            <a:rPr lang="zh-CN" sz="1100" dirty="0" smtClean="0"/>
            <a:t>将系统集成融入让区成为热点</a:t>
          </a:r>
          <a:r>
            <a:rPr lang="zh-CN" altLang="en-US" sz="1100" dirty="0" smtClean="0"/>
            <a:t>；</a:t>
          </a:r>
          <a:endParaRPr lang="zh-CN" altLang="en-US" sz="1100" dirty="0"/>
        </a:p>
      </dgm:t>
    </dgm:pt>
    <dgm:pt modelId="{9828AD19-61D7-48A4-8416-0FC42E686F58}" type="parTrans" cxnId="{C767BAAA-13F3-4583-B821-97B36A56EA0C}">
      <dgm:prSet/>
      <dgm:spPr/>
      <dgm:t>
        <a:bodyPr/>
        <a:lstStyle/>
        <a:p>
          <a:endParaRPr lang="zh-CN" altLang="en-US"/>
        </a:p>
      </dgm:t>
    </dgm:pt>
    <dgm:pt modelId="{C771CD32-F182-4665-B0D9-67D36D2B258D}" type="sibTrans" cxnId="{C767BAAA-13F3-4583-B821-97B36A56EA0C}">
      <dgm:prSet/>
      <dgm:spPr/>
      <dgm:t>
        <a:bodyPr/>
        <a:lstStyle/>
        <a:p>
          <a:endParaRPr lang="zh-CN" altLang="en-US"/>
        </a:p>
      </dgm:t>
    </dgm:pt>
    <dgm:pt modelId="{87A21E32-F548-4131-B835-FC291E916240}">
      <dgm:prSet phldrT="[文本]" custT="1"/>
      <dgm:spPr/>
      <dgm:t>
        <a:bodyPr anchor="ctr"/>
        <a:lstStyle/>
        <a:p>
          <a:r>
            <a:rPr lang="zh-CN" sz="1100" dirty="0" smtClean="0"/>
            <a:t>今后社区智能集成是一个必然趋势</a:t>
          </a:r>
          <a:r>
            <a:rPr lang="zh-CN" altLang="en-US" sz="1100" dirty="0" smtClean="0"/>
            <a:t>。</a:t>
          </a:r>
          <a:endParaRPr lang="zh-CN" altLang="en-US" sz="1100" dirty="0"/>
        </a:p>
      </dgm:t>
    </dgm:pt>
    <dgm:pt modelId="{E0A316D1-3964-49AD-ABF5-32C9B2F3F56E}" type="parTrans" cxnId="{951302A5-4C73-44A2-9ECD-03FF7F3DB7B2}">
      <dgm:prSet/>
      <dgm:spPr/>
      <dgm:t>
        <a:bodyPr/>
        <a:lstStyle/>
        <a:p>
          <a:endParaRPr lang="zh-CN" altLang="en-US"/>
        </a:p>
      </dgm:t>
    </dgm:pt>
    <dgm:pt modelId="{91101D4E-9C68-4B8E-B9A3-7F8F2CD71DCC}" type="sibTrans" cxnId="{951302A5-4C73-44A2-9ECD-03FF7F3DB7B2}">
      <dgm:prSet/>
      <dgm:spPr/>
      <dgm:t>
        <a:bodyPr/>
        <a:lstStyle/>
        <a:p>
          <a:endParaRPr lang="zh-CN" altLang="en-US"/>
        </a:p>
      </dgm:t>
    </dgm:pt>
    <dgm:pt modelId="{BCDD309D-CC97-4FB8-B445-6AB9CFBF77B1}">
      <dgm:prSet phldrT="[文本]" custT="1"/>
      <dgm:spPr/>
      <dgm:t>
        <a:bodyPr anchor="ctr"/>
        <a:lstStyle/>
        <a:p>
          <a:endParaRPr lang="zh-CN" altLang="en-US" sz="1100" dirty="0"/>
        </a:p>
      </dgm:t>
    </dgm:pt>
    <dgm:pt modelId="{30039E8E-DE17-4D8D-9412-A599EB961573}" type="parTrans" cxnId="{C9046E18-EB75-4612-B51A-1951E97DC9F6}">
      <dgm:prSet/>
      <dgm:spPr/>
      <dgm:t>
        <a:bodyPr/>
        <a:lstStyle/>
        <a:p>
          <a:endParaRPr lang="zh-CN" altLang="en-US"/>
        </a:p>
      </dgm:t>
    </dgm:pt>
    <dgm:pt modelId="{AB7B4EC9-6F0D-43FE-82B5-1FDE66FAB79D}" type="sibTrans" cxnId="{C9046E18-EB75-4612-B51A-1951E97DC9F6}">
      <dgm:prSet/>
      <dgm:spPr/>
      <dgm:t>
        <a:bodyPr/>
        <a:lstStyle/>
        <a:p>
          <a:endParaRPr lang="zh-CN" altLang="en-US"/>
        </a:p>
      </dgm:t>
    </dgm:pt>
    <dgm:pt modelId="{486D6E38-3FAA-4305-AECF-3196F4DF3365}" type="pres">
      <dgm:prSet presAssocID="{C88E7C1D-A2F1-41B9-80C1-819BDEAD583D}" presName="Name0" presStyleCnt="0">
        <dgm:presLayoutVars>
          <dgm:dir/>
          <dgm:animLvl val="lvl"/>
          <dgm:resizeHandles/>
        </dgm:presLayoutVars>
      </dgm:prSet>
      <dgm:spPr/>
      <dgm:t>
        <a:bodyPr/>
        <a:lstStyle/>
        <a:p>
          <a:endParaRPr lang="zh-CN" altLang="en-US"/>
        </a:p>
      </dgm:t>
    </dgm:pt>
    <dgm:pt modelId="{7EAC53D8-E90D-47A0-8448-B52483C030C5}" type="pres">
      <dgm:prSet presAssocID="{F070677B-E85E-4114-A030-5D07390636B5}" presName="linNode" presStyleCnt="0"/>
      <dgm:spPr/>
    </dgm:pt>
    <dgm:pt modelId="{632834E6-DC1E-4FED-B824-FA6572057EC5}" type="pres">
      <dgm:prSet presAssocID="{F070677B-E85E-4114-A030-5D07390636B5}" presName="parentShp" presStyleLbl="node1" presStyleIdx="0" presStyleCnt="2" custScaleX="71429">
        <dgm:presLayoutVars>
          <dgm:bulletEnabled val="1"/>
        </dgm:presLayoutVars>
      </dgm:prSet>
      <dgm:spPr/>
      <dgm:t>
        <a:bodyPr/>
        <a:lstStyle/>
        <a:p>
          <a:endParaRPr lang="zh-CN" altLang="en-US"/>
        </a:p>
      </dgm:t>
    </dgm:pt>
    <dgm:pt modelId="{4CC73A5B-15B2-4FEB-BA5F-E4683FADA466}" type="pres">
      <dgm:prSet presAssocID="{F070677B-E85E-4114-A030-5D07390636B5}" presName="childShp" presStyleLbl="bgAccFollowNode1" presStyleIdx="0" presStyleCnt="2" custScaleX="100000">
        <dgm:presLayoutVars>
          <dgm:bulletEnabled val="1"/>
        </dgm:presLayoutVars>
      </dgm:prSet>
      <dgm:spPr/>
      <dgm:t>
        <a:bodyPr/>
        <a:lstStyle/>
        <a:p>
          <a:endParaRPr lang="zh-CN" altLang="en-US"/>
        </a:p>
      </dgm:t>
    </dgm:pt>
    <dgm:pt modelId="{31CD75C0-EDB7-43DF-9418-DE13D4870C23}" type="pres">
      <dgm:prSet presAssocID="{6484FB5E-8943-442D-99BC-F37430796CA2}" presName="spacing" presStyleCnt="0"/>
      <dgm:spPr/>
    </dgm:pt>
    <dgm:pt modelId="{80285DD5-2D41-4B6C-B7AA-68E0B06171CD}" type="pres">
      <dgm:prSet presAssocID="{1DC1BB7A-626A-4BE5-B031-8D5FEEEC7418}" presName="linNode" presStyleCnt="0"/>
      <dgm:spPr/>
    </dgm:pt>
    <dgm:pt modelId="{C50F68E4-449A-43EA-8AFA-6488F82C632B}" type="pres">
      <dgm:prSet presAssocID="{1DC1BB7A-626A-4BE5-B031-8D5FEEEC7418}" presName="parentShp" presStyleLbl="node1" presStyleIdx="1" presStyleCnt="2" custScaleX="71429">
        <dgm:presLayoutVars>
          <dgm:bulletEnabled val="1"/>
        </dgm:presLayoutVars>
      </dgm:prSet>
      <dgm:spPr/>
      <dgm:t>
        <a:bodyPr/>
        <a:lstStyle/>
        <a:p>
          <a:endParaRPr lang="zh-CN" altLang="en-US"/>
        </a:p>
      </dgm:t>
    </dgm:pt>
    <dgm:pt modelId="{382A3DA6-D2F7-42BB-8A18-FA2AB0269954}" type="pres">
      <dgm:prSet presAssocID="{1DC1BB7A-626A-4BE5-B031-8D5FEEEC7418}" presName="childShp" presStyleLbl="bgAccFollowNode1" presStyleIdx="1" presStyleCnt="2" custScaleX="100000">
        <dgm:presLayoutVars>
          <dgm:bulletEnabled val="1"/>
        </dgm:presLayoutVars>
      </dgm:prSet>
      <dgm:spPr/>
      <dgm:t>
        <a:bodyPr/>
        <a:lstStyle/>
        <a:p>
          <a:endParaRPr lang="zh-CN" altLang="en-US"/>
        </a:p>
      </dgm:t>
    </dgm:pt>
  </dgm:ptLst>
  <dgm:cxnLst>
    <dgm:cxn modelId="{8BA75801-319E-4EBA-946F-CEABD48B8756}" srcId="{1DC1BB7A-626A-4BE5-B031-8D5FEEEC7418}" destId="{FFFFA900-60B6-42D3-99D2-12D48874DA68}" srcOrd="0" destOrd="0" parTransId="{4326DCBD-D694-4FBE-85DB-2514E5C995AC}" sibTransId="{680A264A-B8B7-44EE-B746-CC493583C9BA}"/>
    <dgm:cxn modelId="{B8995125-C298-4748-8042-740B765B027F}" type="presOf" srcId="{F070677B-E85E-4114-A030-5D07390636B5}" destId="{632834E6-DC1E-4FED-B824-FA6572057EC5}" srcOrd="0" destOrd="0" presId="urn:microsoft.com/office/officeart/2005/8/layout/vList6"/>
    <dgm:cxn modelId="{3E6CDCD8-9F5D-499F-8D59-A63967001EAB}" type="presOf" srcId="{1DC1BB7A-626A-4BE5-B031-8D5FEEEC7418}" destId="{C50F68E4-449A-43EA-8AFA-6488F82C632B}" srcOrd="0" destOrd="0" presId="urn:microsoft.com/office/officeart/2005/8/layout/vList6"/>
    <dgm:cxn modelId="{ACBE4542-178A-41D6-9A81-494D5798D7E7}" type="presOf" srcId="{BCDD309D-CC97-4FB8-B445-6AB9CFBF77B1}" destId="{382A3DA6-D2F7-42BB-8A18-FA2AB0269954}" srcOrd="0" destOrd="3" presId="urn:microsoft.com/office/officeart/2005/8/layout/vList6"/>
    <dgm:cxn modelId="{3DBCB9CC-808E-436D-AF7F-A4227F303A00}" type="presOf" srcId="{806A51B6-35CF-4200-930A-86D178D0E593}" destId="{4CC73A5B-15B2-4FEB-BA5F-E4683FADA466}" srcOrd="0" destOrd="1" presId="urn:microsoft.com/office/officeart/2005/8/layout/vList6"/>
    <dgm:cxn modelId="{FBEB7C97-B022-455F-AE68-756228CF6EA0}" type="presOf" srcId="{A5B9511C-AD15-49E1-B989-2E62A3E6C9C4}" destId="{4CC73A5B-15B2-4FEB-BA5F-E4683FADA466}" srcOrd="0" destOrd="0" presId="urn:microsoft.com/office/officeart/2005/8/layout/vList6"/>
    <dgm:cxn modelId="{6E0615A6-D264-4CB3-8CB9-12C5D3A2741E}" srcId="{1DC1BB7A-626A-4BE5-B031-8D5FEEEC7418}" destId="{35AB92F8-DADB-4745-BB79-74DFAE8BA6E1}" srcOrd="1" destOrd="0" parTransId="{0443229E-91A7-4C3B-86CC-E34232088DC1}" sibTransId="{E51C1389-7141-49BE-9B42-32644C77FB32}"/>
    <dgm:cxn modelId="{D4DC66D4-E306-4342-8A69-603F11AA9309}" type="presOf" srcId="{FFFFA900-60B6-42D3-99D2-12D48874DA68}" destId="{382A3DA6-D2F7-42BB-8A18-FA2AB0269954}" srcOrd="0" destOrd="0" presId="urn:microsoft.com/office/officeart/2005/8/layout/vList6"/>
    <dgm:cxn modelId="{03AE4AD5-9939-4E59-82AA-AD655858F5CD}" type="presOf" srcId="{C88E7C1D-A2F1-41B9-80C1-819BDEAD583D}" destId="{486D6E38-3FAA-4305-AECF-3196F4DF3365}" srcOrd="0" destOrd="0" presId="urn:microsoft.com/office/officeart/2005/8/layout/vList6"/>
    <dgm:cxn modelId="{C133BE79-2C17-4A60-A4BB-CB00F3A893F8}" type="presOf" srcId="{35AB92F8-DADB-4745-BB79-74DFAE8BA6E1}" destId="{382A3DA6-D2F7-42BB-8A18-FA2AB0269954}" srcOrd="0" destOrd="1" presId="urn:microsoft.com/office/officeart/2005/8/layout/vList6"/>
    <dgm:cxn modelId="{C767BAAA-13F3-4583-B821-97B36A56EA0C}" srcId="{1DC1BB7A-626A-4BE5-B031-8D5FEEEC7418}" destId="{F1277E76-7487-418C-B9CF-C05019222D1E}" srcOrd="2" destOrd="0" parTransId="{9828AD19-61D7-48A4-8416-0FC42E686F58}" sibTransId="{C771CD32-F182-4665-B0D9-67D36D2B258D}"/>
    <dgm:cxn modelId="{B63E76C0-F4AA-4631-A73A-8459CA1B3673}" srcId="{C88E7C1D-A2F1-41B9-80C1-819BDEAD583D}" destId="{F070677B-E85E-4114-A030-5D07390636B5}" srcOrd="0" destOrd="0" parTransId="{CF9847BB-60F4-4827-80C6-536CE4C23080}" sibTransId="{6484FB5E-8943-442D-99BC-F37430796CA2}"/>
    <dgm:cxn modelId="{B19F0AAA-6A97-4749-AF0E-A5C86EDDA085}" srcId="{F070677B-E85E-4114-A030-5D07390636B5}" destId="{806A51B6-35CF-4200-930A-86D178D0E593}" srcOrd="1" destOrd="0" parTransId="{09756176-5E8C-481E-85D0-B2291495546A}" sibTransId="{674C0F96-3FE6-44B0-97CF-07EF1741757E}"/>
    <dgm:cxn modelId="{83A01D96-3807-4E8E-8F16-D567AE41236C}" type="presOf" srcId="{87A21E32-F548-4131-B835-FC291E916240}" destId="{382A3DA6-D2F7-42BB-8A18-FA2AB0269954}" srcOrd="0" destOrd="4" presId="urn:microsoft.com/office/officeart/2005/8/layout/vList6"/>
    <dgm:cxn modelId="{A83149FA-31FB-4C2C-9ECB-A999E6940B47}" srcId="{F070677B-E85E-4114-A030-5D07390636B5}" destId="{A5B9511C-AD15-49E1-B989-2E62A3E6C9C4}" srcOrd="0" destOrd="0" parTransId="{E995FC0D-3AA3-4B9D-BAB7-22F429615224}" sibTransId="{71C05EFB-4ADF-4E37-8F23-F21186B3F8C6}"/>
    <dgm:cxn modelId="{951302A5-4C73-44A2-9ECD-03FF7F3DB7B2}" srcId="{1DC1BB7A-626A-4BE5-B031-8D5FEEEC7418}" destId="{87A21E32-F548-4131-B835-FC291E916240}" srcOrd="4" destOrd="0" parTransId="{E0A316D1-3964-49AD-ABF5-32C9B2F3F56E}" sibTransId="{91101D4E-9C68-4B8E-B9A3-7F8F2CD71DCC}"/>
    <dgm:cxn modelId="{92405CEE-961A-40E5-B26F-0C7E4416F67C}" srcId="{C88E7C1D-A2F1-41B9-80C1-819BDEAD583D}" destId="{1DC1BB7A-626A-4BE5-B031-8D5FEEEC7418}" srcOrd="1" destOrd="0" parTransId="{D8BE078C-4349-449E-B237-ACD08E1A351C}" sibTransId="{68AA74D6-E5C8-4B07-8AC5-099AC5A2C592}"/>
    <dgm:cxn modelId="{C9046E18-EB75-4612-B51A-1951E97DC9F6}" srcId="{1DC1BB7A-626A-4BE5-B031-8D5FEEEC7418}" destId="{BCDD309D-CC97-4FB8-B445-6AB9CFBF77B1}" srcOrd="3" destOrd="0" parTransId="{30039E8E-DE17-4D8D-9412-A599EB961573}" sibTransId="{AB7B4EC9-6F0D-43FE-82B5-1FDE66FAB79D}"/>
    <dgm:cxn modelId="{7476090A-8630-4BB0-BD91-F68AF6DA81ED}" type="presOf" srcId="{F1277E76-7487-418C-B9CF-C05019222D1E}" destId="{382A3DA6-D2F7-42BB-8A18-FA2AB0269954}" srcOrd="0" destOrd="2" presId="urn:microsoft.com/office/officeart/2005/8/layout/vList6"/>
    <dgm:cxn modelId="{88833415-41C2-4B4F-B8B7-2C3C89DCD6FB}" type="presParOf" srcId="{486D6E38-3FAA-4305-AECF-3196F4DF3365}" destId="{7EAC53D8-E90D-47A0-8448-B52483C030C5}" srcOrd="0" destOrd="0" presId="urn:microsoft.com/office/officeart/2005/8/layout/vList6"/>
    <dgm:cxn modelId="{047C20FB-F472-4388-9EB0-B4C9682A9178}" type="presParOf" srcId="{7EAC53D8-E90D-47A0-8448-B52483C030C5}" destId="{632834E6-DC1E-4FED-B824-FA6572057EC5}" srcOrd="0" destOrd="0" presId="urn:microsoft.com/office/officeart/2005/8/layout/vList6"/>
    <dgm:cxn modelId="{6B9B255C-1D85-457F-829D-B442A6429869}" type="presParOf" srcId="{7EAC53D8-E90D-47A0-8448-B52483C030C5}" destId="{4CC73A5B-15B2-4FEB-BA5F-E4683FADA466}" srcOrd="1" destOrd="0" presId="urn:microsoft.com/office/officeart/2005/8/layout/vList6"/>
    <dgm:cxn modelId="{FEC58A5C-351A-46C6-8D9B-CEE5E03D3EA6}" type="presParOf" srcId="{486D6E38-3FAA-4305-AECF-3196F4DF3365}" destId="{31CD75C0-EDB7-43DF-9418-DE13D4870C23}" srcOrd="1" destOrd="0" presId="urn:microsoft.com/office/officeart/2005/8/layout/vList6"/>
    <dgm:cxn modelId="{82183385-0BB8-4AE7-952C-5AFA22896803}" type="presParOf" srcId="{486D6E38-3FAA-4305-AECF-3196F4DF3365}" destId="{80285DD5-2D41-4B6C-B7AA-68E0B06171CD}" srcOrd="2" destOrd="0" presId="urn:microsoft.com/office/officeart/2005/8/layout/vList6"/>
    <dgm:cxn modelId="{628494A5-DB7F-46B5-80BF-61A3289678AB}" type="presParOf" srcId="{80285DD5-2D41-4B6C-B7AA-68E0B06171CD}" destId="{C50F68E4-449A-43EA-8AFA-6488F82C632B}" srcOrd="0" destOrd="0" presId="urn:microsoft.com/office/officeart/2005/8/layout/vList6"/>
    <dgm:cxn modelId="{FC44450E-11B5-4C1B-B4BC-AFA3283308D7}" type="presParOf" srcId="{80285DD5-2D41-4B6C-B7AA-68E0B06171CD}" destId="{382A3DA6-D2F7-42BB-8A18-FA2AB0269954}" srcOrd="1" destOrd="0" presId="urn:microsoft.com/office/officeart/2005/8/layout/vList6"/>
  </dgm:cxnLst>
  <dgm:bg/>
  <dgm:whole/>
</dgm:dataModel>
</file>

<file path=ppt/diagrams/data14.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60000"/>
            <a:lumOff val="40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2B35E9F2-4F04-49F0-956F-1DA33B568BFA}" type="presOf" srcId="{BBE9D60A-348D-4EE8-996C-765F55E25911}" destId="{AF5D4D04-D14A-425B-8D70-218A46D1DD0C}" srcOrd="0" destOrd="0" presId="urn:microsoft.com/office/officeart/2005/8/layout/chevron1"/>
    <dgm:cxn modelId="{A80B0475-7E45-4311-954D-6C72E535D502}" srcId="{531C0277-3C94-458B-8E10-D5EB6616BB5A}" destId="{830D22B4-F593-4D9C-A671-DEDC591EAEB7}" srcOrd="0" destOrd="0" parTransId="{BE37B5E3-2D06-4903-91E4-5E5A9933EAAB}" sibTransId="{236331ED-CB8D-4379-A140-E93AD3A2DC67}"/>
    <dgm:cxn modelId="{A85F9EBB-DDF3-4C35-91F6-33C551252BD9}" type="presOf" srcId="{A950A377-F278-4305-8052-6D906D0BF664}" destId="{DCB8D2C2-D5A7-4B4F-9937-0663FD7EA8C3}" srcOrd="0" destOrd="0" presId="urn:microsoft.com/office/officeart/2005/8/layout/chevron1"/>
    <dgm:cxn modelId="{774608E8-C83F-4710-B4AC-2A64489B7DD3}" srcId="{531C0277-3C94-458B-8E10-D5EB6616BB5A}" destId="{2A655040-C515-4FC7-9BEA-9F2A7F88E4C2}" srcOrd="3" destOrd="0" parTransId="{66F0B80C-2108-4643-ACA9-2318CA6A4831}" sibTransId="{C0AF0E54-B382-4B86-9E97-A62D836E98EE}"/>
    <dgm:cxn modelId="{22145A04-B269-49EF-87D9-D689628EE543}" type="presOf" srcId="{830D22B4-F593-4D9C-A671-DEDC591EAEB7}" destId="{4875BA2E-A5DA-42AE-B127-6FF1D13F41F1}"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407302D8-8BC2-438B-87DC-B25CAB80A6CC}" type="presOf" srcId="{33E5555A-503E-46B3-B4D9-BDF5983003A9}" destId="{98D39F23-83BF-41E3-8F40-AB68AF2C1E46}" srcOrd="0" destOrd="0" presId="urn:microsoft.com/office/officeart/2005/8/layout/chevron1"/>
    <dgm:cxn modelId="{88735A09-E9B7-4D2D-B2AE-376C4BF68153}"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ECE27C0-A2E6-42CD-B50B-9153ACB8800B}" type="presOf" srcId="{2A655040-C515-4FC7-9BEA-9F2A7F88E4C2}" destId="{24A381BD-3E5C-4D36-9507-CC610EC94462}" srcOrd="0" destOrd="0" presId="urn:microsoft.com/office/officeart/2005/8/layout/chevron1"/>
    <dgm:cxn modelId="{79FD5FAD-7657-414C-8393-991E22BE863E}" srcId="{531C0277-3C94-458B-8E10-D5EB6616BB5A}" destId="{33E5555A-503E-46B3-B4D9-BDF5983003A9}" srcOrd="1" destOrd="0" parTransId="{D3204F6B-4F76-4F88-B84B-257734C02C1B}" sibTransId="{F9207FB3-D713-4D69-B8A5-B52AA2073BB2}"/>
    <dgm:cxn modelId="{C518C9E9-24B2-484C-8DA3-29A2D6E6BDDE}" type="presParOf" srcId="{ABE01C23-8161-432A-B4A0-E44FA0E067FF}" destId="{4875BA2E-A5DA-42AE-B127-6FF1D13F41F1}" srcOrd="0" destOrd="0" presId="urn:microsoft.com/office/officeart/2005/8/layout/chevron1"/>
    <dgm:cxn modelId="{F228A888-1623-44B0-B86D-DC28229EE85C}" type="presParOf" srcId="{ABE01C23-8161-432A-B4A0-E44FA0E067FF}" destId="{D30F282C-2DB2-455D-99EF-EFA19A897E35}" srcOrd="1" destOrd="0" presId="urn:microsoft.com/office/officeart/2005/8/layout/chevron1"/>
    <dgm:cxn modelId="{9F7C0354-7E58-4673-8B26-7DD8B5624770}" type="presParOf" srcId="{ABE01C23-8161-432A-B4A0-E44FA0E067FF}" destId="{98D39F23-83BF-41E3-8F40-AB68AF2C1E46}" srcOrd="2" destOrd="0" presId="urn:microsoft.com/office/officeart/2005/8/layout/chevron1"/>
    <dgm:cxn modelId="{E27B5D0D-4265-40E5-A9B3-405CE8F8D9C0}" type="presParOf" srcId="{ABE01C23-8161-432A-B4A0-E44FA0E067FF}" destId="{C3D9B394-DE06-4B67-891F-0CA964DAB3F9}" srcOrd="3" destOrd="0" presId="urn:microsoft.com/office/officeart/2005/8/layout/chevron1"/>
    <dgm:cxn modelId="{0CC6CCDD-4408-44D9-B8E9-409A1C439C6E}" type="presParOf" srcId="{ABE01C23-8161-432A-B4A0-E44FA0E067FF}" destId="{AF5D4D04-D14A-425B-8D70-218A46D1DD0C}" srcOrd="4" destOrd="0" presId="urn:microsoft.com/office/officeart/2005/8/layout/chevron1"/>
    <dgm:cxn modelId="{81B027D4-DA83-4111-92D5-4E41CF9C2B0A}" type="presParOf" srcId="{ABE01C23-8161-432A-B4A0-E44FA0E067FF}" destId="{4791E100-BF38-417D-B340-DA5F98B0E481}" srcOrd="5" destOrd="0" presId="urn:microsoft.com/office/officeart/2005/8/layout/chevron1"/>
    <dgm:cxn modelId="{4DEE63C7-5E3D-4E91-8257-BF1FC14F21C0}" type="presParOf" srcId="{ABE01C23-8161-432A-B4A0-E44FA0E067FF}" destId="{24A381BD-3E5C-4D36-9507-CC610EC94462}" srcOrd="6" destOrd="0" presId="urn:microsoft.com/office/officeart/2005/8/layout/chevron1"/>
    <dgm:cxn modelId="{3CC0727A-AE44-4569-92EB-DA757E616B5D}" type="presParOf" srcId="{ABE01C23-8161-432A-B4A0-E44FA0E067FF}" destId="{2B007D58-5616-4E55-AAD4-A35954560428}" srcOrd="7" destOrd="0" presId="urn:microsoft.com/office/officeart/2005/8/layout/chevron1"/>
    <dgm:cxn modelId="{783AF9C4-6A3F-496B-B93E-5EA716D83CBE}" type="presParOf" srcId="{ABE01C23-8161-432A-B4A0-E44FA0E067FF}" destId="{DCB8D2C2-D5A7-4B4F-9937-0663FD7EA8C3}" srcOrd="8" destOrd="0" presId="urn:microsoft.com/office/officeart/2005/8/layout/chevron1"/>
  </dgm:cxnLst>
  <dgm:bg/>
  <dgm:whole/>
</dgm:dataModel>
</file>

<file path=ppt/diagrams/data15.xml><?xml version="1.0" encoding="utf-8"?>
<dgm:dataModel xmlns:dgm="http://schemas.openxmlformats.org/drawingml/2006/diagram" xmlns:a="http://schemas.openxmlformats.org/drawingml/2006/main">
  <dgm:ptLst>
    <dgm:pt modelId="{199DDB87-F41B-4EED-A526-A11ACF652F5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zh-CN" altLang="en-US"/>
        </a:p>
      </dgm:t>
    </dgm:pt>
    <dgm:pt modelId="{1024A8AD-46E9-495A-9895-59092673340F}">
      <dgm:prSet phldrT="[文本]" custT="1"/>
      <dgm:spPr/>
      <dgm:t>
        <a:bodyPr/>
        <a:lstStyle/>
        <a:p>
          <a:pPr algn="l"/>
          <a:r>
            <a:rPr lang="en-US" altLang="zh-CN" sz="1600" b="1" dirty="0" smtClean="0">
              <a:effectLst>
                <a:outerShdw blurRad="38100" dist="38100" dir="2700000" algn="tl">
                  <a:srgbClr val="C0C0C0"/>
                </a:outerShdw>
              </a:effectLst>
              <a:latin typeface="Arial" charset="0"/>
              <a:ea typeface="微软雅黑" pitchFamily="34" charset="-122"/>
            </a:rPr>
            <a:t>8.3. </a:t>
          </a:r>
          <a:r>
            <a:rPr lang="zh-CN" altLang="en-US" sz="1600" b="1" dirty="0" smtClean="0">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effectLst>
              <a:outerShdw blurRad="38100" dist="38100" dir="2700000" algn="tl">
                <a:srgbClr val="C0C0C0"/>
              </a:outerShdw>
            </a:effectLst>
            <a:latin typeface="Arial" charset="0"/>
            <a:ea typeface="微软雅黑" pitchFamily="34" charset="-122"/>
          </a:endParaRPr>
        </a:p>
      </dgm:t>
    </dgm:pt>
    <dgm:pt modelId="{722B7DBF-06F9-4289-ABAA-0D66ED740ECB}" type="parTrans" cxnId="{6A837636-8F8F-499C-8CD9-6D3B0F26BE5F}">
      <dgm:prSet/>
      <dgm:spPr/>
      <dgm:t>
        <a:bodyPr/>
        <a:lstStyle/>
        <a:p>
          <a:pPr algn="l"/>
          <a:endParaRPr lang="zh-CN" altLang="en-US" sz="1600">
            <a:solidFill>
              <a:schemeClr val="bg1"/>
            </a:solidFill>
          </a:endParaRPr>
        </a:p>
      </dgm:t>
    </dgm:pt>
    <dgm:pt modelId="{68B17FC2-D2CC-4F71-98D2-83148DDBF36F}" type="sibTrans" cxnId="{6A837636-8F8F-499C-8CD9-6D3B0F26BE5F}">
      <dgm:prSet/>
      <dgm:spPr/>
      <dgm:t>
        <a:bodyPr/>
        <a:lstStyle/>
        <a:p>
          <a:pPr algn="l"/>
          <a:endParaRPr lang="zh-CN" altLang="en-US" sz="1600">
            <a:solidFill>
              <a:schemeClr val="bg1"/>
            </a:solidFill>
          </a:endParaRPr>
        </a:p>
      </dgm:t>
    </dgm:pt>
    <dgm:pt modelId="{C029F7C2-43AC-4FEB-B65D-B6920B72EB28}">
      <dgm:prSet phldrT="[文本]" custT="1"/>
      <dgm:spPr/>
      <dgm:t>
        <a:bodyPr/>
        <a:lstStyle/>
        <a:p>
          <a:pPr algn="l"/>
          <a:r>
            <a:rPr lang="en-US" altLang="zh-CN" sz="1600" b="1" dirty="0" smtClean="0">
              <a:effectLst>
                <a:outerShdw blurRad="38100" dist="38100" dir="2700000" algn="tl">
                  <a:srgbClr val="C0C0C0"/>
                </a:outerShdw>
              </a:effectLst>
              <a:latin typeface="Arial" charset="0"/>
              <a:ea typeface="微软雅黑" pitchFamily="34" charset="-122"/>
            </a:rPr>
            <a:t>8.5.</a:t>
          </a:r>
          <a:r>
            <a:rPr lang="zh-CN" altLang="en-US" sz="1600" b="1" dirty="0" smtClean="0">
              <a:effectLst>
                <a:outerShdw blurRad="38100" dist="38100" dir="2700000" algn="tl">
                  <a:srgbClr val="C0C0C0"/>
                </a:outerShdw>
              </a:effectLst>
              <a:latin typeface="Arial" charset="0"/>
              <a:ea typeface="微软雅黑" pitchFamily="34" charset="-122"/>
            </a:rPr>
            <a:t>智能建筑的发展趋势 </a:t>
          </a:r>
          <a:endParaRPr lang="zh-CN" altLang="en-US" sz="1600" b="1" dirty="0">
            <a:effectLst>
              <a:outerShdw blurRad="38100" dist="38100" dir="2700000" algn="tl">
                <a:srgbClr val="C0C0C0"/>
              </a:outerShdw>
            </a:effectLst>
            <a:latin typeface="Arial" charset="0"/>
            <a:ea typeface="微软雅黑" pitchFamily="34" charset="-122"/>
          </a:endParaRPr>
        </a:p>
      </dgm:t>
    </dgm:pt>
    <dgm:pt modelId="{E07A02CB-AB00-4DC7-B718-722B9075510A}" type="parTrans" cxnId="{79C18C7D-C939-4538-B9B6-2BBEE912A512}">
      <dgm:prSet/>
      <dgm:spPr/>
      <dgm:t>
        <a:bodyPr/>
        <a:lstStyle/>
        <a:p>
          <a:pPr algn="l"/>
          <a:endParaRPr lang="zh-CN" altLang="en-US" sz="1600">
            <a:solidFill>
              <a:schemeClr val="bg1"/>
            </a:solidFill>
          </a:endParaRPr>
        </a:p>
      </dgm:t>
    </dgm:pt>
    <dgm:pt modelId="{DBE7F197-56C4-4052-86A6-C767812D22FA}" type="sibTrans" cxnId="{79C18C7D-C939-4538-B9B6-2BBEE912A512}">
      <dgm:prSet/>
      <dgm:spPr/>
      <dgm:t>
        <a:bodyPr/>
        <a:lstStyle/>
        <a:p>
          <a:pPr algn="l"/>
          <a:endParaRPr lang="zh-CN" altLang="en-US" sz="1600">
            <a:solidFill>
              <a:schemeClr val="bg1"/>
            </a:solidFill>
          </a:endParaRPr>
        </a:p>
      </dgm:t>
    </dgm:pt>
    <dgm:pt modelId="{16B67D7D-0B45-45A2-B77E-B784A7AA8B2F}">
      <dgm:prSet phldrT="[文本]" custT="1"/>
      <dgm:spPr>
        <a:solidFill>
          <a:schemeClr val="accent6">
            <a:lumMod val="75000"/>
          </a:schemeClr>
        </a:solidFill>
      </dgm:spPr>
      <dgm:t>
        <a:bodyPr/>
        <a:lstStyle/>
        <a:p>
          <a:pPr algn="l"/>
          <a:r>
            <a:rPr lang="en-US" altLang="zh-CN" sz="1600" b="1" dirty="0" smtClean="0">
              <a:solidFill>
                <a:schemeClr val="bg1"/>
              </a:solidFill>
              <a:effectLst>
                <a:outerShdw blurRad="38100" dist="38100" dir="2700000" algn="tl">
                  <a:srgbClr val="C0C0C0"/>
                </a:outerShdw>
              </a:effectLst>
              <a:latin typeface="Arial" charset="0"/>
              <a:ea typeface="微软雅黑" pitchFamily="34" charset="-122"/>
            </a:rPr>
            <a:t>8.2. </a:t>
          </a:r>
          <a:r>
            <a:rPr lang="zh-CN" altLang="en-US" sz="1600" b="1" dirty="0" smtClean="0">
              <a:solidFill>
                <a:schemeClr val="bg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bg1"/>
            </a:solidFill>
            <a:effectLst>
              <a:outerShdw blurRad="38100" dist="38100" dir="2700000" algn="tl">
                <a:srgbClr val="C0C0C0"/>
              </a:outerShdw>
            </a:effectLst>
            <a:latin typeface="Arial" charset="0"/>
            <a:ea typeface="微软雅黑" pitchFamily="34" charset="-122"/>
          </a:endParaRPr>
        </a:p>
      </dgm:t>
    </dgm:pt>
    <dgm:pt modelId="{5689E75A-3C12-473E-AF3C-92528CA1DED7}" type="parTrans" cxnId="{A0B1FA64-B084-4183-87AB-26B05A2CB327}">
      <dgm:prSet/>
      <dgm:spPr/>
      <dgm:t>
        <a:bodyPr/>
        <a:lstStyle/>
        <a:p>
          <a:pPr algn="l"/>
          <a:endParaRPr lang="zh-CN" altLang="en-US" sz="1600">
            <a:solidFill>
              <a:schemeClr val="bg1"/>
            </a:solidFill>
          </a:endParaRPr>
        </a:p>
      </dgm:t>
    </dgm:pt>
    <dgm:pt modelId="{2F40297C-BAB8-4FB8-B46A-13B559738F86}" type="sibTrans" cxnId="{A0B1FA64-B084-4183-87AB-26B05A2CB327}">
      <dgm:prSet/>
      <dgm:spPr/>
      <dgm:t>
        <a:bodyPr/>
        <a:lstStyle/>
        <a:p>
          <a:pPr algn="l"/>
          <a:endParaRPr lang="zh-CN" altLang="en-US" sz="1600">
            <a:solidFill>
              <a:schemeClr val="bg1"/>
            </a:solidFill>
          </a:endParaRPr>
        </a:p>
      </dgm:t>
    </dgm:pt>
    <dgm:pt modelId="{EAD253D8-8E17-410B-81FB-8B012B881A22}">
      <dgm:prSet phldrT="[文本]" custT="1"/>
      <dgm:spPr/>
      <dgm:t>
        <a:bodyPr/>
        <a:lstStyle/>
        <a:p>
          <a:r>
            <a:rPr lang="en-US" altLang="zh-CN" sz="1600" b="1" dirty="0" smtClean="0">
              <a:effectLst>
                <a:outerShdw blurRad="38100" dist="38100" dir="2700000" algn="tl">
                  <a:srgbClr val="C0C0C0"/>
                </a:outerShdw>
              </a:effectLst>
              <a:latin typeface="Arial" charset="0"/>
              <a:ea typeface="微软雅黑" pitchFamily="34" charset="-122"/>
            </a:rPr>
            <a:t>8.4. </a:t>
          </a:r>
          <a:r>
            <a:rPr lang="zh-CN" altLang="en-US" sz="1600" b="1" dirty="0" smtClean="0">
              <a:effectLst>
                <a:outerShdw blurRad="38100" dist="38100" dir="2700000" algn="tl">
                  <a:srgbClr val="C0C0C0"/>
                </a:outerShdw>
              </a:effectLst>
              <a:latin typeface="Arial" charset="0"/>
              <a:ea typeface="微软雅黑" pitchFamily="34" charset="-122"/>
            </a:rPr>
            <a:t>智能建筑的基本要求和技术基础</a:t>
          </a:r>
          <a:endParaRPr lang="zh-CN" altLang="en-US" sz="1600" b="1" dirty="0">
            <a:effectLst>
              <a:outerShdw blurRad="38100" dist="38100" dir="2700000" algn="tl">
                <a:srgbClr val="C0C0C0"/>
              </a:outerShdw>
            </a:effectLst>
            <a:latin typeface="Arial" charset="0"/>
            <a:ea typeface="微软雅黑" pitchFamily="34" charset="-122"/>
          </a:endParaRPr>
        </a:p>
      </dgm:t>
    </dgm:pt>
    <dgm:pt modelId="{CE9B9B2E-0FBF-4796-BA13-E2EBBA10CE03}" type="parTrans" cxnId="{C57DC253-A1EA-4F60-B181-63960F52B0AA}">
      <dgm:prSet/>
      <dgm:spPr/>
      <dgm:t>
        <a:bodyPr/>
        <a:lstStyle/>
        <a:p>
          <a:endParaRPr lang="zh-CN" altLang="en-US"/>
        </a:p>
      </dgm:t>
    </dgm:pt>
    <dgm:pt modelId="{3F8979EA-D725-43BB-96B6-60B48935B122}" type="sibTrans" cxnId="{C57DC253-A1EA-4F60-B181-63960F52B0AA}">
      <dgm:prSet/>
      <dgm:spPr/>
      <dgm:t>
        <a:bodyPr/>
        <a:lstStyle/>
        <a:p>
          <a:endParaRPr lang="zh-CN" altLang="en-US"/>
        </a:p>
      </dgm:t>
    </dgm:pt>
    <dgm:pt modelId="{1A53D0D9-197F-4396-80FA-529B34174624}">
      <dgm:prSet phldrT="[文本]" custT="1"/>
      <dgm:spPr>
        <a:solidFill>
          <a:schemeClr val="accent1">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8.1.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智能建筑的由来与发展</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DE334531-DDF8-47E2-A047-2CCF079EA11D}" type="sibTrans" cxnId="{EC0540B1-40D6-41CD-80C1-AA1857A161EA}">
      <dgm:prSet/>
      <dgm:spPr/>
      <dgm:t>
        <a:bodyPr/>
        <a:lstStyle/>
        <a:p>
          <a:pPr algn="l"/>
          <a:endParaRPr lang="zh-CN" altLang="en-US" sz="1600">
            <a:solidFill>
              <a:schemeClr val="bg1"/>
            </a:solidFill>
          </a:endParaRPr>
        </a:p>
      </dgm:t>
    </dgm:pt>
    <dgm:pt modelId="{4218E8C2-5F94-4B9C-9DC3-46BF847030FE}" type="parTrans" cxnId="{EC0540B1-40D6-41CD-80C1-AA1857A161EA}">
      <dgm:prSet/>
      <dgm:spPr/>
      <dgm:t>
        <a:bodyPr/>
        <a:lstStyle/>
        <a:p>
          <a:pPr algn="l"/>
          <a:endParaRPr lang="zh-CN" altLang="en-US" sz="1600">
            <a:solidFill>
              <a:schemeClr val="bg1"/>
            </a:solidFill>
          </a:endParaRPr>
        </a:p>
      </dgm:t>
    </dgm:pt>
    <dgm:pt modelId="{AA14D40B-6303-46FF-9FD3-4AA35C89BCB6}" type="pres">
      <dgm:prSet presAssocID="{199DDB87-F41B-4EED-A526-A11ACF652F5D}" presName="linear" presStyleCnt="0">
        <dgm:presLayoutVars>
          <dgm:dir/>
          <dgm:animLvl val="lvl"/>
          <dgm:resizeHandles val="exact"/>
        </dgm:presLayoutVars>
      </dgm:prSet>
      <dgm:spPr/>
      <dgm:t>
        <a:bodyPr/>
        <a:lstStyle/>
        <a:p>
          <a:endParaRPr lang="zh-CN" altLang="en-US"/>
        </a:p>
      </dgm:t>
    </dgm:pt>
    <dgm:pt modelId="{8C6E4DB4-A12C-4998-BFD7-E065E9FED195}" type="pres">
      <dgm:prSet presAssocID="{1A53D0D9-197F-4396-80FA-529B34174624}" presName="parentLin" presStyleCnt="0"/>
      <dgm:spPr/>
      <dgm:t>
        <a:bodyPr/>
        <a:lstStyle/>
        <a:p>
          <a:endParaRPr lang="zh-CN" altLang="en-US"/>
        </a:p>
      </dgm:t>
    </dgm:pt>
    <dgm:pt modelId="{DA8F8B37-246C-49A1-BFCA-E3D3EE8ACD6A}" type="pres">
      <dgm:prSet presAssocID="{1A53D0D9-197F-4396-80FA-529B34174624}" presName="parentLeftMargin" presStyleLbl="node1" presStyleIdx="0" presStyleCnt="5"/>
      <dgm:spPr/>
      <dgm:t>
        <a:bodyPr/>
        <a:lstStyle/>
        <a:p>
          <a:endParaRPr lang="zh-CN" altLang="en-US"/>
        </a:p>
      </dgm:t>
    </dgm:pt>
    <dgm:pt modelId="{A3088637-D142-4080-BFD5-9EAA5173CC8A}" type="pres">
      <dgm:prSet presAssocID="{1A53D0D9-197F-4396-80FA-529B34174624}" presName="parentText" presStyleLbl="node1" presStyleIdx="0" presStyleCnt="5" custScaleX="148062" custLinFactNeighborX="-4761" custLinFactNeighborY="11570">
        <dgm:presLayoutVars>
          <dgm:chMax val="0"/>
          <dgm:bulletEnabled val="1"/>
        </dgm:presLayoutVars>
      </dgm:prSet>
      <dgm:spPr/>
      <dgm:t>
        <a:bodyPr/>
        <a:lstStyle/>
        <a:p>
          <a:endParaRPr lang="zh-CN" altLang="en-US"/>
        </a:p>
      </dgm:t>
    </dgm:pt>
    <dgm:pt modelId="{71FA5F2E-A86D-4F54-93BE-5EE8568B1374}" type="pres">
      <dgm:prSet presAssocID="{1A53D0D9-197F-4396-80FA-529B34174624}" presName="negativeSpace" presStyleCnt="0"/>
      <dgm:spPr/>
      <dgm:t>
        <a:bodyPr/>
        <a:lstStyle/>
        <a:p>
          <a:endParaRPr lang="zh-CN" altLang="en-US"/>
        </a:p>
      </dgm:t>
    </dgm:pt>
    <dgm:pt modelId="{448FAD6D-FCAE-4274-998C-8BB4A1202D12}" type="pres">
      <dgm:prSet presAssocID="{1A53D0D9-197F-4396-80FA-529B34174624}" presName="childText" presStyleLbl="conFgAcc1" presStyleIdx="0" presStyleCnt="5" custScaleX="100000" custScaleY="100497">
        <dgm:presLayoutVars>
          <dgm:bulletEnabled val="1"/>
        </dgm:presLayoutVars>
      </dgm:prSet>
      <dgm:spPr/>
      <dgm:t>
        <a:bodyPr/>
        <a:lstStyle/>
        <a:p>
          <a:endParaRPr lang="zh-CN" altLang="en-US"/>
        </a:p>
      </dgm:t>
    </dgm:pt>
    <dgm:pt modelId="{E08A31A6-60C9-4C38-9CD4-AE22F50E15F9}" type="pres">
      <dgm:prSet presAssocID="{DE334531-DDF8-47E2-A047-2CCF079EA11D}" presName="spaceBetweenRectangles" presStyleCnt="0"/>
      <dgm:spPr/>
      <dgm:t>
        <a:bodyPr/>
        <a:lstStyle/>
        <a:p>
          <a:endParaRPr lang="zh-CN" altLang="en-US"/>
        </a:p>
      </dgm:t>
    </dgm:pt>
    <dgm:pt modelId="{E37CAE58-4EF4-4F9C-8194-0D96F8A6CC21}" type="pres">
      <dgm:prSet presAssocID="{16B67D7D-0B45-45A2-B77E-B784A7AA8B2F}" presName="parentLin" presStyleCnt="0"/>
      <dgm:spPr/>
      <dgm:t>
        <a:bodyPr/>
        <a:lstStyle/>
        <a:p>
          <a:endParaRPr lang="zh-CN" altLang="en-US"/>
        </a:p>
      </dgm:t>
    </dgm:pt>
    <dgm:pt modelId="{0E62CF29-F44F-4894-B925-A6D3952247D6}" type="pres">
      <dgm:prSet presAssocID="{16B67D7D-0B45-45A2-B77E-B784A7AA8B2F}" presName="parentLeftMargin" presStyleLbl="node1" presStyleIdx="0" presStyleCnt="5"/>
      <dgm:spPr/>
      <dgm:t>
        <a:bodyPr/>
        <a:lstStyle/>
        <a:p>
          <a:endParaRPr lang="zh-CN" altLang="en-US"/>
        </a:p>
      </dgm:t>
    </dgm:pt>
    <dgm:pt modelId="{63EE1B39-3E42-49BE-B9EB-B9485027AAAB}" type="pres">
      <dgm:prSet presAssocID="{16B67D7D-0B45-45A2-B77E-B784A7AA8B2F}" presName="parentText" presStyleLbl="node1" presStyleIdx="1" presStyleCnt="5" custScaleX="148062" custLinFactNeighborX="-4762" custLinFactNeighborY="9856">
        <dgm:presLayoutVars>
          <dgm:chMax val="0"/>
          <dgm:bulletEnabled val="1"/>
        </dgm:presLayoutVars>
      </dgm:prSet>
      <dgm:spPr/>
      <dgm:t>
        <a:bodyPr/>
        <a:lstStyle/>
        <a:p>
          <a:endParaRPr lang="zh-CN" altLang="en-US"/>
        </a:p>
      </dgm:t>
    </dgm:pt>
    <dgm:pt modelId="{8851F6B7-F059-43FC-B64E-3BF8CC6BDEE8}" type="pres">
      <dgm:prSet presAssocID="{16B67D7D-0B45-45A2-B77E-B784A7AA8B2F}" presName="negativeSpace" presStyleCnt="0"/>
      <dgm:spPr/>
      <dgm:t>
        <a:bodyPr/>
        <a:lstStyle/>
        <a:p>
          <a:endParaRPr lang="zh-CN" altLang="en-US"/>
        </a:p>
      </dgm:t>
    </dgm:pt>
    <dgm:pt modelId="{CB28FD5A-2B1F-4137-A07A-83BC70E09785}" type="pres">
      <dgm:prSet presAssocID="{16B67D7D-0B45-45A2-B77E-B784A7AA8B2F}" presName="childText" presStyleLbl="conFgAcc1" presStyleIdx="1" presStyleCnt="5" custScaleX="100000">
        <dgm:presLayoutVars>
          <dgm:bulletEnabled val="1"/>
        </dgm:presLayoutVars>
      </dgm:prSet>
      <dgm:spPr/>
      <dgm:t>
        <a:bodyPr/>
        <a:lstStyle/>
        <a:p>
          <a:endParaRPr lang="zh-CN" altLang="en-US"/>
        </a:p>
      </dgm:t>
    </dgm:pt>
    <dgm:pt modelId="{9389AC63-BBC8-44C4-B480-CFB11178565F}" type="pres">
      <dgm:prSet presAssocID="{2F40297C-BAB8-4FB8-B46A-13B559738F86}" presName="spaceBetweenRectangles" presStyleCnt="0"/>
      <dgm:spPr/>
      <dgm:t>
        <a:bodyPr/>
        <a:lstStyle/>
        <a:p>
          <a:endParaRPr lang="zh-CN" altLang="en-US"/>
        </a:p>
      </dgm:t>
    </dgm:pt>
    <dgm:pt modelId="{E03459AC-E9F9-4923-BCF3-A510705EB1B8}" type="pres">
      <dgm:prSet presAssocID="{1024A8AD-46E9-495A-9895-59092673340F}" presName="parentLin" presStyleCnt="0"/>
      <dgm:spPr/>
      <dgm:t>
        <a:bodyPr/>
        <a:lstStyle/>
        <a:p>
          <a:endParaRPr lang="zh-CN" altLang="en-US"/>
        </a:p>
      </dgm:t>
    </dgm:pt>
    <dgm:pt modelId="{0FDA2798-B8CB-4356-BDA9-9D57BF091B52}" type="pres">
      <dgm:prSet presAssocID="{1024A8AD-46E9-495A-9895-59092673340F}" presName="parentLeftMargin" presStyleLbl="node1" presStyleIdx="1" presStyleCnt="5"/>
      <dgm:spPr/>
      <dgm:t>
        <a:bodyPr/>
        <a:lstStyle/>
        <a:p>
          <a:endParaRPr lang="zh-CN" altLang="en-US"/>
        </a:p>
      </dgm:t>
    </dgm:pt>
    <dgm:pt modelId="{00AE0366-7A18-4196-964B-307DFFBA5540}" type="pres">
      <dgm:prSet presAssocID="{1024A8AD-46E9-495A-9895-59092673340F}" presName="parentText" presStyleLbl="node1" presStyleIdx="2" presStyleCnt="5" custScaleX="148062" custLinFactNeighborX="-4761" custLinFactNeighborY="17530">
        <dgm:presLayoutVars>
          <dgm:chMax val="0"/>
          <dgm:bulletEnabled val="1"/>
        </dgm:presLayoutVars>
      </dgm:prSet>
      <dgm:spPr/>
      <dgm:t>
        <a:bodyPr/>
        <a:lstStyle/>
        <a:p>
          <a:endParaRPr lang="zh-CN" altLang="en-US"/>
        </a:p>
      </dgm:t>
    </dgm:pt>
    <dgm:pt modelId="{BD4B0339-85A3-4209-BEBA-2B674B7B857C}" type="pres">
      <dgm:prSet presAssocID="{1024A8AD-46E9-495A-9895-59092673340F}" presName="negativeSpace" presStyleCnt="0"/>
      <dgm:spPr/>
      <dgm:t>
        <a:bodyPr/>
        <a:lstStyle/>
        <a:p>
          <a:endParaRPr lang="zh-CN" altLang="en-US"/>
        </a:p>
      </dgm:t>
    </dgm:pt>
    <dgm:pt modelId="{3CB1FC66-4B8D-43AD-8177-7212BB342AA1}" type="pres">
      <dgm:prSet presAssocID="{1024A8AD-46E9-495A-9895-59092673340F}" presName="childText" presStyleLbl="conFgAcc1" presStyleIdx="2" presStyleCnt="5">
        <dgm:presLayoutVars>
          <dgm:bulletEnabled val="1"/>
        </dgm:presLayoutVars>
      </dgm:prSet>
      <dgm:spPr/>
      <dgm:t>
        <a:bodyPr/>
        <a:lstStyle/>
        <a:p>
          <a:endParaRPr lang="zh-CN" altLang="en-US"/>
        </a:p>
      </dgm:t>
    </dgm:pt>
    <dgm:pt modelId="{FD2F31BC-40AA-4638-BD55-6EA9301FD551}" type="pres">
      <dgm:prSet presAssocID="{68B17FC2-D2CC-4F71-98D2-83148DDBF36F}" presName="spaceBetweenRectangles" presStyleCnt="0"/>
      <dgm:spPr/>
      <dgm:t>
        <a:bodyPr/>
        <a:lstStyle/>
        <a:p>
          <a:endParaRPr lang="zh-CN" altLang="en-US"/>
        </a:p>
      </dgm:t>
    </dgm:pt>
    <dgm:pt modelId="{206A571A-D51C-41C0-B379-2EC7212EAEA2}" type="pres">
      <dgm:prSet presAssocID="{EAD253D8-8E17-410B-81FB-8B012B881A22}" presName="parentLin" presStyleCnt="0"/>
      <dgm:spPr/>
      <dgm:t>
        <a:bodyPr/>
        <a:lstStyle/>
        <a:p>
          <a:endParaRPr lang="zh-CN" altLang="en-US"/>
        </a:p>
      </dgm:t>
    </dgm:pt>
    <dgm:pt modelId="{5FF4EE54-2ECE-4F64-A2FF-0F4FFF2D9D43}" type="pres">
      <dgm:prSet presAssocID="{EAD253D8-8E17-410B-81FB-8B012B881A22}" presName="parentLeftMargin" presStyleLbl="node1" presStyleIdx="2" presStyleCnt="5" custScaleX="131293" custLinFactNeighborX="-4761" custLinFactNeighborY="17530"/>
      <dgm:spPr/>
      <dgm:t>
        <a:bodyPr/>
        <a:lstStyle/>
        <a:p>
          <a:endParaRPr lang="zh-CN" altLang="en-US"/>
        </a:p>
      </dgm:t>
    </dgm:pt>
    <dgm:pt modelId="{0637E33A-6D24-4D23-B8C6-55262F388029}" type="pres">
      <dgm:prSet presAssocID="{EAD253D8-8E17-410B-81FB-8B012B881A22}" presName="parentText" presStyleLbl="node1" presStyleIdx="3" presStyleCnt="5" custScaleX="149271" custLinFactNeighborX="-46186">
        <dgm:presLayoutVars>
          <dgm:chMax val="0"/>
          <dgm:bulletEnabled val="1"/>
        </dgm:presLayoutVars>
      </dgm:prSet>
      <dgm:spPr/>
      <dgm:t>
        <a:bodyPr/>
        <a:lstStyle/>
        <a:p>
          <a:endParaRPr lang="zh-CN" altLang="en-US"/>
        </a:p>
      </dgm:t>
    </dgm:pt>
    <dgm:pt modelId="{E5A9CC2C-4672-45F3-A86E-B3EB1695A30F}" type="pres">
      <dgm:prSet presAssocID="{EAD253D8-8E17-410B-81FB-8B012B881A22}" presName="negativeSpace" presStyleCnt="0"/>
      <dgm:spPr/>
      <dgm:t>
        <a:bodyPr/>
        <a:lstStyle/>
        <a:p>
          <a:endParaRPr lang="zh-CN" altLang="en-US"/>
        </a:p>
      </dgm:t>
    </dgm:pt>
    <dgm:pt modelId="{0B90F9F1-8876-4F43-BBC7-3F4424077CC2}" type="pres">
      <dgm:prSet presAssocID="{EAD253D8-8E17-410B-81FB-8B012B881A22}" presName="childText" presStyleLbl="conFgAcc1" presStyleIdx="3" presStyleCnt="5">
        <dgm:presLayoutVars>
          <dgm:bulletEnabled val="1"/>
        </dgm:presLayoutVars>
      </dgm:prSet>
      <dgm:spPr/>
      <dgm:t>
        <a:bodyPr/>
        <a:lstStyle/>
        <a:p>
          <a:endParaRPr lang="zh-CN" altLang="en-US"/>
        </a:p>
      </dgm:t>
    </dgm:pt>
    <dgm:pt modelId="{BCDA26D5-9ABD-4F69-AF34-326523FF9A7D}" type="pres">
      <dgm:prSet presAssocID="{3F8979EA-D725-43BB-96B6-60B48935B122}" presName="spaceBetweenRectangles" presStyleCnt="0"/>
      <dgm:spPr/>
      <dgm:t>
        <a:bodyPr/>
        <a:lstStyle/>
        <a:p>
          <a:endParaRPr lang="zh-CN" altLang="en-US"/>
        </a:p>
      </dgm:t>
    </dgm:pt>
    <dgm:pt modelId="{F7FA9D28-EFDE-48CD-8AA7-E5FFA3DF5458}" type="pres">
      <dgm:prSet presAssocID="{C029F7C2-43AC-4FEB-B65D-B6920B72EB28}" presName="parentLin" presStyleCnt="0"/>
      <dgm:spPr/>
      <dgm:t>
        <a:bodyPr/>
        <a:lstStyle/>
        <a:p>
          <a:endParaRPr lang="zh-CN" altLang="en-US"/>
        </a:p>
      </dgm:t>
    </dgm:pt>
    <dgm:pt modelId="{38D73DA5-049C-499D-9CBA-FFFC1D980ED1}" type="pres">
      <dgm:prSet presAssocID="{C029F7C2-43AC-4FEB-B65D-B6920B72EB28}" presName="parentLeftMargin" presStyleLbl="node1" presStyleIdx="3" presStyleCnt="5"/>
      <dgm:spPr/>
      <dgm:t>
        <a:bodyPr/>
        <a:lstStyle/>
        <a:p>
          <a:endParaRPr lang="zh-CN" altLang="en-US"/>
        </a:p>
      </dgm:t>
    </dgm:pt>
    <dgm:pt modelId="{12BCFE33-5EFB-42FC-81A2-E7A8E9989836}" type="pres">
      <dgm:prSet presAssocID="{C029F7C2-43AC-4FEB-B65D-B6920B72EB28}" presName="parentText" presStyleLbl="node1" presStyleIdx="4" presStyleCnt="5" custScaleX="148062" custScaleY="89622" custLinFactNeighborX="-4761" custLinFactNeighborY="16241">
        <dgm:presLayoutVars>
          <dgm:chMax val="0"/>
          <dgm:bulletEnabled val="1"/>
        </dgm:presLayoutVars>
      </dgm:prSet>
      <dgm:spPr/>
      <dgm:t>
        <a:bodyPr/>
        <a:lstStyle/>
        <a:p>
          <a:endParaRPr lang="zh-CN" altLang="en-US"/>
        </a:p>
      </dgm:t>
    </dgm:pt>
    <dgm:pt modelId="{0E8FD123-758F-4625-A5B7-662275D37CAD}" type="pres">
      <dgm:prSet presAssocID="{C029F7C2-43AC-4FEB-B65D-B6920B72EB28}" presName="negativeSpace" presStyleCnt="0"/>
      <dgm:spPr/>
      <dgm:t>
        <a:bodyPr/>
        <a:lstStyle/>
        <a:p>
          <a:endParaRPr lang="zh-CN" altLang="en-US"/>
        </a:p>
      </dgm:t>
    </dgm:pt>
    <dgm:pt modelId="{591D8A4E-0911-4CDE-8123-5E712F4F06F7}" type="pres">
      <dgm:prSet presAssocID="{C029F7C2-43AC-4FEB-B65D-B6920B72EB28}" presName="childText" presStyleLbl="conFgAcc1" presStyleIdx="4" presStyleCnt="5">
        <dgm:presLayoutVars>
          <dgm:bulletEnabled val="1"/>
        </dgm:presLayoutVars>
      </dgm:prSet>
      <dgm:spPr/>
      <dgm:t>
        <a:bodyPr/>
        <a:lstStyle/>
        <a:p>
          <a:endParaRPr lang="zh-CN" altLang="en-US"/>
        </a:p>
      </dgm:t>
    </dgm:pt>
  </dgm:ptLst>
  <dgm:cxnLst>
    <dgm:cxn modelId="{32CD05E1-36FF-4C53-B375-34EA423632D1}" type="presOf" srcId="{EAD253D8-8E17-410B-81FB-8B012B881A22}" destId="{5FF4EE54-2ECE-4F64-A2FF-0F4FFF2D9D43}" srcOrd="0" destOrd="0" presId="urn:microsoft.com/office/officeart/2005/8/layout/list1"/>
    <dgm:cxn modelId="{A2171C97-5104-47DE-A560-4279917C39A4}" type="presOf" srcId="{1024A8AD-46E9-495A-9895-59092673340F}" destId="{0FDA2798-B8CB-4356-BDA9-9D57BF091B52}" srcOrd="0" destOrd="0" presId="urn:microsoft.com/office/officeart/2005/8/layout/list1"/>
    <dgm:cxn modelId="{29323DB8-0A1F-4414-B333-E8664E290E4E}" type="presOf" srcId="{16B67D7D-0B45-45A2-B77E-B784A7AA8B2F}" destId="{63EE1B39-3E42-49BE-B9EB-B9485027AAAB}" srcOrd="1" destOrd="0" presId="urn:microsoft.com/office/officeart/2005/8/layout/list1"/>
    <dgm:cxn modelId="{CDE6C893-43F1-4219-9DBD-9E1052F2D0A1}" type="presOf" srcId="{C029F7C2-43AC-4FEB-B65D-B6920B72EB28}" destId="{38D73DA5-049C-499D-9CBA-FFFC1D980ED1}" srcOrd="0" destOrd="0" presId="urn:microsoft.com/office/officeart/2005/8/layout/list1"/>
    <dgm:cxn modelId="{DC511CB5-3C3D-4298-B170-5B83B0A99BDA}" type="presOf" srcId="{C029F7C2-43AC-4FEB-B65D-B6920B72EB28}" destId="{12BCFE33-5EFB-42FC-81A2-E7A8E9989836}" srcOrd="1" destOrd="0" presId="urn:microsoft.com/office/officeart/2005/8/layout/list1"/>
    <dgm:cxn modelId="{8501800A-CCA4-4D1C-AE29-34F7DA7E2874}" type="presOf" srcId="{16B67D7D-0B45-45A2-B77E-B784A7AA8B2F}" destId="{0E62CF29-F44F-4894-B925-A6D3952247D6}" srcOrd="0" destOrd="0" presId="urn:microsoft.com/office/officeart/2005/8/layout/list1"/>
    <dgm:cxn modelId="{493715EC-9A47-4EDF-A69E-5282B18910EE}" type="presOf" srcId="{1024A8AD-46E9-495A-9895-59092673340F}" destId="{00AE0366-7A18-4196-964B-307DFFBA5540}" srcOrd="1" destOrd="0" presId="urn:microsoft.com/office/officeart/2005/8/layout/list1"/>
    <dgm:cxn modelId="{AC7811EA-98BB-41E6-ACF2-D833B73FD567}" type="presOf" srcId="{1A53D0D9-197F-4396-80FA-529B34174624}" destId="{DA8F8B37-246C-49A1-BFCA-E3D3EE8ACD6A}" srcOrd="0" destOrd="0" presId="urn:microsoft.com/office/officeart/2005/8/layout/list1"/>
    <dgm:cxn modelId="{A0B1FA64-B084-4183-87AB-26B05A2CB327}" srcId="{199DDB87-F41B-4EED-A526-A11ACF652F5D}" destId="{16B67D7D-0B45-45A2-B77E-B784A7AA8B2F}" srcOrd="1" destOrd="0" parTransId="{5689E75A-3C12-473E-AF3C-92528CA1DED7}" sibTransId="{2F40297C-BAB8-4FB8-B46A-13B559738F86}"/>
    <dgm:cxn modelId="{C57DC253-A1EA-4F60-B181-63960F52B0AA}" srcId="{199DDB87-F41B-4EED-A526-A11ACF652F5D}" destId="{EAD253D8-8E17-410B-81FB-8B012B881A22}" srcOrd="3" destOrd="0" parTransId="{CE9B9B2E-0FBF-4796-BA13-E2EBBA10CE03}" sibTransId="{3F8979EA-D725-43BB-96B6-60B48935B122}"/>
    <dgm:cxn modelId="{EC0540B1-40D6-41CD-80C1-AA1857A161EA}" srcId="{199DDB87-F41B-4EED-A526-A11ACF652F5D}" destId="{1A53D0D9-197F-4396-80FA-529B34174624}" srcOrd="0" destOrd="0" parTransId="{4218E8C2-5F94-4B9C-9DC3-46BF847030FE}" sibTransId="{DE334531-DDF8-47E2-A047-2CCF079EA11D}"/>
    <dgm:cxn modelId="{5DB141D4-CD73-461A-9A96-F91DBEA85DC5}" type="presOf" srcId="{EAD253D8-8E17-410B-81FB-8B012B881A22}" destId="{0637E33A-6D24-4D23-B8C6-55262F388029}" srcOrd="1" destOrd="0" presId="urn:microsoft.com/office/officeart/2005/8/layout/list1"/>
    <dgm:cxn modelId="{79C18C7D-C939-4538-B9B6-2BBEE912A512}" srcId="{199DDB87-F41B-4EED-A526-A11ACF652F5D}" destId="{C029F7C2-43AC-4FEB-B65D-B6920B72EB28}" srcOrd="4" destOrd="0" parTransId="{E07A02CB-AB00-4DC7-B718-722B9075510A}" sibTransId="{DBE7F197-56C4-4052-86A6-C767812D22FA}"/>
    <dgm:cxn modelId="{C30B2279-EEF2-4F92-8644-C94FC3DB8A72}" type="presOf" srcId="{199DDB87-F41B-4EED-A526-A11ACF652F5D}" destId="{AA14D40B-6303-46FF-9FD3-4AA35C89BCB6}" srcOrd="0" destOrd="0" presId="urn:microsoft.com/office/officeart/2005/8/layout/list1"/>
    <dgm:cxn modelId="{BFF9A8D0-9059-404F-BFA8-6430610080F0}" type="presOf" srcId="{1A53D0D9-197F-4396-80FA-529B34174624}" destId="{A3088637-D142-4080-BFD5-9EAA5173CC8A}" srcOrd="1" destOrd="0" presId="urn:microsoft.com/office/officeart/2005/8/layout/list1"/>
    <dgm:cxn modelId="{6A837636-8F8F-499C-8CD9-6D3B0F26BE5F}" srcId="{199DDB87-F41B-4EED-A526-A11ACF652F5D}" destId="{1024A8AD-46E9-495A-9895-59092673340F}" srcOrd="2" destOrd="0" parTransId="{722B7DBF-06F9-4289-ABAA-0D66ED740ECB}" sibTransId="{68B17FC2-D2CC-4F71-98D2-83148DDBF36F}"/>
    <dgm:cxn modelId="{9E82D9DB-DC00-4591-997B-58F359F1F2C1}" type="presParOf" srcId="{AA14D40B-6303-46FF-9FD3-4AA35C89BCB6}" destId="{8C6E4DB4-A12C-4998-BFD7-E065E9FED195}" srcOrd="0" destOrd="0" presId="urn:microsoft.com/office/officeart/2005/8/layout/list1"/>
    <dgm:cxn modelId="{CFDD743B-CEFC-43D4-8B27-ACCF6C079108}" type="presParOf" srcId="{8C6E4DB4-A12C-4998-BFD7-E065E9FED195}" destId="{DA8F8B37-246C-49A1-BFCA-E3D3EE8ACD6A}" srcOrd="0" destOrd="0" presId="urn:microsoft.com/office/officeart/2005/8/layout/list1"/>
    <dgm:cxn modelId="{7F496BCA-53B1-49E7-ADB5-0CB2F5A69CF4}" type="presParOf" srcId="{8C6E4DB4-A12C-4998-BFD7-E065E9FED195}" destId="{A3088637-D142-4080-BFD5-9EAA5173CC8A}" srcOrd="1" destOrd="0" presId="urn:microsoft.com/office/officeart/2005/8/layout/list1"/>
    <dgm:cxn modelId="{1CC09DE0-D84A-452C-BA90-FF337A9AB255}" type="presParOf" srcId="{AA14D40B-6303-46FF-9FD3-4AA35C89BCB6}" destId="{71FA5F2E-A86D-4F54-93BE-5EE8568B1374}" srcOrd="1" destOrd="0" presId="urn:microsoft.com/office/officeart/2005/8/layout/list1"/>
    <dgm:cxn modelId="{48F61AFF-3BBC-4A39-A78D-72B7C1CFEA7A}" type="presParOf" srcId="{AA14D40B-6303-46FF-9FD3-4AA35C89BCB6}" destId="{448FAD6D-FCAE-4274-998C-8BB4A1202D12}" srcOrd="2" destOrd="0" presId="urn:microsoft.com/office/officeart/2005/8/layout/list1"/>
    <dgm:cxn modelId="{B6298AEF-054B-4476-B0C5-D93785E0DBA5}" type="presParOf" srcId="{AA14D40B-6303-46FF-9FD3-4AA35C89BCB6}" destId="{E08A31A6-60C9-4C38-9CD4-AE22F50E15F9}" srcOrd="3" destOrd="0" presId="urn:microsoft.com/office/officeart/2005/8/layout/list1"/>
    <dgm:cxn modelId="{0E191155-C976-48D0-902C-097876F94F88}" type="presParOf" srcId="{AA14D40B-6303-46FF-9FD3-4AA35C89BCB6}" destId="{E37CAE58-4EF4-4F9C-8194-0D96F8A6CC21}" srcOrd="4" destOrd="0" presId="urn:microsoft.com/office/officeart/2005/8/layout/list1"/>
    <dgm:cxn modelId="{CE43A88C-31CA-427B-B9C9-1339BBBEB9DB}" type="presParOf" srcId="{E37CAE58-4EF4-4F9C-8194-0D96F8A6CC21}" destId="{0E62CF29-F44F-4894-B925-A6D3952247D6}" srcOrd="0" destOrd="0" presId="urn:microsoft.com/office/officeart/2005/8/layout/list1"/>
    <dgm:cxn modelId="{17F31649-F0E1-4AE7-9641-BDCC15296765}" type="presParOf" srcId="{E37CAE58-4EF4-4F9C-8194-0D96F8A6CC21}" destId="{63EE1B39-3E42-49BE-B9EB-B9485027AAAB}" srcOrd="1" destOrd="0" presId="urn:microsoft.com/office/officeart/2005/8/layout/list1"/>
    <dgm:cxn modelId="{3932A70E-5C7B-40E4-BDCF-04C93717EC6B}" type="presParOf" srcId="{AA14D40B-6303-46FF-9FD3-4AA35C89BCB6}" destId="{8851F6B7-F059-43FC-B64E-3BF8CC6BDEE8}" srcOrd="5" destOrd="0" presId="urn:microsoft.com/office/officeart/2005/8/layout/list1"/>
    <dgm:cxn modelId="{9B7F5D0C-4ED3-46DA-9887-3C0E5FA71FB5}" type="presParOf" srcId="{AA14D40B-6303-46FF-9FD3-4AA35C89BCB6}" destId="{CB28FD5A-2B1F-4137-A07A-83BC70E09785}" srcOrd="6" destOrd="0" presId="urn:microsoft.com/office/officeart/2005/8/layout/list1"/>
    <dgm:cxn modelId="{506B3AAC-4F3D-4F0D-AF3C-76C1F6AA1C5F}" type="presParOf" srcId="{AA14D40B-6303-46FF-9FD3-4AA35C89BCB6}" destId="{9389AC63-BBC8-44C4-B480-CFB11178565F}" srcOrd="7" destOrd="0" presId="urn:microsoft.com/office/officeart/2005/8/layout/list1"/>
    <dgm:cxn modelId="{F24B01A1-384F-4837-9A33-00C59377469C}" type="presParOf" srcId="{AA14D40B-6303-46FF-9FD3-4AA35C89BCB6}" destId="{E03459AC-E9F9-4923-BCF3-A510705EB1B8}" srcOrd="8" destOrd="0" presId="urn:microsoft.com/office/officeart/2005/8/layout/list1"/>
    <dgm:cxn modelId="{789DF703-B860-48ED-B540-C66AEC51B051}" type="presParOf" srcId="{E03459AC-E9F9-4923-BCF3-A510705EB1B8}" destId="{0FDA2798-B8CB-4356-BDA9-9D57BF091B52}" srcOrd="0" destOrd="0" presId="urn:microsoft.com/office/officeart/2005/8/layout/list1"/>
    <dgm:cxn modelId="{A9D2429E-F6DB-48DC-880D-8F3E4539ED4B}" type="presParOf" srcId="{E03459AC-E9F9-4923-BCF3-A510705EB1B8}" destId="{00AE0366-7A18-4196-964B-307DFFBA5540}" srcOrd="1" destOrd="0" presId="urn:microsoft.com/office/officeart/2005/8/layout/list1"/>
    <dgm:cxn modelId="{CB2D315C-DBFC-4F9E-83A0-9EDCE720A8B4}" type="presParOf" srcId="{AA14D40B-6303-46FF-9FD3-4AA35C89BCB6}" destId="{BD4B0339-85A3-4209-BEBA-2B674B7B857C}" srcOrd="9" destOrd="0" presId="urn:microsoft.com/office/officeart/2005/8/layout/list1"/>
    <dgm:cxn modelId="{FD167442-D0D2-46B6-B0FF-FD5036F88F84}" type="presParOf" srcId="{AA14D40B-6303-46FF-9FD3-4AA35C89BCB6}" destId="{3CB1FC66-4B8D-43AD-8177-7212BB342AA1}" srcOrd="10" destOrd="0" presId="urn:microsoft.com/office/officeart/2005/8/layout/list1"/>
    <dgm:cxn modelId="{5847E14B-18EA-44B2-9C22-5BDAD1AA6A83}" type="presParOf" srcId="{AA14D40B-6303-46FF-9FD3-4AA35C89BCB6}" destId="{FD2F31BC-40AA-4638-BD55-6EA9301FD551}" srcOrd="11" destOrd="0" presId="urn:microsoft.com/office/officeart/2005/8/layout/list1"/>
    <dgm:cxn modelId="{A50DDF31-C821-4EAE-BE30-903A6E6A5393}" type="presParOf" srcId="{AA14D40B-6303-46FF-9FD3-4AA35C89BCB6}" destId="{206A571A-D51C-41C0-B379-2EC7212EAEA2}" srcOrd="12" destOrd="0" presId="urn:microsoft.com/office/officeart/2005/8/layout/list1"/>
    <dgm:cxn modelId="{10912008-D5B6-425A-B5D5-44C0FBA85E7D}" type="presParOf" srcId="{206A571A-D51C-41C0-B379-2EC7212EAEA2}" destId="{5FF4EE54-2ECE-4F64-A2FF-0F4FFF2D9D43}" srcOrd="0" destOrd="0" presId="urn:microsoft.com/office/officeart/2005/8/layout/list1"/>
    <dgm:cxn modelId="{D1C1328A-FE62-4D35-A197-D699BEF4F093}" type="presParOf" srcId="{206A571A-D51C-41C0-B379-2EC7212EAEA2}" destId="{0637E33A-6D24-4D23-B8C6-55262F388029}" srcOrd="1" destOrd="0" presId="urn:microsoft.com/office/officeart/2005/8/layout/list1"/>
    <dgm:cxn modelId="{03B19254-44C3-46B7-822B-17B28174B46C}" type="presParOf" srcId="{AA14D40B-6303-46FF-9FD3-4AA35C89BCB6}" destId="{E5A9CC2C-4672-45F3-A86E-B3EB1695A30F}" srcOrd="13" destOrd="0" presId="urn:microsoft.com/office/officeart/2005/8/layout/list1"/>
    <dgm:cxn modelId="{C96F5EED-922E-4946-B996-49B5102879EC}" type="presParOf" srcId="{AA14D40B-6303-46FF-9FD3-4AA35C89BCB6}" destId="{0B90F9F1-8876-4F43-BBC7-3F4424077CC2}" srcOrd="14" destOrd="0" presId="urn:microsoft.com/office/officeart/2005/8/layout/list1"/>
    <dgm:cxn modelId="{0C9D54D2-4C85-403E-8CF6-51D85F7215B0}" type="presParOf" srcId="{AA14D40B-6303-46FF-9FD3-4AA35C89BCB6}" destId="{BCDA26D5-9ABD-4F69-AF34-326523FF9A7D}" srcOrd="15" destOrd="0" presId="urn:microsoft.com/office/officeart/2005/8/layout/list1"/>
    <dgm:cxn modelId="{97783513-6CC4-48B4-A839-AE524D33040F}" type="presParOf" srcId="{AA14D40B-6303-46FF-9FD3-4AA35C89BCB6}" destId="{F7FA9D28-EFDE-48CD-8AA7-E5FFA3DF5458}" srcOrd="16" destOrd="0" presId="urn:microsoft.com/office/officeart/2005/8/layout/list1"/>
    <dgm:cxn modelId="{B81B6D83-ACA5-49F6-96A1-87B800928C3F}" type="presParOf" srcId="{F7FA9D28-EFDE-48CD-8AA7-E5FFA3DF5458}" destId="{38D73DA5-049C-499D-9CBA-FFFC1D980ED1}" srcOrd="0" destOrd="0" presId="urn:microsoft.com/office/officeart/2005/8/layout/list1"/>
    <dgm:cxn modelId="{A27791F3-35BC-41A9-9F62-323A8DEBF6F0}" type="presParOf" srcId="{F7FA9D28-EFDE-48CD-8AA7-E5FFA3DF5458}" destId="{12BCFE33-5EFB-42FC-81A2-E7A8E9989836}" srcOrd="1" destOrd="0" presId="urn:microsoft.com/office/officeart/2005/8/layout/list1"/>
    <dgm:cxn modelId="{69A968DF-AE4D-4369-B96E-15B5017FB472}" type="presParOf" srcId="{AA14D40B-6303-46FF-9FD3-4AA35C89BCB6}" destId="{0E8FD123-758F-4625-A5B7-662275D37CAD}" srcOrd="17" destOrd="0" presId="urn:microsoft.com/office/officeart/2005/8/layout/list1"/>
    <dgm:cxn modelId="{18AD9381-7BB5-49F0-B6BA-2A8F59350501}" type="presParOf" srcId="{AA14D40B-6303-46FF-9FD3-4AA35C89BCB6}" destId="{591D8A4E-0911-4CDE-8123-5E712F4F06F7}" srcOrd="18" destOrd="0" presId="urn:microsoft.com/office/officeart/2005/8/layout/list1"/>
  </dgm:cxnLst>
  <dgm:bg/>
  <dgm:whole/>
</dgm:dataModel>
</file>

<file path=ppt/diagrams/data16.xml><?xml version="1.0" encoding="utf-8"?>
<dgm:dataModel xmlns:dgm="http://schemas.openxmlformats.org/drawingml/2006/diagram" xmlns:a="http://schemas.openxmlformats.org/drawingml/2006/main">
  <dgm:ptLst>
    <dgm:pt modelId="{B6F03C52-C707-4BE0-BDFF-28792DA2ED1C}"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zh-CN" altLang="en-US"/>
        </a:p>
      </dgm:t>
    </dgm:pt>
    <dgm:pt modelId="{2AECC006-9950-4DAF-AA05-F50EE4E6C9D6}">
      <dgm:prSet phldrT="[文本]" custT="1"/>
      <dgm:spPr>
        <a:noFill/>
      </dgm:spPr>
      <dgm:t>
        <a:bodyPr/>
        <a:lstStyle/>
        <a:p>
          <a:r>
            <a:rPr lang="en-US" sz="1200" b="1" dirty="0" smtClean="0"/>
            <a:t>8.</a:t>
          </a:r>
          <a:r>
            <a:rPr lang="en-US" altLang="zh-CN" sz="1200" b="1" dirty="0" smtClean="0"/>
            <a:t>2</a:t>
          </a:r>
          <a:r>
            <a:rPr lang="en-US" sz="1200" b="1" dirty="0" smtClean="0"/>
            <a:t>.1</a:t>
          </a:r>
          <a:r>
            <a:rPr lang="zh-CN" sz="1200" b="1" dirty="0" smtClean="0"/>
            <a:t>智能建筑的概念 </a:t>
          </a:r>
          <a:endParaRPr lang="zh-CN" altLang="en-US" sz="1200" b="1" dirty="0"/>
        </a:p>
      </dgm:t>
    </dgm:pt>
    <dgm:pt modelId="{CADFE4B1-1102-49EB-A6E5-CCE019B2A83E}" type="parTrans" cxnId="{8C696E29-67CD-4A2F-B589-B5F86BCECE15}">
      <dgm:prSet/>
      <dgm:spPr/>
      <dgm:t>
        <a:bodyPr/>
        <a:lstStyle/>
        <a:p>
          <a:endParaRPr lang="zh-CN" altLang="en-US" sz="1200">
            <a:latin typeface="微软雅黑" pitchFamily="34" charset="-122"/>
            <a:ea typeface="微软雅黑" pitchFamily="34" charset="-122"/>
          </a:endParaRPr>
        </a:p>
      </dgm:t>
    </dgm:pt>
    <dgm:pt modelId="{0A70F14B-E1E5-4272-BC44-003F31436031}" type="sibTrans" cxnId="{8C696E29-67CD-4A2F-B589-B5F86BCECE15}">
      <dgm:prSet/>
      <dgm:spPr/>
      <dgm:t>
        <a:bodyPr/>
        <a:lstStyle/>
        <a:p>
          <a:endParaRPr lang="zh-CN" altLang="en-US" sz="1200">
            <a:latin typeface="微软雅黑" pitchFamily="34" charset="-122"/>
            <a:ea typeface="微软雅黑" pitchFamily="34" charset="-122"/>
          </a:endParaRPr>
        </a:p>
      </dgm:t>
    </dgm:pt>
    <dgm:pt modelId="{4BE96416-3334-439B-835F-165D1C26021A}">
      <dgm:prSet phldrT="[文本]" custT="1"/>
      <dgm:spPr/>
      <dgm:t>
        <a:bodyPr/>
        <a:lstStyle/>
        <a:p>
          <a:r>
            <a:rPr lang="en-US" sz="1200" b="1" dirty="0" smtClean="0"/>
            <a:t>8.2.2</a:t>
          </a:r>
          <a:r>
            <a:rPr lang="zh-CN" sz="1200" b="1" dirty="0" smtClean="0"/>
            <a:t>智能建筑的特点</a:t>
          </a:r>
          <a:endParaRPr lang="zh-CN" altLang="en-US" sz="1200" dirty="0">
            <a:latin typeface="微软雅黑" pitchFamily="34" charset="-122"/>
            <a:ea typeface="微软雅黑" pitchFamily="34" charset="-122"/>
          </a:endParaRPr>
        </a:p>
      </dgm:t>
    </dgm:pt>
    <dgm:pt modelId="{8AD0B7D6-5449-4D1B-AD2B-E5C82FD43FEF}" type="parTrans" cxnId="{08562A8D-F58D-4E77-BAAF-0041E74BD624}">
      <dgm:prSet/>
      <dgm:spPr/>
      <dgm:t>
        <a:bodyPr/>
        <a:lstStyle/>
        <a:p>
          <a:endParaRPr lang="zh-CN" altLang="en-US" sz="1200"/>
        </a:p>
      </dgm:t>
    </dgm:pt>
    <dgm:pt modelId="{FF7B5343-56C2-4E06-B17C-33A680FA8BFF}" type="sibTrans" cxnId="{08562A8D-F58D-4E77-BAAF-0041E74BD624}">
      <dgm:prSet/>
      <dgm:spPr/>
      <dgm:t>
        <a:bodyPr/>
        <a:lstStyle/>
        <a:p>
          <a:endParaRPr lang="zh-CN" altLang="en-US" sz="1200"/>
        </a:p>
      </dgm:t>
    </dgm:pt>
    <dgm:pt modelId="{9C8F55F1-A05A-4D16-A01B-850F3D368D86}">
      <dgm:prSet phldrT="[文本]"/>
      <dgm:spPr/>
      <dgm:t>
        <a:bodyPr/>
        <a:lstStyle/>
        <a:p>
          <a:r>
            <a:rPr kumimoji="0" lang="en-US" altLang="zh-CN"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8.2.3.</a:t>
          </a:r>
          <a:r>
            <a:rPr kumimoji="0" lang="zh-CN" altLang="en-US"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智能建筑技术需要关注的问题</a:t>
          </a:r>
          <a:endParaRPr lang="zh-CN" altLang="en-US" dirty="0">
            <a:latin typeface="微软雅黑" pitchFamily="34" charset="-122"/>
            <a:ea typeface="微软雅黑" pitchFamily="34" charset="-122"/>
          </a:endParaRPr>
        </a:p>
      </dgm:t>
    </dgm:pt>
    <dgm:pt modelId="{08B7DD94-1394-42D6-929E-8BA0F9E3BF81}" type="parTrans" cxnId="{BDBCD28B-3431-442E-90F4-147F93137DBC}">
      <dgm:prSet/>
      <dgm:spPr/>
      <dgm:t>
        <a:bodyPr/>
        <a:lstStyle/>
        <a:p>
          <a:endParaRPr lang="zh-CN" altLang="en-US"/>
        </a:p>
      </dgm:t>
    </dgm:pt>
    <dgm:pt modelId="{B7169879-A899-401C-BE53-44CA418023BC}" type="sibTrans" cxnId="{BDBCD28B-3431-442E-90F4-147F93137DBC}">
      <dgm:prSet/>
      <dgm:spPr/>
      <dgm:t>
        <a:bodyPr/>
        <a:lstStyle/>
        <a:p>
          <a:endParaRPr lang="zh-CN" altLang="en-US"/>
        </a:p>
      </dgm:t>
    </dgm:pt>
    <dgm:pt modelId="{608A66B7-F2B9-4664-A85D-6D1633F75417}" type="pres">
      <dgm:prSet presAssocID="{B6F03C52-C707-4BE0-BDFF-28792DA2ED1C}" presName="Name0" presStyleCnt="0">
        <dgm:presLayoutVars>
          <dgm:chMax val="7"/>
          <dgm:chPref val="7"/>
          <dgm:dir/>
        </dgm:presLayoutVars>
      </dgm:prSet>
      <dgm:spPr/>
      <dgm:t>
        <a:bodyPr/>
        <a:lstStyle/>
        <a:p>
          <a:endParaRPr lang="zh-CN" altLang="en-US"/>
        </a:p>
      </dgm:t>
    </dgm:pt>
    <dgm:pt modelId="{EDA69053-F4FF-4DE1-9F9A-135D5ACDFBCB}" type="pres">
      <dgm:prSet presAssocID="{B6F03C52-C707-4BE0-BDFF-28792DA2ED1C}" presName="Name1" presStyleCnt="0"/>
      <dgm:spPr/>
    </dgm:pt>
    <dgm:pt modelId="{1CDA77D5-8DAB-40F8-BB5C-FB140E792BE7}" type="pres">
      <dgm:prSet presAssocID="{B6F03C52-C707-4BE0-BDFF-28792DA2ED1C}" presName="cycle" presStyleCnt="0"/>
      <dgm:spPr/>
    </dgm:pt>
    <dgm:pt modelId="{E2525ABE-E76F-4409-B391-6D438E1A6B41}" type="pres">
      <dgm:prSet presAssocID="{B6F03C52-C707-4BE0-BDFF-28792DA2ED1C}" presName="srcNode" presStyleLbl="node1" presStyleIdx="0" presStyleCnt="3"/>
      <dgm:spPr/>
    </dgm:pt>
    <dgm:pt modelId="{9604E8C7-4164-4889-9405-51D19B6903FE}" type="pres">
      <dgm:prSet presAssocID="{B6F03C52-C707-4BE0-BDFF-28792DA2ED1C}" presName="conn" presStyleLbl="parChTrans1D2" presStyleIdx="0" presStyleCnt="1"/>
      <dgm:spPr/>
      <dgm:t>
        <a:bodyPr/>
        <a:lstStyle/>
        <a:p>
          <a:endParaRPr lang="zh-CN" altLang="en-US"/>
        </a:p>
      </dgm:t>
    </dgm:pt>
    <dgm:pt modelId="{3DF7F996-BC45-456F-BE11-9BA8CEEB805A}" type="pres">
      <dgm:prSet presAssocID="{B6F03C52-C707-4BE0-BDFF-28792DA2ED1C}" presName="extraNode" presStyleLbl="node1" presStyleIdx="0" presStyleCnt="3"/>
      <dgm:spPr/>
    </dgm:pt>
    <dgm:pt modelId="{37A7347C-D5C8-4D9F-8CC4-75EE98D9F866}" type="pres">
      <dgm:prSet presAssocID="{B6F03C52-C707-4BE0-BDFF-28792DA2ED1C}" presName="dstNode" presStyleLbl="node1" presStyleIdx="0" presStyleCnt="3"/>
      <dgm:spPr/>
    </dgm:pt>
    <dgm:pt modelId="{2912F376-A36D-4567-8887-2A14A8ED7DB5}" type="pres">
      <dgm:prSet presAssocID="{2AECC006-9950-4DAF-AA05-F50EE4E6C9D6}" presName="text_1" presStyleLbl="node1" presStyleIdx="0" presStyleCnt="3">
        <dgm:presLayoutVars>
          <dgm:bulletEnabled val="1"/>
        </dgm:presLayoutVars>
      </dgm:prSet>
      <dgm:spPr/>
      <dgm:t>
        <a:bodyPr/>
        <a:lstStyle/>
        <a:p>
          <a:endParaRPr lang="zh-CN" altLang="en-US"/>
        </a:p>
      </dgm:t>
    </dgm:pt>
    <dgm:pt modelId="{2FDF04C5-B2BB-4ABD-8B30-E68672CE90C4}" type="pres">
      <dgm:prSet presAssocID="{2AECC006-9950-4DAF-AA05-F50EE4E6C9D6}" presName="accent_1" presStyleCnt="0"/>
      <dgm:spPr/>
    </dgm:pt>
    <dgm:pt modelId="{E3BD345B-3D9E-4C33-92B4-D234CE708B1D}" type="pres">
      <dgm:prSet presAssocID="{2AECC006-9950-4DAF-AA05-F50EE4E6C9D6}" presName="accentRepeatNode" presStyleLbl="solidFgAcc1" presStyleIdx="0" presStyleCnt="3"/>
      <dgm:spPr>
        <a:gradFill flip="none" rotWithShape="0">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CN" altLang="en-US"/>
        </a:p>
      </dgm:t>
    </dgm:pt>
    <dgm:pt modelId="{AEC35846-CCB4-483E-992F-A10B7854DA0D}" type="pres">
      <dgm:prSet presAssocID="{4BE96416-3334-439B-835F-165D1C26021A}" presName="text_2" presStyleLbl="node1" presStyleIdx="1" presStyleCnt="3">
        <dgm:presLayoutVars>
          <dgm:bulletEnabled val="1"/>
        </dgm:presLayoutVars>
      </dgm:prSet>
      <dgm:spPr/>
      <dgm:t>
        <a:bodyPr/>
        <a:lstStyle/>
        <a:p>
          <a:endParaRPr lang="zh-CN" altLang="en-US"/>
        </a:p>
      </dgm:t>
    </dgm:pt>
    <dgm:pt modelId="{14884258-F2FB-4C28-AD54-F84AAA35460E}" type="pres">
      <dgm:prSet presAssocID="{4BE96416-3334-439B-835F-165D1C26021A}" presName="accent_2" presStyleCnt="0"/>
      <dgm:spPr/>
    </dgm:pt>
    <dgm:pt modelId="{09595B5F-082A-41A4-8E3D-81B292A2B172}" type="pres">
      <dgm:prSet presAssocID="{4BE96416-3334-439B-835F-165D1C26021A}" presName="accentRepeatNode" presStyleLbl="solidFgAcc1" presStyleIdx="1" presStyleCnt="3"/>
      <dgm:spPr/>
    </dgm:pt>
    <dgm:pt modelId="{5DF36A95-754F-415E-90F1-8DFF40A9FB81}" type="pres">
      <dgm:prSet presAssocID="{9C8F55F1-A05A-4D16-A01B-850F3D368D86}" presName="text_3" presStyleLbl="node1" presStyleIdx="2" presStyleCnt="3">
        <dgm:presLayoutVars>
          <dgm:bulletEnabled val="1"/>
        </dgm:presLayoutVars>
      </dgm:prSet>
      <dgm:spPr/>
      <dgm:t>
        <a:bodyPr/>
        <a:lstStyle/>
        <a:p>
          <a:endParaRPr lang="zh-CN" altLang="en-US"/>
        </a:p>
      </dgm:t>
    </dgm:pt>
    <dgm:pt modelId="{EF40E57D-9506-4F52-B5AC-420805523FAD}" type="pres">
      <dgm:prSet presAssocID="{9C8F55F1-A05A-4D16-A01B-850F3D368D86}" presName="accent_3" presStyleCnt="0"/>
      <dgm:spPr/>
    </dgm:pt>
    <dgm:pt modelId="{21501F50-FD93-4A70-BBDD-9735058CEA34}" type="pres">
      <dgm:prSet presAssocID="{9C8F55F1-A05A-4D16-A01B-850F3D368D86}" presName="accentRepeatNode" presStyleLbl="solidFgAcc1" presStyleIdx="2" presStyleCnt="3"/>
      <dgm:spPr/>
    </dgm:pt>
  </dgm:ptLst>
  <dgm:cxnLst>
    <dgm:cxn modelId="{AF19905C-464C-483E-A778-B56B5D422CBD}" type="presOf" srcId="{2AECC006-9950-4DAF-AA05-F50EE4E6C9D6}" destId="{2912F376-A36D-4567-8887-2A14A8ED7DB5}" srcOrd="0" destOrd="0" presId="urn:microsoft.com/office/officeart/2008/layout/VerticalCurvedList"/>
    <dgm:cxn modelId="{6B0152C3-D58F-47E4-A4E2-DABE032E9287}" type="presOf" srcId="{4BE96416-3334-439B-835F-165D1C26021A}" destId="{AEC35846-CCB4-483E-992F-A10B7854DA0D}" srcOrd="0" destOrd="0" presId="urn:microsoft.com/office/officeart/2008/layout/VerticalCurvedList"/>
    <dgm:cxn modelId="{E2228D7F-A6E2-4CB0-ACB0-4C58FBCC9936}" type="presOf" srcId="{0A70F14B-E1E5-4272-BC44-003F31436031}" destId="{9604E8C7-4164-4889-9405-51D19B6903FE}" srcOrd="0" destOrd="0" presId="urn:microsoft.com/office/officeart/2008/layout/VerticalCurvedList"/>
    <dgm:cxn modelId="{8C696E29-67CD-4A2F-B589-B5F86BCECE15}" srcId="{B6F03C52-C707-4BE0-BDFF-28792DA2ED1C}" destId="{2AECC006-9950-4DAF-AA05-F50EE4E6C9D6}" srcOrd="0" destOrd="0" parTransId="{CADFE4B1-1102-49EB-A6E5-CCE019B2A83E}" sibTransId="{0A70F14B-E1E5-4272-BC44-003F31436031}"/>
    <dgm:cxn modelId="{55BD5D9B-F671-4069-ADBE-ACF6A667F23A}" type="presOf" srcId="{9C8F55F1-A05A-4D16-A01B-850F3D368D86}" destId="{5DF36A95-754F-415E-90F1-8DFF40A9FB81}" srcOrd="0" destOrd="0" presId="urn:microsoft.com/office/officeart/2008/layout/VerticalCurvedList"/>
    <dgm:cxn modelId="{08562A8D-F58D-4E77-BAAF-0041E74BD624}" srcId="{B6F03C52-C707-4BE0-BDFF-28792DA2ED1C}" destId="{4BE96416-3334-439B-835F-165D1C26021A}" srcOrd="1" destOrd="0" parTransId="{8AD0B7D6-5449-4D1B-AD2B-E5C82FD43FEF}" sibTransId="{FF7B5343-56C2-4E06-B17C-33A680FA8BFF}"/>
    <dgm:cxn modelId="{C542FFAA-9716-42D7-9EDA-19E41C344E6A}" type="presOf" srcId="{B6F03C52-C707-4BE0-BDFF-28792DA2ED1C}" destId="{608A66B7-F2B9-4664-A85D-6D1633F75417}" srcOrd="0" destOrd="0" presId="urn:microsoft.com/office/officeart/2008/layout/VerticalCurvedList"/>
    <dgm:cxn modelId="{BDBCD28B-3431-442E-90F4-147F93137DBC}" srcId="{B6F03C52-C707-4BE0-BDFF-28792DA2ED1C}" destId="{9C8F55F1-A05A-4D16-A01B-850F3D368D86}" srcOrd="2" destOrd="0" parTransId="{08B7DD94-1394-42D6-929E-8BA0F9E3BF81}" sibTransId="{B7169879-A899-401C-BE53-44CA418023BC}"/>
    <dgm:cxn modelId="{8838CC1F-A478-4E2F-9FD8-BBD119E46EB7}" type="presParOf" srcId="{608A66B7-F2B9-4664-A85D-6D1633F75417}" destId="{EDA69053-F4FF-4DE1-9F9A-135D5ACDFBCB}" srcOrd="0" destOrd="0" presId="urn:microsoft.com/office/officeart/2008/layout/VerticalCurvedList"/>
    <dgm:cxn modelId="{3DE99FF6-D8C9-4AE9-BC26-ACF09F1D8C1F}" type="presParOf" srcId="{EDA69053-F4FF-4DE1-9F9A-135D5ACDFBCB}" destId="{1CDA77D5-8DAB-40F8-BB5C-FB140E792BE7}" srcOrd="0" destOrd="0" presId="urn:microsoft.com/office/officeart/2008/layout/VerticalCurvedList"/>
    <dgm:cxn modelId="{556CAE89-4520-4C9F-A2C7-576BF84C60C5}" type="presParOf" srcId="{1CDA77D5-8DAB-40F8-BB5C-FB140E792BE7}" destId="{E2525ABE-E76F-4409-B391-6D438E1A6B41}" srcOrd="0" destOrd="0" presId="urn:microsoft.com/office/officeart/2008/layout/VerticalCurvedList"/>
    <dgm:cxn modelId="{BF8A56F8-2660-47DF-8BE3-68EC26D0AED6}" type="presParOf" srcId="{1CDA77D5-8DAB-40F8-BB5C-FB140E792BE7}" destId="{9604E8C7-4164-4889-9405-51D19B6903FE}" srcOrd="1" destOrd="0" presId="urn:microsoft.com/office/officeart/2008/layout/VerticalCurvedList"/>
    <dgm:cxn modelId="{4A477A34-0F02-4D6D-91B0-D57B6E34BD00}" type="presParOf" srcId="{1CDA77D5-8DAB-40F8-BB5C-FB140E792BE7}" destId="{3DF7F996-BC45-456F-BE11-9BA8CEEB805A}" srcOrd="2" destOrd="0" presId="urn:microsoft.com/office/officeart/2008/layout/VerticalCurvedList"/>
    <dgm:cxn modelId="{14F7FFEC-AD0F-4141-994C-638FA2DB0EB0}" type="presParOf" srcId="{1CDA77D5-8DAB-40F8-BB5C-FB140E792BE7}" destId="{37A7347C-D5C8-4D9F-8CC4-75EE98D9F866}" srcOrd="3" destOrd="0" presId="urn:microsoft.com/office/officeart/2008/layout/VerticalCurvedList"/>
    <dgm:cxn modelId="{F37D56FD-EF08-4202-A931-A15CC3BE8E85}" type="presParOf" srcId="{EDA69053-F4FF-4DE1-9F9A-135D5ACDFBCB}" destId="{2912F376-A36D-4567-8887-2A14A8ED7DB5}" srcOrd="1" destOrd="0" presId="urn:microsoft.com/office/officeart/2008/layout/VerticalCurvedList"/>
    <dgm:cxn modelId="{EF4B7A02-BEAF-4BFA-85B2-D813AEC9559B}" type="presParOf" srcId="{EDA69053-F4FF-4DE1-9F9A-135D5ACDFBCB}" destId="{2FDF04C5-B2BB-4ABD-8B30-E68672CE90C4}" srcOrd="2" destOrd="0" presId="urn:microsoft.com/office/officeart/2008/layout/VerticalCurvedList"/>
    <dgm:cxn modelId="{F0C07F83-402E-4B2D-B520-BE6AC4DD16CD}" type="presParOf" srcId="{2FDF04C5-B2BB-4ABD-8B30-E68672CE90C4}" destId="{E3BD345B-3D9E-4C33-92B4-D234CE708B1D}" srcOrd="0" destOrd="0" presId="urn:microsoft.com/office/officeart/2008/layout/VerticalCurvedList"/>
    <dgm:cxn modelId="{73A906F5-D858-4819-AB5C-190DEBEF3773}" type="presParOf" srcId="{EDA69053-F4FF-4DE1-9F9A-135D5ACDFBCB}" destId="{AEC35846-CCB4-483E-992F-A10B7854DA0D}" srcOrd="3" destOrd="0" presId="urn:microsoft.com/office/officeart/2008/layout/VerticalCurvedList"/>
    <dgm:cxn modelId="{836F4E3A-40CF-4761-AAD4-3E187147E79C}" type="presParOf" srcId="{EDA69053-F4FF-4DE1-9F9A-135D5ACDFBCB}" destId="{14884258-F2FB-4C28-AD54-F84AAA35460E}" srcOrd="4" destOrd="0" presId="urn:microsoft.com/office/officeart/2008/layout/VerticalCurvedList"/>
    <dgm:cxn modelId="{3509E5C5-724B-4D85-86CC-3A3F6B20EF34}" type="presParOf" srcId="{14884258-F2FB-4C28-AD54-F84AAA35460E}" destId="{09595B5F-082A-41A4-8E3D-81B292A2B172}" srcOrd="0" destOrd="0" presId="urn:microsoft.com/office/officeart/2008/layout/VerticalCurvedList"/>
    <dgm:cxn modelId="{BD26C569-F4C1-484A-B103-592600F93CBC}" type="presParOf" srcId="{EDA69053-F4FF-4DE1-9F9A-135D5ACDFBCB}" destId="{5DF36A95-754F-415E-90F1-8DFF40A9FB81}" srcOrd="5" destOrd="0" presId="urn:microsoft.com/office/officeart/2008/layout/VerticalCurvedList"/>
    <dgm:cxn modelId="{9D4598FF-5F52-4C69-96E3-BC593DD53B3C}" type="presParOf" srcId="{EDA69053-F4FF-4DE1-9F9A-135D5ACDFBCB}" destId="{EF40E57D-9506-4F52-B5AC-420805523FAD}" srcOrd="6" destOrd="0" presId="urn:microsoft.com/office/officeart/2008/layout/VerticalCurvedList"/>
    <dgm:cxn modelId="{F86F0722-79F2-4AA7-A853-13CB7AD22FEA}" type="presParOf" srcId="{EF40E57D-9506-4F52-B5AC-420805523FAD}" destId="{21501F50-FD93-4A70-BBDD-9735058CEA34}" srcOrd="0" destOrd="0" presId="urn:microsoft.com/office/officeart/2008/layout/VerticalCurvedList"/>
  </dgm:cxnLst>
  <dgm:bg/>
  <dgm:whole/>
</dgm:dataModel>
</file>

<file path=ppt/diagrams/data17.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智能建筑特点</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智能建筑的概念</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2ED1D4D0-907D-419A-A0E7-9C26724038E2}">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智能建筑技术问题</a:t>
          </a:r>
          <a:endParaRPr lang="en-US" altLang="zh-CN" b="0" dirty="0" smtClean="0">
            <a:solidFill>
              <a:schemeClr val="tx1"/>
            </a:solidFill>
            <a:effectLst/>
            <a:latin typeface="黑体" pitchFamily="49" charset="-122"/>
            <a:ea typeface="黑体" pitchFamily="49" charset="-122"/>
          </a:endParaRPr>
        </a:p>
      </dgm:t>
    </dgm:pt>
    <dgm:pt modelId="{610453CD-2C78-46B1-B48B-EFF8FF1E1951}" type="parTrans" cxnId="{0F6E6FD1-8AE7-4F30-B0A2-727CDDB4E128}">
      <dgm:prSet/>
      <dgm:spPr/>
      <dgm:t>
        <a:bodyPr/>
        <a:lstStyle/>
        <a:p>
          <a:endParaRPr lang="zh-CN" altLang="en-US"/>
        </a:p>
      </dgm:t>
    </dgm:pt>
    <dgm:pt modelId="{14E78DBA-1403-4056-BF3F-E35E2605F98E}" type="sibTrans" cxnId="{0F6E6FD1-8AE7-4F30-B0A2-727CDDB4E128}">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AF5D4D04-D14A-425B-8D70-218A46D1DD0C}" type="pres">
      <dgm:prSet presAssocID="{BBE9D60A-348D-4EE8-996C-765F55E25911}" presName="parTxOnly" presStyleLbl="node1" presStyleIdx="0" presStyleCnt="3">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DCB8D2C2-D5A7-4B4F-9937-0663FD7EA8C3}" type="pres">
      <dgm:prSet presAssocID="{A950A377-F278-4305-8052-6D906D0BF664}" presName="parTxOnly" presStyleLbl="node1" presStyleIdx="1" presStyleCnt="3">
        <dgm:presLayoutVars>
          <dgm:chMax val="0"/>
          <dgm:chPref val="0"/>
          <dgm:bulletEnabled val="1"/>
        </dgm:presLayoutVars>
      </dgm:prSet>
      <dgm:spPr/>
      <dgm:t>
        <a:bodyPr/>
        <a:lstStyle/>
        <a:p>
          <a:endParaRPr lang="zh-CN" altLang="en-US"/>
        </a:p>
      </dgm:t>
    </dgm:pt>
    <dgm:pt modelId="{9169828F-BDF4-472D-8BDE-AC5C04C0BA72}" type="pres">
      <dgm:prSet presAssocID="{E3512B20-BC68-4AE7-96DA-CD833C19FD4B}" presName="parTxOnlySpace" presStyleCnt="0"/>
      <dgm:spPr/>
    </dgm:pt>
    <dgm:pt modelId="{9C301192-1EA5-41BB-96FD-227FFD9FFBA2}" type="pres">
      <dgm:prSet presAssocID="{2ED1D4D0-907D-419A-A0E7-9C26724038E2}" presName="parTxOnly" presStyleLbl="node1" presStyleIdx="2" presStyleCnt="3">
        <dgm:presLayoutVars>
          <dgm:chMax val="0"/>
          <dgm:chPref val="0"/>
          <dgm:bulletEnabled val="1"/>
        </dgm:presLayoutVars>
      </dgm:prSet>
      <dgm:spPr/>
      <dgm:t>
        <a:bodyPr/>
        <a:lstStyle/>
        <a:p>
          <a:endParaRPr lang="zh-CN" altLang="en-US"/>
        </a:p>
      </dgm:t>
    </dgm:pt>
  </dgm:ptLst>
  <dgm:cxnLst>
    <dgm:cxn modelId="{26BB21FF-B9CF-4B47-8B11-5429E8D05D44}" type="presOf" srcId="{A950A377-F278-4305-8052-6D906D0BF664}" destId="{DCB8D2C2-D5A7-4B4F-9937-0663FD7EA8C3}" srcOrd="0" destOrd="0" presId="urn:microsoft.com/office/officeart/2005/8/layout/chevron1"/>
    <dgm:cxn modelId="{3BDF99B1-801C-4053-9B40-98BE1C525303}" type="presOf" srcId="{BBE9D60A-348D-4EE8-996C-765F55E25911}" destId="{AF5D4D04-D14A-425B-8D70-218A46D1DD0C}" srcOrd="0" destOrd="0" presId="urn:microsoft.com/office/officeart/2005/8/layout/chevron1"/>
    <dgm:cxn modelId="{0F6E6FD1-8AE7-4F30-B0A2-727CDDB4E128}" srcId="{531C0277-3C94-458B-8E10-D5EB6616BB5A}" destId="{2ED1D4D0-907D-419A-A0E7-9C26724038E2}" srcOrd="2" destOrd="0" parTransId="{610453CD-2C78-46B1-B48B-EFF8FF1E1951}" sibTransId="{14E78DBA-1403-4056-BF3F-E35E2605F98E}"/>
    <dgm:cxn modelId="{9BEA8E33-CEBF-400E-A0E1-7158DE074DE3}" type="presOf" srcId="{2ED1D4D0-907D-419A-A0E7-9C26724038E2}" destId="{9C301192-1EA5-41BB-96FD-227FFD9FFBA2}" srcOrd="0" destOrd="0" presId="urn:microsoft.com/office/officeart/2005/8/layout/chevron1"/>
    <dgm:cxn modelId="{7A81C6A4-0359-42F0-8F84-79356DBF3704}" srcId="{531C0277-3C94-458B-8E10-D5EB6616BB5A}" destId="{BBE9D60A-348D-4EE8-996C-765F55E25911}" srcOrd="0" destOrd="0" parTransId="{631A693A-8DC8-4F5A-9E7D-101B52D4DFBE}" sibTransId="{E40A0CB0-7F7E-4C04-8D85-DDCD36FB2513}"/>
    <dgm:cxn modelId="{6902F48A-BF0C-4697-A5BA-C8F1BC7AE21A}"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1" destOrd="0" parTransId="{8FE19081-9CAD-409D-85AD-17606B4DA042}" sibTransId="{E3512B20-BC68-4AE7-96DA-CD833C19FD4B}"/>
    <dgm:cxn modelId="{05E0179A-E730-4796-86AD-D0B1DE8810CC}" type="presParOf" srcId="{ABE01C23-8161-432A-B4A0-E44FA0E067FF}" destId="{AF5D4D04-D14A-425B-8D70-218A46D1DD0C}" srcOrd="0" destOrd="0" presId="urn:microsoft.com/office/officeart/2005/8/layout/chevron1"/>
    <dgm:cxn modelId="{55465EB5-71CB-4163-8859-6617208DAEA7}" type="presParOf" srcId="{ABE01C23-8161-432A-B4A0-E44FA0E067FF}" destId="{4791E100-BF38-417D-B340-DA5F98B0E481}" srcOrd="1" destOrd="0" presId="urn:microsoft.com/office/officeart/2005/8/layout/chevron1"/>
    <dgm:cxn modelId="{410FCF09-17F0-47F2-ADA2-F31F4A01061B}" type="presParOf" srcId="{ABE01C23-8161-432A-B4A0-E44FA0E067FF}" destId="{DCB8D2C2-D5A7-4B4F-9937-0663FD7EA8C3}" srcOrd="2" destOrd="0" presId="urn:microsoft.com/office/officeart/2005/8/layout/chevron1"/>
    <dgm:cxn modelId="{7F1E1072-266B-4F3C-8BAF-3717EB98B693}" type="presParOf" srcId="{ABE01C23-8161-432A-B4A0-E44FA0E067FF}" destId="{9169828F-BDF4-472D-8BDE-AC5C04C0BA72}" srcOrd="3" destOrd="0" presId="urn:microsoft.com/office/officeart/2005/8/layout/chevron1"/>
    <dgm:cxn modelId="{CC0E9638-495D-4F9D-B953-DF031D89BF2E}" type="presParOf" srcId="{ABE01C23-8161-432A-B4A0-E44FA0E067FF}" destId="{9C301192-1EA5-41BB-96FD-227FFD9FFBA2}" srcOrd="4" destOrd="0" presId="urn:microsoft.com/office/officeart/2005/8/layout/chevron1"/>
  </dgm:cxnLst>
  <dgm:bg/>
  <dgm:whole/>
</dgm:dataModel>
</file>

<file path=ppt/diagrams/data18.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智能建筑特点</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智能建筑的概念</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智能建筑技术问题</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AF5D4D04-D14A-425B-8D70-218A46D1DD0C}" type="pres">
      <dgm:prSet presAssocID="{BBE9D60A-348D-4EE8-996C-765F55E25911}" presName="parTxOnly" presStyleLbl="node1" presStyleIdx="0" presStyleCnt="3">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DCB8D2C2-D5A7-4B4F-9937-0663FD7EA8C3}" type="pres">
      <dgm:prSet presAssocID="{A950A377-F278-4305-8052-6D906D0BF664}" presName="parTxOnly" presStyleLbl="node1" presStyleIdx="1"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EFC0705A-F9DC-4A60-BFEC-72FAAB1F08EB}" type="presOf" srcId="{BBE9D60A-348D-4EE8-996C-765F55E25911}" destId="{AF5D4D04-D14A-425B-8D70-218A46D1DD0C}" srcOrd="0" destOrd="0" presId="urn:microsoft.com/office/officeart/2005/8/layout/chevron1"/>
    <dgm:cxn modelId="{6884AD17-3370-49A8-8EBB-3080D261A97A}"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D62D77EB-ABE8-4EF9-8DAA-6A49D7A3A510}" type="presOf" srcId="{531C0277-3C94-458B-8E10-D5EB6616BB5A}" destId="{ABE01C23-8161-432A-B4A0-E44FA0E067FF}" srcOrd="0" destOrd="0" presId="urn:microsoft.com/office/officeart/2005/8/layout/chevron1"/>
    <dgm:cxn modelId="{E77A48EC-C901-4BE4-8BCA-A0D36152DB7C}" type="presOf" srcId="{6B264BB9-2F28-444E-B0C0-E34E644E630D}" destId="{E9569244-20B5-43C3-99CA-033096F0A8C0}" srcOrd="0" destOrd="0" presId="urn:microsoft.com/office/officeart/2005/8/layout/chevron1"/>
    <dgm:cxn modelId="{7A81C6A4-0359-42F0-8F84-79356DBF3704}" srcId="{531C0277-3C94-458B-8E10-D5EB6616BB5A}" destId="{BBE9D60A-348D-4EE8-996C-765F55E25911}" srcOrd="0" destOrd="0" parTransId="{631A693A-8DC8-4F5A-9E7D-101B52D4DFBE}" sibTransId="{E40A0CB0-7F7E-4C04-8D85-DDCD36FB2513}"/>
    <dgm:cxn modelId="{B7440D41-68A5-48D9-BEE6-BCC98E33CADE}" srcId="{531C0277-3C94-458B-8E10-D5EB6616BB5A}" destId="{A950A377-F278-4305-8052-6D906D0BF664}" srcOrd="1" destOrd="0" parTransId="{8FE19081-9CAD-409D-85AD-17606B4DA042}" sibTransId="{E3512B20-BC68-4AE7-96DA-CD833C19FD4B}"/>
    <dgm:cxn modelId="{D8DA8BE9-DE59-4CEB-B1EA-4B588DF04C0D}" type="presParOf" srcId="{ABE01C23-8161-432A-B4A0-E44FA0E067FF}" destId="{AF5D4D04-D14A-425B-8D70-218A46D1DD0C}" srcOrd="0" destOrd="0" presId="urn:microsoft.com/office/officeart/2005/8/layout/chevron1"/>
    <dgm:cxn modelId="{7D52C459-60A6-4808-B88E-495A2F5E65A6}" type="presParOf" srcId="{ABE01C23-8161-432A-B4A0-E44FA0E067FF}" destId="{4791E100-BF38-417D-B340-DA5F98B0E481}" srcOrd="1" destOrd="0" presId="urn:microsoft.com/office/officeart/2005/8/layout/chevron1"/>
    <dgm:cxn modelId="{789DDBFC-93BB-4D0A-BD62-9F801751A537}" type="presParOf" srcId="{ABE01C23-8161-432A-B4A0-E44FA0E067FF}" destId="{DCB8D2C2-D5A7-4B4F-9937-0663FD7EA8C3}" srcOrd="2" destOrd="0" presId="urn:microsoft.com/office/officeart/2005/8/layout/chevron1"/>
    <dgm:cxn modelId="{CB7DBB3A-8628-4D13-86EB-D5A90D750C98}" type="presParOf" srcId="{ABE01C23-8161-432A-B4A0-E44FA0E067FF}" destId="{73CAFE72-47C7-4C3A-BA88-6779720CB0F2}" srcOrd="3" destOrd="0" presId="urn:microsoft.com/office/officeart/2005/8/layout/chevron1"/>
    <dgm:cxn modelId="{593DAD71-7526-4D57-BEE5-7A2F0412790B}" type="presParOf" srcId="{ABE01C23-8161-432A-B4A0-E44FA0E067FF}" destId="{E9569244-20B5-43C3-99CA-033096F0A8C0}" srcOrd="4" destOrd="0" presId="urn:microsoft.com/office/officeart/2005/8/layout/chevron1"/>
  </dgm:cxnLst>
  <dgm:bg/>
  <dgm:whole/>
</dgm:dataModel>
</file>

<file path=ppt/diagrams/data19.xml><?xml version="1.0" encoding="utf-8"?>
<dgm:dataModel xmlns:dgm="http://schemas.openxmlformats.org/drawingml/2006/diagram" xmlns:a="http://schemas.openxmlformats.org/drawingml/2006/main">
  <dgm:ptLst>
    <dgm:pt modelId="{27ECF398-DAF7-4FE5-91A6-1F0A8D9EB6C6}" type="doc">
      <dgm:prSet loTypeId="urn:microsoft.com/office/officeart/2005/8/layout/radial6" loCatId="cycle" qsTypeId="urn:microsoft.com/office/officeart/2005/8/quickstyle/simple3" qsCatId="simple" csTypeId="urn:microsoft.com/office/officeart/2005/8/colors/colorful3" csCatId="colorful" phldr="1"/>
      <dgm:spPr/>
      <dgm:t>
        <a:bodyPr/>
        <a:lstStyle/>
        <a:p>
          <a:endParaRPr lang="zh-CN" altLang="en-US"/>
        </a:p>
      </dgm:t>
    </dgm:pt>
    <dgm:pt modelId="{92E9E64F-FFDD-4FC1-BF60-6E48AA2C97FA}">
      <dgm:prSet phldrT="[文本]" custT="1"/>
      <dgm:spPr/>
      <dgm:t>
        <a:bodyPr/>
        <a:lstStyle/>
        <a:p>
          <a:r>
            <a:rPr lang="zh-CN" altLang="en-US" sz="1100" b="1" dirty="0" smtClean="0"/>
            <a:t>技术和功能上的特点</a:t>
          </a:r>
          <a:endParaRPr lang="zh-CN" altLang="en-US" sz="1100" dirty="0"/>
        </a:p>
      </dgm:t>
    </dgm:pt>
    <dgm:pt modelId="{54FA2657-798D-4110-9CDD-DA4265A1A781}" type="parTrans" cxnId="{78EDA450-6C4D-4798-A655-FBF4D8E2F222}">
      <dgm:prSet/>
      <dgm:spPr/>
      <dgm:t>
        <a:bodyPr/>
        <a:lstStyle/>
        <a:p>
          <a:endParaRPr lang="zh-CN" altLang="en-US"/>
        </a:p>
      </dgm:t>
    </dgm:pt>
    <dgm:pt modelId="{5A7B4E62-CD06-4CFE-BE11-314B2589FE70}" type="sibTrans" cxnId="{78EDA450-6C4D-4798-A655-FBF4D8E2F222}">
      <dgm:prSet/>
      <dgm:spPr/>
      <dgm:t>
        <a:bodyPr/>
        <a:lstStyle/>
        <a:p>
          <a:endParaRPr lang="zh-CN" altLang="en-US"/>
        </a:p>
      </dgm:t>
    </dgm:pt>
    <dgm:pt modelId="{1F21435E-7D7C-47D4-9CB8-FE6B300E43CC}">
      <dgm:prSet phldrT="[文本]" custT="1"/>
      <dgm:spPr/>
      <dgm:t>
        <a:bodyPr/>
        <a:lstStyle/>
        <a:p>
          <a:r>
            <a:rPr lang="zh-CN" altLang="en-US" sz="1100" dirty="0" smtClean="0"/>
            <a:t>系统高度集成</a:t>
          </a:r>
          <a:endParaRPr lang="zh-CN" altLang="en-US" sz="1100" dirty="0"/>
        </a:p>
      </dgm:t>
    </dgm:pt>
    <dgm:pt modelId="{5B543BDF-BCE2-4A27-822D-4270011686FA}" type="parTrans" cxnId="{35ED0F80-145C-4E87-8FD4-E012E6099EE5}">
      <dgm:prSet/>
      <dgm:spPr/>
      <dgm:t>
        <a:bodyPr/>
        <a:lstStyle/>
        <a:p>
          <a:endParaRPr lang="zh-CN" altLang="en-US"/>
        </a:p>
      </dgm:t>
    </dgm:pt>
    <dgm:pt modelId="{57C2153A-A43E-4F54-9723-7A4F7DC0C62C}" type="sibTrans" cxnId="{35ED0F80-145C-4E87-8FD4-E012E6099EE5}">
      <dgm:prSet/>
      <dgm:spPr/>
      <dgm:t>
        <a:bodyPr/>
        <a:lstStyle/>
        <a:p>
          <a:endParaRPr lang="zh-CN" altLang="en-US"/>
        </a:p>
      </dgm:t>
    </dgm:pt>
    <dgm:pt modelId="{A7C7A721-6AF4-4233-94A8-606E5B37EAF7}">
      <dgm:prSet phldrT="[文本]" custT="1"/>
      <dgm:spPr/>
      <dgm:t>
        <a:bodyPr/>
        <a:lstStyle/>
        <a:p>
          <a:r>
            <a:rPr lang="zh-CN" sz="1100" dirty="0" smtClean="0"/>
            <a:t>节省运行维护费用</a:t>
          </a:r>
          <a:endParaRPr lang="zh-CN" altLang="en-US" sz="1100" dirty="0"/>
        </a:p>
      </dgm:t>
    </dgm:pt>
    <dgm:pt modelId="{569DFAB8-A23C-4CEF-A3D2-B96F04F6A130}" type="parTrans" cxnId="{6422859D-D428-478F-AB67-08450A360BB1}">
      <dgm:prSet/>
      <dgm:spPr/>
      <dgm:t>
        <a:bodyPr/>
        <a:lstStyle/>
        <a:p>
          <a:endParaRPr lang="zh-CN" altLang="en-US"/>
        </a:p>
      </dgm:t>
    </dgm:pt>
    <dgm:pt modelId="{9CD2348E-1312-4A11-9F39-1ACF3F04C85E}" type="sibTrans" cxnId="{6422859D-D428-478F-AB67-08450A360BB1}">
      <dgm:prSet/>
      <dgm:spPr/>
      <dgm:t>
        <a:bodyPr/>
        <a:lstStyle/>
        <a:p>
          <a:endParaRPr lang="zh-CN" altLang="en-US"/>
        </a:p>
      </dgm:t>
    </dgm:pt>
    <dgm:pt modelId="{AA137B1E-2153-451F-AC10-DBE7FC413038}">
      <dgm:prSet phldrT="[文本]" custT="1"/>
      <dgm:spPr/>
      <dgm:t>
        <a:bodyPr/>
        <a:lstStyle/>
        <a:p>
          <a:r>
            <a:rPr lang="zh-CN" sz="1100" dirty="0" smtClean="0"/>
            <a:t>安全、舒适便捷的环境 </a:t>
          </a:r>
          <a:endParaRPr lang="zh-CN" altLang="en-US" sz="1100" dirty="0"/>
        </a:p>
      </dgm:t>
    </dgm:pt>
    <dgm:pt modelId="{30F433B1-917E-4BE8-9FD3-2B50457C2C21}" type="parTrans" cxnId="{E3F1AF0A-3F7B-42A7-9C75-30D74811FCBF}">
      <dgm:prSet/>
      <dgm:spPr/>
      <dgm:t>
        <a:bodyPr/>
        <a:lstStyle/>
        <a:p>
          <a:endParaRPr lang="zh-CN" altLang="en-US"/>
        </a:p>
      </dgm:t>
    </dgm:pt>
    <dgm:pt modelId="{6CC3AF42-336C-4D80-99FA-9B81D98EB74C}" type="sibTrans" cxnId="{E3F1AF0A-3F7B-42A7-9C75-30D74811FCBF}">
      <dgm:prSet/>
      <dgm:spPr/>
      <dgm:t>
        <a:bodyPr/>
        <a:lstStyle/>
        <a:p>
          <a:endParaRPr lang="zh-CN" altLang="en-US"/>
        </a:p>
      </dgm:t>
    </dgm:pt>
    <dgm:pt modelId="{1278221D-80D3-4F9A-9A7D-D84C206758F5}">
      <dgm:prSet phldrT="[文本]" custT="1"/>
      <dgm:spPr/>
      <dgm:t>
        <a:bodyPr/>
        <a:lstStyle/>
        <a:p>
          <a:r>
            <a:rPr lang="zh-CN" sz="1100" dirty="0" smtClean="0"/>
            <a:t>节能</a:t>
          </a:r>
          <a:endParaRPr lang="zh-CN" altLang="en-US" sz="1100" dirty="0"/>
        </a:p>
      </dgm:t>
    </dgm:pt>
    <dgm:pt modelId="{34AAA732-41DA-4456-81A7-1D799CC996FD}" type="parTrans" cxnId="{172D82C6-6DF0-4A81-AFA8-52332AE92E44}">
      <dgm:prSet/>
      <dgm:spPr/>
      <dgm:t>
        <a:bodyPr/>
        <a:lstStyle/>
        <a:p>
          <a:endParaRPr lang="zh-CN" altLang="en-US"/>
        </a:p>
      </dgm:t>
    </dgm:pt>
    <dgm:pt modelId="{81FAC4E0-FE44-4BB4-B259-26A2500DD43D}" type="sibTrans" cxnId="{172D82C6-6DF0-4A81-AFA8-52332AE92E44}">
      <dgm:prSet/>
      <dgm:spPr/>
      <dgm:t>
        <a:bodyPr/>
        <a:lstStyle/>
        <a:p>
          <a:endParaRPr lang="zh-CN" altLang="en-US"/>
        </a:p>
      </dgm:t>
    </dgm:pt>
    <dgm:pt modelId="{D89CF1B2-EEDB-4FFA-94F5-2767F376961B}" type="pres">
      <dgm:prSet presAssocID="{27ECF398-DAF7-4FE5-91A6-1F0A8D9EB6C6}" presName="Name0" presStyleCnt="0">
        <dgm:presLayoutVars>
          <dgm:chMax val="1"/>
          <dgm:dir/>
          <dgm:animLvl val="ctr"/>
          <dgm:resizeHandles val="exact"/>
        </dgm:presLayoutVars>
      </dgm:prSet>
      <dgm:spPr/>
      <dgm:t>
        <a:bodyPr/>
        <a:lstStyle/>
        <a:p>
          <a:endParaRPr lang="zh-CN" altLang="en-US"/>
        </a:p>
      </dgm:t>
    </dgm:pt>
    <dgm:pt modelId="{C69C4676-A832-4631-AFC7-59771299DC4A}" type="pres">
      <dgm:prSet presAssocID="{92E9E64F-FFDD-4FC1-BF60-6E48AA2C97FA}" presName="centerShape" presStyleLbl="node0" presStyleIdx="0" presStyleCnt="1" custScaleX="136600"/>
      <dgm:spPr/>
      <dgm:t>
        <a:bodyPr/>
        <a:lstStyle/>
        <a:p>
          <a:endParaRPr lang="zh-CN" altLang="en-US"/>
        </a:p>
      </dgm:t>
    </dgm:pt>
    <dgm:pt modelId="{9DC8DCF4-D092-47B8-B21F-00CD6EA90074}" type="pres">
      <dgm:prSet presAssocID="{1F21435E-7D7C-47D4-9CB8-FE6B300E43CC}" presName="node" presStyleLbl="node1" presStyleIdx="0" presStyleCnt="4" custScaleX="152189">
        <dgm:presLayoutVars>
          <dgm:bulletEnabled val="1"/>
        </dgm:presLayoutVars>
      </dgm:prSet>
      <dgm:spPr/>
      <dgm:t>
        <a:bodyPr/>
        <a:lstStyle/>
        <a:p>
          <a:endParaRPr lang="zh-CN" altLang="en-US"/>
        </a:p>
      </dgm:t>
    </dgm:pt>
    <dgm:pt modelId="{C5EA4FFE-826A-4F8E-8FD9-F6B72542864B}" type="pres">
      <dgm:prSet presAssocID="{1F21435E-7D7C-47D4-9CB8-FE6B300E43CC}" presName="dummy" presStyleCnt="0"/>
      <dgm:spPr/>
    </dgm:pt>
    <dgm:pt modelId="{142C3CC2-895E-4F67-87C2-F1A3B21BA5A4}" type="pres">
      <dgm:prSet presAssocID="{57C2153A-A43E-4F54-9723-7A4F7DC0C62C}" presName="sibTrans" presStyleLbl="sibTrans2D1" presStyleIdx="0" presStyleCnt="4"/>
      <dgm:spPr/>
      <dgm:t>
        <a:bodyPr/>
        <a:lstStyle/>
        <a:p>
          <a:endParaRPr lang="zh-CN" altLang="en-US"/>
        </a:p>
      </dgm:t>
    </dgm:pt>
    <dgm:pt modelId="{70DBA573-5497-44F2-988B-D300304C349B}" type="pres">
      <dgm:prSet presAssocID="{A7C7A721-6AF4-4233-94A8-606E5B37EAF7}" presName="node" presStyleLbl="node1" presStyleIdx="1" presStyleCnt="4" custScaleX="152189">
        <dgm:presLayoutVars>
          <dgm:bulletEnabled val="1"/>
        </dgm:presLayoutVars>
      </dgm:prSet>
      <dgm:spPr/>
      <dgm:t>
        <a:bodyPr/>
        <a:lstStyle/>
        <a:p>
          <a:endParaRPr lang="zh-CN" altLang="en-US"/>
        </a:p>
      </dgm:t>
    </dgm:pt>
    <dgm:pt modelId="{00EEFA41-F831-4759-9DC5-94F4241C3663}" type="pres">
      <dgm:prSet presAssocID="{A7C7A721-6AF4-4233-94A8-606E5B37EAF7}" presName="dummy" presStyleCnt="0"/>
      <dgm:spPr/>
    </dgm:pt>
    <dgm:pt modelId="{F5041CF0-0F25-4D95-9386-B4A200B386FB}" type="pres">
      <dgm:prSet presAssocID="{9CD2348E-1312-4A11-9F39-1ACF3F04C85E}" presName="sibTrans" presStyleLbl="sibTrans2D1" presStyleIdx="1" presStyleCnt="4"/>
      <dgm:spPr/>
      <dgm:t>
        <a:bodyPr/>
        <a:lstStyle/>
        <a:p>
          <a:endParaRPr lang="zh-CN" altLang="en-US"/>
        </a:p>
      </dgm:t>
    </dgm:pt>
    <dgm:pt modelId="{0117533C-0010-42DB-B481-C8084541FAF4}" type="pres">
      <dgm:prSet presAssocID="{AA137B1E-2153-451F-AC10-DBE7FC413038}" presName="node" presStyleLbl="node1" presStyleIdx="2" presStyleCnt="4" custScaleX="152189">
        <dgm:presLayoutVars>
          <dgm:bulletEnabled val="1"/>
        </dgm:presLayoutVars>
      </dgm:prSet>
      <dgm:spPr/>
      <dgm:t>
        <a:bodyPr/>
        <a:lstStyle/>
        <a:p>
          <a:endParaRPr lang="zh-CN" altLang="en-US"/>
        </a:p>
      </dgm:t>
    </dgm:pt>
    <dgm:pt modelId="{70E6EE26-1F99-4BE0-9213-ABB925B7970F}" type="pres">
      <dgm:prSet presAssocID="{AA137B1E-2153-451F-AC10-DBE7FC413038}" presName="dummy" presStyleCnt="0"/>
      <dgm:spPr/>
    </dgm:pt>
    <dgm:pt modelId="{275EB550-E6D0-47A2-B561-C8449E60A104}" type="pres">
      <dgm:prSet presAssocID="{6CC3AF42-336C-4D80-99FA-9B81D98EB74C}" presName="sibTrans" presStyleLbl="sibTrans2D1" presStyleIdx="2" presStyleCnt="4"/>
      <dgm:spPr/>
      <dgm:t>
        <a:bodyPr/>
        <a:lstStyle/>
        <a:p>
          <a:endParaRPr lang="zh-CN" altLang="en-US"/>
        </a:p>
      </dgm:t>
    </dgm:pt>
    <dgm:pt modelId="{4BFDDA1D-6C93-4543-8082-FE04C890ADF3}" type="pres">
      <dgm:prSet presAssocID="{1278221D-80D3-4F9A-9A7D-D84C206758F5}" presName="node" presStyleLbl="node1" presStyleIdx="3" presStyleCnt="4" custScaleX="152189">
        <dgm:presLayoutVars>
          <dgm:bulletEnabled val="1"/>
        </dgm:presLayoutVars>
      </dgm:prSet>
      <dgm:spPr/>
      <dgm:t>
        <a:bodyPr/>
        <a:lstStyle/>
        <a:p>
          <a:endParaRPr lang="zh-CN" altLang="en-US"/>
        </a:p>
      </dgm:t>
    </dgm:pt>
    <dgm:pt modelId="{0FA20005-5ACA-4CAE-BA03-9DAFA70DF3B5}" type="pres">
      <dgm:prSet presAssocID="{1278221D-80D3-4F9A-9A7D-D84C206758F5}" presName="dummy" presStyleCnt="0"/>
      <dgm:spPr/>
    </dgm:pt>
    <dgm:pt modelId="{ABEAFCE7-11BC-4160-BE79-1FCD58CA73A5}" type="pres">
      <dgm:prSet presAssocID="{81FAC4E0-FE44-4BB4-B259-26A2500DD43D}" presName="sibTrans" presStyleLbl="sibTrans2D1" presStyleIdx="3" presStyleCnt="4"/>
      <dgm:spPr/>
      <dgm:t>
        <a:bodyPr/>
        <a:lstStyle/>
        <a:p>
          <a:endParaRPr lang="zh-CN" altLang="en-US"/>
        </a:p>
      </dgm:t>
    </dgm:pt>
  </dgm:ptLst>
  <dgm:cxnLst>
    <dgm:cxn modelId="{DBB95400-6A56-4D19-B340-43ECDA6F7E6E}" type="presOf" srcId="{81FAC4E0-FE44-4BB4-B259-26A2500DD43D}" destId="{ABEAFCE7-11BC-4160-BE79-1FCD58CA73A5}" srcOrd="0" destOrd="0" presId="urn:microsoft.com/office/officeart/2005/8/layout/radial6"/>
    <dgm:cxn modelId="{6422859D-D428-478F-AB67-08450A360BB1}" srcId="{92E9E64F-FFDD-4FC1-BF60-6E48AA2C97FA}" destId="{A7C7A721-6AF4-4233-94A8-606E5B37EAF7}" srcOrd="1" destOrd="0" parTransId="{569DFAB8-A23C-4CEF-A3D2-B96F04F6A130}" sibTransId="{9CD2348E-1312-4A11-9F39-1ACF3F04C85E}"/>
    <dgm:cxn modelId="{172D82C6-6DF0-4A81-AFA8-52332AE92E44}" srcId="{92E9E64F-FFDD-4FC1-BF60-6E48AA2C97FA}" destId="{1278221D-80D3-4F9A-9A7D-D84C206758F5}" srcOrd="3" destOrd="0" parTransId="{34AAA732-41DA-4456-81A7-1D799CC996FD}" sibTransId="{81FAC4E0-FE44-4BB4-B259-26A2500DD43D}"/>
    <dgm:cxn modelId="{E3F1AF0A-3F7B-42A7-9C75-30D74811FCBF}" srcId="{92E9E64F-FFDD-4FC1-BF60-6E48AA2C97FA}" destId="{AA137B1E-2153-451F-AC10-DBE7FC413038}" srcOrd="2" destOrd="0" parTransId="{30F433B1-917E-4BE8-9FD3-2B50457C2C21}" sibTransId="{6CC3AF42-336C-4D80-99FA-9B81D98EB74C}"/>
    <dgm:cxn modelId="{C68ED07C-A6F2-4320-B21D-CBA69BFFBAE5}" type="presOf" srcId="{6CC3AF42-336C-4D80-99FA-9B81D98EB74C}" destId="{275EB550-E6D0-47A2-B561-C8449E60A104}" srcOrd="0" destOrd="0" presId="urn:microsoft.com/office/officeart/2005/8/layout/radial6"/>
    <dgm:cxn modelId="{8A595B60-BE75-4AED-A685-09D653B14528}" type="presOf" srcId="{92E9E64F-FFDD-4FC1-BF60-6E48AA2C97FA}" destId="{C69C4676-A832-4631-AFC7-59771299DC4A}" srcOrd="0" destOrd="0" presId="urn:microsoft.com/office/officeart/2005/8/layout/radial6"/>
    <dgm:cxn modelId="{F6CD00E1-8FFE-4BFE-90A9-E31E7BFEBCD3}" type="presOf" srcId="{57C2153A-A43E-4F54-9723-7A4F7DC0C62C}" destId="{142C3CC2-895E-4F67-87C2-F1A3B21BA5A4}" srcOrd="0" destOrd="0" presId="urn:microsoft.com/office/officeart/2005/8/layout/radial6"/>
    <dgm:cxn modelId="{35ED0F80-145C-4E87-8FD4-E012E6099EE5}" srcId="{92E9E64F-FFDD-4FC1-BF60-6E48AA2C97FA}" destId="{1F21435E-7D7C-47D4-9CB8-FE6B300E43CC}" srcOrd="0" destOrd="0" parTransId="{5B543BDF-BCE2-4A27-822D-4270011686FA}" sibTransId="{57C2153A-A43E-4F54-9723-7A4F7DC0C62C}"/>
    <dgm:cxn modelId="{5B46C092-FAEB-40CD-B27C-B6A1453776F8}" type="presOf" srcId="{AA137B1E-2153-451F-AC10-DBE7FC413038}" destId="{0117533C-0010-42DB-B481-C8084541FAF4}" srcOrd="0" destOrd="0" presId="urn:microsoft.com/office/officeart/2005/8/layout/radial6"/>
    <dgm:cxn modelId="{5B4D4C22-F7D2-4B50-BDA6-214BB3C398C9}" type="presOf" srcId="{9CD2348E-1312-4A11-9F39-1ACF3F04C85E}" destId="{F5041CF0-0F25-4D95-9386-B4A200B386FB}" srcOrd="0" destOrd="0" presId="urn:microsoft.com/office/officeart/2005/8/layout/radial6"/>
    <dgm:cxn modelId="{46ACA944-5EFB-4A02-A653-826176AE52AE}" type="presOf" srcId="{1F21435E-7D7C-47D4-9CB8-FE6B300E43CC}" destId="{9DC8DCF4-D092-47B8-B21F-00CD6EA90074}" srcOrd="0" destOrd="0" presId="urn:microsoft.com/office/officeart/2005/8/layout/radial6"/>
    <dgm:cxn modelId="{D9041CBA-2F22-4BD9-82AC-CD52149A2ECE}" type="presOf" srcId="{27ECF398-DAF7-4FE5-91A6-1F0A8D9EB6C6}" destId="{D89CF1B2-EEDB-4FFA-94F5-2767F376961B}" srcOrd="0" destOrd="0" presId="urn:microsoft.com/office/officeart/2005/8/layout/radial6"/>
    <dgm:cxn modelId="{78EDA450-6C4D-4798-A655-FBF4D8E2F222}" srcId="{27ECF398-DAF7-4FE5-91A6-1F0A8D9EB6C6}" destId="{92E9E64F-FFDD-4FC1-BF60-6E48AA2C97FA}" srcOrd="0" destOrd="0" parTransId="{54FA2657-798D-4110-9CDD-DA4265A1A781}" sibTransId="{5A7B4E62-CD06-4CFE-BE11-314B2589FE70}"/>
    <dgm:cxn modelId="{C6111C62-6272-414D-BA14-1F2088C6CFE1}" type="presOf" srcId="{1278221D-80D3-4F9A-9A7D-D84C206758F5}" destId="{4BFDDA1D-6C93-4543-8082-FE04C890ADF3}" srcOrd="0" destOrd="0" presId="urn:microsoft.com/office/officeart/2005/8/layout/radial6"/>
    <dgm:cxn modelId="{6AB904DE-1C4A-4AED-A3E7-53F068435CDE}" type="presOf" srcId="{A7C7A721-6AF4-4233-94A8-606E5B37EAF7}" destId="{70DBA573-5497-44F2-988B-D300304C349B}" srcOrd="0" destOrd="0" presId="urn:microsoft.com/office/officeart/2005/8/layout/radial6"/>
    <dgm:cxn modelId="{5D3AA0A8-CD18-434C-802E-50CB592EA33B}" type="presParOf" srcId="{D89CF1B2-EEDB-4FFA-94F5-2767F376961B}" destId="{C69C4676-A832-4631-AFC7-59771299DC4A}" srcOrd="0" destOrd="0" presId="urn:microsoft.com/office/officeart/2005/8/layout/radial6"/>
    <dgm:cxn modelId="{BB00ACEC-2878-4569-A43C-833D28FE5A3A}" type="presParOf" srcId="{D89CF1B2-EEDB-4FFA-94F5-2767F376961B}" destId="{9DC8DCF4-D092-47B8-B21F-00CD6EA90074}" srcOrd="1" destOrd="0" presId="urn:microsoft.com/office/officeart/2005/8/layout/radial6"/>
    <dgm:cxn modelId="{EBD05A75-C4BC-44D1-9267-F6B036D1DFB0}" type="presParOf" srcId="{D89CF1B2-EEDB-4FFA-94F5-2767F376961B}" destId="{C5EA4FFE-826A-4F8E-8FD9-F6B72542864B}" srcOrd="2" destOrd="0" presId="urn:microsoft.com/office/officeart/2005/8/layout/radial6"/>
    <dgm:cxn modelId="{8B68E32A-46A6-4D0E-8A59-F66B21C36528}" type="presParOf" srcId="{D89CF1B2-EEDB-4FFA-94F5-2767F376961B}" destId="{142C3CC2-895E-4F67-87C2-F1A3B21BA5A4}" srcOrd="3" destOrd="0" presId="urn:microsoft.com/office/officeart/2005/8/layout/radial6"/>
    <dgm:cxn modelId="{5CEB190A-B7E3-4958-9891-F02D3921F79E}" type="presParOf" srcId="{D89CF1B2-EEDB-4FFA-94F5-2767F376961B}" destId="{70DBA573-5497-44F2-988B-D300304C349B}" srcOrd="4" destOrd="0" presId="urn:microsoft.com/office/officeart/2005/8/layout/radial6"/>
    <dgm:cxn modelId="{DE898CF3-6B79-4522-8E0A-20ACEE9D0BD5}" type="presParOf" srcId="{D89CF1B2-EEDB-4FFA-94F5-2767F376961B}" destId="{00EEFA41-F831-4759-9DC5-94F4241C3663}" srcOrd="5" destOrd="0" presId="urn:microsoft.com/office/officeart/2005/8/layout/radial6"/>
    <dgm:cxn modelId="{D4B79492-F8B4-4874-80C1-EF0F4EA00284}" type="presParOf" srcId="{D89CF1B2-EEDB-4FFA-94F5-2767F376961B}" destId="{F5041CF0-0F25-4D95-9386-B4A200B386FB}" srcOrd="6" destOrd="0" presId="urn:microsoft.com/office/officeart/2005/8/layout/radial6"/>
    <dgm:cxn modelId="{942CE01B-7A73-420E-A945-810A2E430528}" type="presParOf" srcId="{D89CF1B2-EEDB-4FFA-94F5-2767F376961B}" destId="{0117533C-0010-42DB-B481-C8084541FAF4}" srcOrd="7" destOrd="0" presId="urn:microsoft.com/office/officeart/2005/8/layout/radial6"/>
    <dgm:cxn modelId="{8A20A4D1-6777-4898-B1C7-0F52B3261A04}" type="presParOf" srcId="{D89CF1B2-EEDB-4FFA-94F5-2767F376961B}" destId="{70E6EE26-1F99-4BE0-9213-ABB925B7970F}" srcOrd="8" destOrd="0" presId="urn:microsoft.com/office/officeart/2005/8/layout/radial6"/>
    <dgm:cxn modelId="{100D258A-5859-4E46-89C7-47AFD84B599B}" type="presParOf" srcId="{D89CF1B2-EEDB-4FFA-94F5-2767F376961B}" destId="{275EB550-E6D0-47A2-B561-C8449E60A104}" srcOrd="9" destOrd="0" presId="urn:microsoft.com/office/officeart/2005/8/layout/radial6"/>
    <dgm:cxn modelId="{ED9F6DDD-1EF1-4343-A8B7-685351A3FCFD}" type="presParOf" srcId="{D89CF1B2-EEDB-4FFA-94F5-2767F376961B}" destId="{4BFDDA1D-6C93-4543-8082-FE04C890ADF3}" srcOrd="10" destOrd="0" presId="urn:microsoft.com/office/officeart/2005/8/layout/radial6"/>
    <dgm:cxn modelId="{785B0D98-1F3D-42D2-ACA6-781047493968}" type="presParOf" srcId="{D89CF1B2-EEDB-4FFA-94F5-2767F376961B}" destId="{0FA20005-5ACA-4CAE-BA03-9DAFA70DF3B5}" srcOrd="11" destOrd="0" presId="urn:microsoft.com/office/officeart/2005/8/layout/radial6"/>
    <dgm:cxn modelId="{8B00E76E-99EA-4747-8CF4-5B6410518091}" type="presParOf" srcId="{D89CF1B2-EEDB-4FFA-94F5-2767F376961B}" destId="{ABEAFCE7-11BC-4160-BE79-1FCD58CA73A5}" srcOrd="12" destOrd="0" presId="urn:microsoft.com/office/officeart/2005/8/layout/radial6"/>
  </dgm:cxnLst>
  <dgm:bg/>
  <dgm:whole/>
</dgm:dataModel>
</file>

<file path=ppt/diagrams/data2.xml><?xml version="1.0" encoding="utf-8"?>
<dgm:dataModel xmlns:dgm="http://schemas.openxmlformats.org/drawingml/2006/diagram" xmlns:a="http://schemas.openxmlformats.org/drawingml/2006/main">
  <dgm:ptLst>
    <dgm:pt modelId="{B6F03C52-C707-4BE0-BDFF-28792DA2ED1C}"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zh-CN" altLang="en-US"/>
        </a:p>
      </dgm:t>
    </dgm:pt>
    <dgm:pt modelId="{2AECC006-9950-4DAF-AA05-F50EE4E6C9D6}">
      <dgm:prSet phldrT="[文本]" custT="1"/>
      <dgm:spPr>
        <a:solidFill>
          <a:schemeClr val="accent6">
            <a:lumMod val="40000"/>
            <a:lumOff val="60000"/>
          </a:schemeClr>
        </a:solidFill>
      </dgm:spPr>
      <dgm:t>
        <a:bodyPr/>
        <a:lstStyle/>
        <a:p>
          <a:r>
            <a:rPr lang="en-US" sz="1200" b="1" dirty="0" smtClean="0"/>
            <a:t>8.1.1</a:t>
          </a:r>
          <a:r>
            <a:rPr lang="zh-CN" sz="1200" b="1" dirty="0" smtClean="0"/>
            <a:t>智能建筑的发展背景</a:t>
          </a:r>
          <a:endParaRPr lang="zh-CN" altLang="en-US" sz="1200" b="1" dirty="0">
            <a:solidFill>
              <a:schemeClr val="tx1"/>
            </a:solidFill>
            <a:effectLst>
              <a:outerShdw blurRad="38100" dist="38100" dir="2700000" algn="tl">
                <a:srgbClr val="C0C0C0"/>
              </a:outerShdw>
            </a:effectLst>
            <a:latin typeface="Arial" charset="0"/>
            <a:ea typeface="微软雅黑" pitchFamily="34" charset="-122"/>
          </a:endParaRPr>
        </a:p>
      </dgm:t>
    </dgm:pt>
    <dgm:pt modelId="{CADFE4B1-1102-49EB-A6E5-CCE019B2A83E}" type="parTrans" cxnId="{8C696E29-67CD-4A2F-B589-B5F86BCECE15}">
      <dgm:prSet/>
      <dgm:spPr/>
      <dgm:t>
        <a:bodyPr/>
        <a:lstStyle/>
        <a:p>
          <a:endParaRPr lang="zh-CN" altLang="en-US" sz="1200">
            <a:latin typeface="微软雅黑" pitchFamily="34" charset="-122"/>
            <a:ea typeface="微软雅黑" pitchFamily="34" charset="-122"/>
          </a:endParaRPr>
        </a:p>
      </dgm:t>
    </dgm:pt>
    <dgm:pt modelId="{0A70F14B-E1E5-4272-BC44-003F31436031}" type="sibTrans" cxnId="{8C696E29-67CD-4A2F-B589-B5F86BCECE15}">
      <dgm:prSet/>
      <dgm:spPr/>
      <dgm:t>
        <a:bodyPr/>
        <a:lstStyle/>
        <a:p>
          <a:endParaRPr lang="zh-CN" altLang="en-US" sz="1200">
            <a:latin typeface="微软雅黑" pitchFamily="34" charset="-122"/>
            <a:ea typeface="微软雅黑" pitchFamily="34" charset="-122"/>
          </a:endParaRPr>
        </a:p>
      </dgm:t>
    </dgm:pt>
    <dgm:pt modelId="{9BD155FC-CAF2-4671-896E-37B86BFD1506}">
      <dgm:prSet phldrT="[文本]" custT="1"/>
      <dgm:spPr/>
      <dgm:t>
        <a:bodyPr/>
        <a:lstStyle/>
        <a:p>
          <a:r>
            <a:rPr lang="en-US" sz="1200" b="1" dirty="0" smtClean="0"/>
            <a:t>8.1.3</a:t>
          </a:r>
          <a:r>
            <a:rPr lang="zh-CN" sz="1200" b="1" dirty="0" smtClean="0"/>
            <a:t>国外智能建筑的发展</a:t>
          </a:r>
          <a:endParaRPr lang="zh-CN" altLang="en-US" sz="1200" b="1" dirty="0"/>
        </a:p>
      </dgm:t>
    </dgm:pt>
    <dgm:pt modelId="{165D9FFC-2B81-4F54-82BD-EEA03AD175AC}" type="parTrans" cxnId="{70825495-E73E-44D9-A9EE-267736F970C9}">
      <dgm:prSet/>
      <dgm:spPr/>
      <dgm:t>
        <a:bodyPr/>
        <a:lstStyle/>
        <a:p>
          <a:endParaRPr lang="zh-CN" altLang="en-US" sz="1200"/>
        </a:p>
      </dgm:t>
    </dgm:pt>
    <dgm:pt modelId="{288443FD-1586-470B-9FC2-7E2970582C7B}" type="sibTrans" cxnId="{70825495-E73E-44D9-A9EE-267736F970C9}">
      <dgm:prSet/>
      <dgm:spPr/>
      <dgm:t>
        <a:bodyPr/>
        <a:lstStyle/>
        <a:p>
          <a:endParaRPr lang="zh-CN" altLang="en-US" sz="1200"/>
        </a:p>
      </dgm:t>
    </dgm:pt>
    <dgm:pt modelId="{4BE96416-3334-439B-835F-165D1C26021A}">
      <dgm:prSet phldrT="[文本]" custT="1"/>
      <dgm:spPr/>
      <dgm:t>
        <a:bodyPr/>
        <a:lstStyle/>
        <a:p>
          <a:r>
            <a:rPr lang="en-US" sz="1200" b="1" dirty="0" smtClean="0"/>
            <a:t>8.1.2</a:t>
          </a:r>
          <a:r>
            <a:rPr lang="zh-CN" sz="1200" b="1" dirty="0" smtClean="0"/>
            <a:t>世界第一座智能建筑</a:t>
          </a:r>
          <a:endParaRPr lang="zh-CN" altLang="en-US" sz="1200" dirty="0">
            <a:latin typeface="微软雅黑" pitchFamily="34" charset="-122"/>
            <a:ea typeface="微软雅黑" pitchFamily="34" charset="-122"/>
          </a:endParaRPr>
        </a:p>
      </dgm:t>
    </dgm:pt>
    <dgm:pt modelId="{8AD0B7D6-5449-4D1B-AD2B-E5C82FD43FEF}" type="parTrans" cxnId="{08562A8D-F58D-4E77-BAAF-0041E74BD624}">
      <dgm:prSet/>
      <dgm:spPr/>
      <dgm:t>
        <a:bodyPr/>
        <a:lstStyle/>
        <a:p>
          <a:endParaRPr lang="zh-CN" altLang="en-US" sz="1200"/>
        </a:p>
      </dgm:t>
    </dgm:pt>
    <dgm:pt modelId="{FF7B5343-56C2-4E06-B17C-33A680FA8BFF}" type="sibTrans" cxnId="{08562A8D-F58D-4E77-BAAF-0041E74BD624}">
      <dgm:prSet/>
      <dgm:spPr/>
      <dgm:t>
        <a:bodyPr/>
        <a:lstStyle/>
        <a:p>
          <a:endParaRPr lang="zh-CN" altLang="en-US" sz="1200"/>
        </a:p>
      </dgm:t>
    </dgm:pt>
    <dgm:pt modelId="{9339F56F-FC94-4296-8ED1-F093CBFCD9A3}">
      <dgm:prSet phldrT="[文本]" custT="1"/>
      <dgm:spPr/>
      <dgm:t>
        <a:bodyPr/>
        <a:lstStyle/>
        <a:p>
          <a:r>
            <a:rPr lang="en-US" sz="1200" b="1" dirty="0" smtClean="0"/>
            <a:t>8.1.5</a:t>
          </a:r>
          <a:r>
            <a:rPr lang="zh-CN" sz="1200" b="1" dirty="0" smtClean="0"/>
            <a:t>住宅小区智能化概念的起源和演变</a:t>
          </a:r>
          <a:endParaRPr lang="zh-CN" altLang="en-US" sz="1200" dirty="0">
            <a:latin typeface="微软雅黑" pitchFamily="34" charset="-122"/>
            <a:ea typeface="微软雅黑" pitchFamily="34" charset="-122"/>
          </a:endParaRPr>
        </a:p>
      </dgm:t>
    </dgm:pt>
    <dgm:pt modelId="{4B1F015F-EEAD-4050-BCC6-9BD1154DE2B6}" type="parTrans" cxnId="{B8ECB042-27C6-418D-898B-5B3892913A7D}">
      <dgm:prSet/>
      <dgm:spPr/>
      <dgm:t>
        <a:bodyPr/>
        <a:lstStyle/>
        <a:p>
          <a:endParaRPr lang="zh-CN" altLang="en-US" sz="1200"/>
        </a:p>
      </dgm:t>
    </dgm:pt>
    <dgm:pt modelId="{7515C013-BBA9-486D-A244-4C3B96736CB7}" type="sibTrans" cxnId="{B8ECB042-27C6-418D-898B-5B3892913A7D}">
      <dgm:prSet/>
      <dgm:spPr/>
      <dgm:t>
        <a:bodyPr/>
        <a:lstStyle/>
        <a:p>
          <a:endParaRPr lang="zh-CN" altLang="en-US" sz="1200"/>
        </a:p>
      </dgm:t>
    </dgm:pt>
    <dgm:pt modelId="{792708AC-E85B-4957-86DE-D7B7CF1E63A7}">
      <dgm:prSet custT="1"/>
      <dgm:spPr/>
      <dgm:t>
        <a:bodyPr/>
        <a:lstStyle/>
        <a:p>
          <a:r>
            <a:rPr lang="en-US" sz="1200" b="1" dirty="0" smtClean="0"/>
            <a:t>8.1.4</a:t>
          </a:r>
          <a:r>
            <a:rPr lang="zh-CN" sz="1200" b="1" dirty="0" smtClean="0"/>
            <a:t>我国智能建筑的发展</a:t>
          </a:r>
          <a:endParaRPr lang="zh-CN" altLang="en-US" sz="1200" b="1" dirty="0"/>
        </a:p>
      </dgm:t>
    </dgm:pt>
    <dgm:pt modelId="{43D7D19C-CBD1-475B-A1B4-5936135E3323}" type="parTrans" cxnId="{43B23B9C-14C8-4058-BD7E-FDF070A23577}">
      <dgm:prSet/>
      <dgm:spPr/>
      <dgm:t>
        <a:bodyPr/>
        <a:lstStyle/>
        <a:p>
          <a:endParaRPr lang="zh-CN" altLang="en-US" sz="1200"/>
        </a:p>
      </dgm:t>
    </dgm:pt>
    <dgm:pt modelId="{E03F4282-8565-4D2B-BA67-11AE6CCE73B7}" type="sibTrans" cxnId="{43B23B9C-14C8-4058-BD7E-FDF070A23577}">
      <dgm:prSet/>
      <dgm:spPr/>
      <dgm:t>
        <a:bodyPr/>
        <a:lstStyle/>
        <a:p>
          <a:endParaRPr lang="zh-CN" altLang="en-US" sz="1200"/>
        </a:p>
      </dgm:t>
    </dgm:pt>
    <dgm:pt modelId="{608A66B7-F2B9-4664-A85D-6D1633F75417}" type="pres">
      <dgm:prSet presAssocID="{B6F03C52-C707-4BE0-BDFF-28792DA2ED1C}" presName="Name0" presStyleCnt="0">
        <dgm:presLayoutVars>
          <dgm:chMax val="7"/>
          <dgm:chPref val="7"/>
          <dgm:dir/>
        </dgm:presLayoutVars>
      </dgm:prSet>
      <dgm:spPr/>
      <dgm:t>
        <a:bodyPr/>
        <a:lstStyle/>
        <a:p>
          <a:endParaRPr lang="zh-CN" altLang="en-US"/>
        </a:p>
      </dgm:t>
    </dgm:pt>
    <dgm:pt modelId="{EDA69053-F4FF-4DE1-9F9A-135D5ACDFBCB}" type="pres">
      <dgm:prSet presAssocID="{B6F03C52-C707-4BE0-BDFF-28792DA2ED1C}" presName="Name1" presStyleCnt="0"/>
      <dgm:spPr/>
    </dgm:pt>
    <dgm:pt modelId="{1CDA77D5-8DAB-40F8-BB5C-FB140E792BE7}" type="pres">
      <dgm:prSet presAssocID="{B6F03C52-C707-4BE0-BDFF-28792DA2ED1C}" presName="cycle" presStyleCnt="0"/>
      <dgm:spPr/>
    </dgm:pt>
    <dgm:pt modelId="{E2525ABE-E76F-4409-B391-6D438E1A6B41}" type="pres">
      <dgm:prSet presAssocID="{B6F03C52-C707-4BE0-BDFF-28792DA2ED1C}" presName="srcNode" presStyleLbl="node1" presStyleIdx="0" presStyleCnt="5"/>
      <dgm:spPr/>
    </dgm:pt>
    <dgm:pt modelId="{9604E8C7-4164-4889-9405-51D19B6903FE}" type="pres">
      <dgm:prSet presAssocID="{B6F03C52-C707-4BE0-BDFF-28792DA2ED1C}" presName="conn" presStyleLbl="parChTrans1D2" presStyleIdx="0" presStyleCnt="1"/>
      <dgm:spPr/>
      <dgm:t>
        <a:bodyPr/>
        <a:lstStyle/>
        <a:p>
          <a:endParaRPr lang="zh-CN" altLang="en-US"/>
        </a:p>
      </dgm:t>
    </dgm:pt>
    <dgm:pt modelId="{3DF7F996-BC45-456F-BE11-9BA8CEEB805A}" type="pres">
      <dgm:prSet presAssocID="{B6F03C52-C707-4BE0-BDFF-28792DA2ED1C}" presName="extraNode" presStyleLbl="node1" presStyleIdx="0" presStyleCnt="5"/>
      <dgm:spPr/>
    </dgm:pt>
    <dgm:pt modelId="{37A7347C-D5C8-4D9F-8CC4-75EE98D9F866}" type="pres">
      <dgm:prSet presAssocID="{B6F03C52-C707-4BE0-BDFF-28792DA2ED1C}" presName="dstNode" presStyleLbl="node1" presStyleIdx="0" presStyleCnt="5"/>
      <dgm:spPr/>
    </dgm:pt>
    <dgm:pt modelId="{2912F376-A36D-4567-8887-2A14A8ED7DB5}" type="pres">
      <dgm:prSet presAssocID="{2AECC006-9950-4DAF-AA05-F50EE4E6C9D6}" presName="text_1" presStyleLbl="node1" presStyleIdx="0" presStyleCnt="5">
        <dgm:presLayoutVars>
          <dgm:bulletEnabled val="1"/>
        </dgm:presLayoutVars>
      </dgm:prSet>
      <dgm:spPr/>
      <dgm:t>
        <a:bodyPr/>
        <a:lstStyle/>
        <a:p>
          <a:endParaRPr lang="zh-CN" altLang="en-US"/>
        </a:p>
      </dgm:t>
    </dgm:pt>
    <dgm:pt modelId="{2FDF04C5-B2BB-4ABD-8B30-E68672CE90C4}" type="pres">
      <dgm:prSet presAssocID="{2AECC006-9950-4DAF-AA05-F50EE4E6C9D6}" presName="accent_1" presStyleCnt="0"/>
      <dgm:spPr/>
    </dgm:pt>
    <dgm:pt modelId="{E3BD345B-3D9E-4C33-92B4-D234CE708B1D}" type="pres">
      <dgm:prSet presAssocID="{2AECC006-9950-4DAF-AA05-F50EE4E6C9D6}" presName="accentRepeatNode" presStyleLbl="solidFgAcc1" presStyleIdx="0" presStyleCnt="5"/>
      <dgm:spPr>
        <a:gradFill flip="none" rotWithShape="0">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CN" altLang="en-US"/>
        </a:p>
      </dgm:t>
    </dgm:pt>
    <dgm:pt modelId="{AEC35846-CCB4-483E-992F-A10B7854DA0D}" type="pres">
      <dgm:prSet presAssocID="{4BE96416-3334-439B-835F-165D1C26021A}" presName="text_2" presStyleLbl="node1" presStyleIdx="1" presStyleCnt="5">
        <dgm:presLayoutVars>
          <dgm:bulletEnabled val="1"/>
        </dgm:presLayoutVars>
      </dgm:prSet>
      <dgm:spPr/>
      <dgm:t>
        <a:bodyPr/>
        <a:lstStyle/>
        <a:p>
          <a:endParaRPr lang="zh-CN" altLang="en-US"/>
        </a:p>
      </dgm:t>
    </dgm:pt>
    <dgm:pt modelId="{14884258-F2FB-4C28-AD54-F84AAA35460E}" type="pres">
      <dgm:prSet presAssocID="{4BE96416-3334-439B-835F-165D1C26021A}" presName="accent_2" presStyleCnt="0"/>
      <dgm:spPr/>
    </dgm:pt>
    <dgm:pt modelId="{09595B5F-082A-41A4-8E3D-81B292A2B172}" type="pres">
      <dgm:prSet presAssocID="{4BE96416-3334-439B-835F-165D1C26021A}" presName="accentRepeatNode" presStyleLbl="solidFgAcc1" presStyleIdx="1" presStyleCnt="5"/>
      <dgm:spPr/>
    </dgm:pt>
    <dgm:pt modelId="{975FF5D9-522E-4163-AC69-06C2034DDFA0}" type="pres">
      <dgm:prSet presAssocID="{9BD155FC-CAF2-4671-896E-37B86BFD1506}" presName="text_3" presStyleLbl="node1" presStyleIdx="2" presStyleCnt="5">
        <dgm:presLayoutVars>
          <dgm:bulletEnabled val="1"/>
        </dgm:presLayoutVars>
      </dgm:prSet>
      <dgm:spPr/>
      <dgm:t>
        <a:bodyPr/>
        <a:lstStyle/>
        <a:p>
          <a:endParaRPr lang="zh-CN" altLang="en-US"/>
        </a:p>
      </dgm:t>
    </dgm:pt>
    <dgm:pt modelId="{0DD59800-D289-4BA1-A7EA-A04619041C27}" type="pres">
      <dgm:prSet presAssocID="{9BD155FC-CAF2-4671-896E-37B86BFD1506}" presName="accent_3" presStyleCnt="0"/>
      <dgm:spPr/>
    </dgm:pt>
    <dgm:pt modelId="{2AF4FE95-F895-4AD4-9D61-8FCE982DCB0A}" type="pres">
      <dgm:prSet presAssocID="{9BD155FC-CAF2-4671-896E-37B86BFD1506}" presName="accentRepeatNode" presStyleLbl="solidFgAcc1" presStyleIdx="2" presStyleCnt="5"/>
      <dgm:spPr/>
    </dgm:pt>
    <dgm:pt modelId="{D29762C8-1AA6-4014-A1C1-F7057E21AB14}" type="pres">
      <dgm:prSet presAssocID="{792708AC-E85B-4957-86DE-D7B7CF1E63A7}" presName="text_4" presStyleLbl="node1" presStyleIdx="3" presStyleCnt="5">
        <dgm:presLayoutVars>
          <dgm:bulletEnabled val="1"/>
        </dgm:presLayoutVars>
      </dgm:prSet>
      <dgm:spPr/>
      <dgm:t>
        <a:bodyPr/>
        <a:lstStyle/>
        <a:p>
          <a:endParaRPr lang="zh-CN" altLang="en-US"/>
        </a:p>
      </dgm:t>
    </dgm:pt>
    <dgm:pt modelId="{AABACBF0-D006-444F-BBD6-D20E28767F3E}" type="pres">
      <dgm:prSet presAssocID="{792708AC-E85B-4957-86DE-D7B7CF1E63A7}" presName="accent_4" presStyleCnt="0"/>
      <dgm:spPr/>
    </dgm:pt>
    <dgm:pt modelId="{480CD28B-B825-4D21-A68A-078BD8CFB2C1}" type="pres">
      <dgm:prSet presAssocID="{792708AC-E85B-4957-86DE-D7B7CF1E63A7}" presName="accentRepeatNode" presStyleLbl="solidFgAcc1" presStyleIdx="3" presStyleCnt="5"/>
      <dgm:spPr/>
    </dgm:pt>
    <dgm:pt modelId="{92C05104-1017-48F8-A7C1-08EB8F38A491}" type="pres">
      <dgm:prSet presAssocID="{9339F56F-FC94-4296-8ED1-F093CBFCD9A3}" presName="text_5" presStyleLbl="node1" presStyleIdx="4" presStyleCnt="5">
        <dgm:presLayoutVars>
          <dgm:bulletEnabled val="1"/>
        </dgm:presLayoutVars>
      </dgm:prSet>
      <dgm:spPr/>
      <dgm:t>
        <a:bodyPr/>
        <a:lstStyle/>
        <a:p>
          <a:endParaRPr lang="zh-CN" altLang="en-US"/>
        </a:p>
      </dgm:t>
    </dgm:pt>
    <dgm:pt modelId="{980443FB-F8F4-4FCC-B903-CB60BB2F7E6D}" type="pres">
      <dgm:prSet presAssocID="{9339F56F-FC94-4296-8ED1-F093CBFCD9A3}" presName="accent_5" presStyleCnt="0"/>
      <dgm:spPr/>
    </dgm:pt>
    <dgm:pt modelId="{F60EBDC7-F9C7-49E1-A4F9-041150761709}" type="pres">
      <dgm:prSet presAssocID="{9339F56F-FC94-4296-8ED1-F093CBFCD9A3}" presName="accentRepeatNode" presStyleLbl="solidFgAcc1" presStyleIdx="4" presStyleCnt="5"/>
      <dgm:spPr/>
    </dgm:pt>
  </dgm:ptLst>
  <dgm:cxnLst>
    <dgm:cxn modelId="{87D43F0C-668E-4F54-9FEF-A9D85CD27205}" type="presOf" srcId="{9339F56F-FC94-4296-8ED1-F093CBFCD9A3}" destId="{92C05104-1017-48F8-A7C1-08EB8F38A491}" srcOrd="0" destOrd="0" presId="urn:microsoft.com/office/officeart/2008/layout/VerticalCurvedList"/>
    <dgm:cxn modelId="{9E9A49B4-BCFA-4C6F-99BC-514E811E6E33}" type="presOf" srcId="{0A70F14B-E1E5-4272-BC44-003F31436031}" destId="{9604E8C7-4164-4889-9405-51D19B6903FE}" srcOrd="0" destOrd="0" presId="urn:microsoft.com/office/officeart/2008/layout/VerticalCurvedList"/>
    <dgm:cxn modelId="{78CE8B5F-1C06-46C9-B2B7-7F6840259AAC}" type="presOf" srcId="{B6F03C52-C707-4BE0-BDFF-28792DA2ED1C}" destId="{608A66B7-F2B9-4664-A85D-6D1633F75417}" srcOrd="0" destOrd="0" presId="urn:microsoft.com/office/officeart/2008/layout/VerticalCurvedList"/>
    <dgm:cxn modelId="{43B23B9C-14C8-4058-BD7E-FDF070A23577}" srcId="{B6F03C52-C707-4BE0-BDFF-28792DA2ED1C}" destId="{792708AC-E85B-4957-86DE-D7B7CF1E63A7}" srcOrd="3" destOrd="0" parTransId="{43D7D19C-CBD1-475B-A1B4-5936135E3323}" sibTransId="{E03F4282-8565-4D2B-BA67-11AE6CCE73B7}"/>
    <dgm:cxn modelId="{970163F8-6779-4617-9D9D-C2924D07BC63}" type="presOf" srcId="{2AECC006-9950-4DAF-AA05-F50EE4E6C9D6}" destId="{2912F376-A36D-4567-8887-2A14A8ED7DB5}" srcOrd="0" destOrd="0" presId="urn:microsoft.com/office/officeart/2008/layout/VerticalCurvedList"/>
    <dgm:cxn modelId="{00C61FA7-98FF-44CF-9993-5DF7558F7152}" type="presOf" srcId="{4BE96416-3334-439B-835F-165D1C26021A}" destId="{AEC35846-CCB4-483E-992F-A10B7854DA0D}" srcOrd="0" destOrd="0" presId="urn:microsoft.com/office/officeart/2008/layout/VerticalCurvedList"/>
    <dgm:cxn modelId="{08562A8D-F58D-4E77-BAAF-0041E74BD624}" srcId="{B6F03C52-C707-4BE0-BDFF-28792DA2ED1C}" destId="{4BE96416-3334-439B-835F-165D1C26021A}" srcOrd="1" destOrd="0" parTransId="{8AD0B7D6-5449-4D1B-AD2B-E5C82FD43FEF}" sibTransId="{FF7B5343-56C2-4E06-B17C-33A680FA8BFF}"/>
    <dgm:cxn modelId="{8C696E29-67CD-4A2F-B589-B5F86BCECE15}" srcId="{B6F03C52-C707-4BE0-BDFF-28792DA2ED1C}" destId="{2AECC006-9950-4DAF-AA05-F50EE4E6C9D6}" srcOrd="0" destOrd="0" parTransId="{CADFE4B1-1102-49EB-A6E5-CCE019B2A83E}" sibTransId="{0A70F14B-E1E5-4272-BC44-003F31436031}"/>
    <dgm:cxn modelId="{5833FC15-A629-4E7B-9386-E72900645FD7}" type="presOf" srcId="{9BD155FC-CAF2-4671-896E-37B86BFD1506}" destId="{975FF5D9-522E-4163-AC69-06C2034DDFA0}" srcOrd="0" destOrd="0" presId="urn:microsoft.com/office/officeart/2008/layout/VerticalCurvedList"/>
    <dgm:cxn modelId="{70825495-E73E-44D9-A9EE-267736F970C9}" srcId="{B6F03C52-C707-4BE0-BDFF-28792DA2ED1C}" destId="{9BD155FC-CAF2-4671-896E-37B86BFD1506}" srcOrd="2" destOrd="0" parTransId="{165D9FFC-2B81-4F54-82BD-EEA03AD175AC}" sibTransId="{288443FD-1586-470B-9FC2-7E2970582C7B}"/>
    <dgm:cxn modelId="{A58D47DB-709B-476E-A924-1158D87D70BF}" type="presOf" srcId="{792708AC-E85B-4957-86DE-D7B7CF1E63A7}" destId="{D29762C8-1AA6-4014-A1C1-F7057E21AB14}" srcOrd="0" destOrd="0" presId="urn:microsoft.com/office/officeart/2008/layout/VerticalCurvedList"/>
    <dgm:cxn modelId="{B8ECB042-27C6-418D-898B-5B3892913A7D}" srcId="{B6F03C52-C707-4BE0-BDFF-28792DA2ED1C}" destId="{9339F56F-FC94-4296-8ED1-F093CBFCD9A3}" srcOrd="4" destOrd="0" parTransId="{4B1F015F-EEAD-4050-BCC6-9BD1154DE2B6}" sibTransId="{7515C013-BBA9-486D-A244-4C3B96736CB7}"/>
    <dgm:cxn modelId="{79CD715F-EB89-48AF-8C43-699BC2613DBB}" type="presParOf" srcId="{608A66B7-F2B9-4664-A85D-6D1633F75417}" destId="{EDA69053-F4FF-4DE1-9F9A-135D5ACDFBCB}" srcOrd="0" destOrd="0" presId="urn:microsoft.com/office/officeart/2008/layout/VerticalCurvedList"/>
    <dgm:cxn modelId="{0D43A4C3-0AC5-4F95-BA63-4BB7D5DF18CA}" type="presParOf" srcId="{EDA69053-F4FF-4DE1-9F9A-135D5ACDFBCB}" destId="{1CDA77D5-8DAB-40F8-BB5C-FB140E792BE7}" srcOrd="0" destOrd="0" presId="urn:microsoft.com/office/officeart/2008/layout/VerticalCurvedList"/>
    <dgm:cxn modelId="{F9A7E070-D465-4714-A3DF-DF9AB4C51C7F}" type="presParOf" srcId="{1CDA77D5-8DAB-40F8-BB5C-FB140E792BE7}" destId="{E2525ABE-E76F-4409-B391-6D438E1A6B41}" srcOrd="0" destOrd="0" presId="urn:microsoft.com/office/officeart/2008/layout/VerticalCurvedList"/>
    <dgm:cxn modelId="{8CA6DB99-9346-499C-AFC8-AD868B134864}" type="presParOf" srcId="{1CDA77D5-8DAB-40F8-BB5C-FB140E792BE7}" destId="{9604E8C7-4164-4889-9405-51D19B6903FE}" srcOrd="1" destOrd="0" presId="urn:microsoft.com/office/officeart/2008/layout/VerticalCurvedList"/>
    <dgm:cxn modelId="{AEA4B9C8-9868-4A89-A949-AA5CBB1F0469}" type="presParOf" srcId="{1CDA77D5-8DAB-40F8-BB5C-FB140E792BE7}" destId="{3DF7F996-BC45-456F-BE11-9BA8CEEB805A}" srcOrd="2" destOrd="0" presId="urn:microsoft.com/office/officeart/2008/layout/VerticalCurvedList"/>
    <dgm:cxn modelId="{796B0B55-2F14-4F9A-98BC-D3C3378C7B85}" type="presParOf" srcId="{1CDA77D5-8DAB-40F8-BB5C-FB140E792BE7}" destId="{37A7347C-D5C8-4D9F-8CC4-75EE98D9F866}" srcOrd="3" destOrd="0" presId="urn:microsoft.com/office/officeart/2008/layout/VerticalCurvedList"/>
    <dgm:cxn modelId="{38627967-C3DB-47D0-8E95-74D5A09557BB}" type="presParOf" srcId="{EDA69053-F4FF-4DE1-9F9A-135D5ACDFBCB}" destId="{2912F376-A36D-4567-8887-2A14A8ED7DB5}" srcOrd="1" destOrd="0" presId="urn:microsoft.com/office/officeart/2008/layout/VerticalCurvedList"/>
    <dgm:cxn modelId="{890D3718-B7CE-4A8A-B407-99E3270C5906}" type="presParOf" srcId="{EDA69053-F4FF-4DE1-9F9A-135D5ACDFBCB}" destId="{2FDF04C5-B2BB-4ABD-8B30-E68672CE90C4}" srcOrd="2" destOrd="0" presId="urn:microsoft.com/office/officeart/2008/layout/VerticalCurvedList"/>
    <dgm:cxn modelId="{A8BCB8BF-5F21-4FC5-8F92-EC840E43365C}" type="presParOf" srcId="{2FDF04C5-B2BB-4ABD-8B30-E68672CE90C4}" destId="{E3BD345B-3D9E-4C33-92B4-D234CE708B1D}" srcOrd="0" destOrd="0" presId="urn:microsoft.com/office/officeart/2008/layout/VerticalCurvedList"/>
    <dgm:cxn modelId="{FBF3E23B-10EE-447F-9A92-F07C82C0F31B}" type="presParOf" srcId="{EDA69053-F4FF-4DE1-9F9A-135D5ACDFBCB}" destId="{AEC35846-CCB4-483E-992F-A10B7854DA0D}" srcOrd="3" destOrd="0" presId="urn:microsoft.com/office/officeart/2008/layout/VerticalCurvedList"/>
    <dgm:cxn modelId="{2934C1E4-DC34-4F82-9061-0D13B92D1F1C}" type="presParOf" srcId="{EDA69053-F4FF-4DE1-9F9A-135D5ACDFBCB}" destId="{14884258-F2FB-4C28-AD54-F84AAA35460E}" srcOrd="4" destOrd="0" presId="urn:microsoft.com/office/officeart/2008/layout/VerticalCurvedList"/>
    <dgm:cxn modelId="{EBCCCA8D-3FCC-4B52-95A6-0C12474DF235}" type="presParOf" srcId="{14884258-F2FB-4C28-AD54-F84AAA35460E}" destId="{09595B5F-082A-41A4-8E3D-81B292A2B172}" srcOrd="0" destOrd="0" presId="urn:microsoft.com/office/officeart/2008/layout/VerticalCurvedList"/>
    <dgm:cxn modelId="{ACE7C294-670D-4848-8DBD-8BE8AFD39402}" type="presParOf" srcId="{EDA69053-F4FF-4DE1-9F9A-135D5ACDFBCB}" destId="{975FF5D9-522E-4163-AC69-06C2034DDFA0}" srcOrd="5" destOrd="0" presId="urn:microsoft.com/office/officeart/2008/layout/VerticalCurvedList"/>
    <dgm:cxn modelId="{E0B47DDC-9CAE-43A6-93D5-3432E11127EB}" type="presParOf" srcId="{EDA69053-F4FF-4DE1-9F9A-135D5ACDFBCB}" destId="{0DD59800-D289-4BA1-A7EA-A04619041C27}" srcOrd="6" destOrd="0" presId="urn:microsoft.com/office/officeart/2008/layout/VerticalCurvedList"/>
    <dgm:cxn modelId="{DC55A62E-D1A9-441D-AC92-060EC9237071}" type="presParOf" srcId="{0DD59800-D289-4BA1-A7EA-A04619041C27}" destId="{2AF4FE95-F895-4AD4-9D61-8FCE982DCB0A}" srcOrd="0" destOrd="0" presId="urn:microsoft.com/office/officeart/2008/layout/VerticalCurvedList"/>
    <dgm:cxn modelId="{14A9CAFC-3560-4718-ABBB-AEBD536E874F}" type="presParOf" srcId="{EDA69053-F4FF-4DE1-9F9A-135D5ACDFBCB}" destId="{D29762C8-1AA6-4014-A1C1-F7057E21AB14}" srcOrd="7" destOrd="0" presId="urn:microsoft.com/office/officeart/2008/layout/VerticalCurvedList"/>
    <dgm:cxn modelId="{B65A87EF-895E-4DFE-AA75-17BF5A0A6A64}" type="presParOf" srcId="{EDA69053-F4FF-4DE1-9F9A-135D5ACDFBCB}" destId="{AABACBF0-D006-444F-BBD6-D20E28767F3E}" srcOrd="8" destOrd="0" presId="urn:microsoft.com/office/officeart/2008/layout/VerticalCurvedList"/>
    <dgm:cxn modelId="{74D594A2-B253-4D87-9E4B-43640958166F}" type="presParOf" srcId="{AABACBF0-D006-444F-BBD6-D20E28767F3E}" destId="{480CD28B-B825-4D21-A68A-078BD8CFB2C1}" srcOrd="0" destOrd="0" presId="urn:microsoft.com/office/officeart/2008/layout/VerticalCurvedList"/>
    <dgm:cxn modelId="{6FEECC25-551D-430E-903B-3B16DDFB189D}" type="presParOf" srcId="{EDA69053-F4FF-4DE1-9F9A-135D5ACDFBCB}" destId="{92C05104-1017-48F8-A7C1-08EB8F38A491}" srcOrd="9" destOrd="0" presId="urn:microsoft.com/office/officeart/2008/layout/VerticalCurvedList"/>
    <dgm:cxn modelId="{5ECB3306-E2A8-4DD4-9C20-C9D2CD300CE4}" type="presParOf" srcId="{EDA69053-F4FF-4DE1-9F9A-135D5ACDFBCB}" destId="{980443FB-F8F4-4FCC-B903-CB60BB2F7E6D}" srcOrd="10" destOrd="0" presId="urn:microsoft.com/office/officeart/2008/layout/VerticalCurvedList"/>
    <dgm:cxn modelId="{FE304DD6-DDCD-4A95-9193-5EF7B9D30AFD}" type="presParOf" srcId="{980443FB-F8F4-4FCC-B903-CB60BB2F7E6D}" destId="{F60EBDC7-F9C7-49E1-A4F9-041150761709}" srcOrd="0" destOrd="0" presId="urn:microsoft.com/office/officeart/2008/layout/VerticalCurvedList"/>
  </dgm:cxnLst>
  <dgm:bg/>
  <dgm:whole/>
</dgm:dataModel>
</file>

<file path=ppt/diagrams/data20.xml><?xml version="1.0" encoding="utf-8"?>
<dgm:dataModel xmlns:dgm="http://schemas.openxmlformats.org/drawingml/2006/diagram" xmlns:a="http://schemas.openxmlformats.org/drawingml/2006/main">
  <dgm:ptLst>
    <dgm:pt modelId="{E28AD932-168C-4E33-8F2F-3FE1973A944D}" type="doc">
      <dgm:prSet loTypeId="urn:microsoft.com/office/officeart/2005/8/layout/cycle6" loCatId="cycle" qsTypeId="urn:microsoft.com/office/officeart/2005/8/quickstyle/simple2" qsCatId="simple" csTypeId="urn:microsoft.com/office/officeart/2005/8/colors/colorful3" csCatId="colorful" phldr="1"/>
      <dgm:spPr/>
      <dgm:t>
        <a:bodyPr/>
        <a:lstStyle/>
        <a:p>
          <a:endParaRPr lang="zh-CN" altLang="en-US"/>
        </a:p>
      </dgm:t>
    </dgm:pt>
    <dgm:pt modelId="{63CB8DA8-EB92-475D-93A8-33F0783B2DCD}">
      <dgm:prSet phldrT="[文本]"/>
      <dgm:spPr/>
      <dgm:t>
        <a:bodyPr/>
        <a:lstStyle/>
        <a:p>
          <a:r>
            <a:rPr lang="zh-CN" dirty="0" smtClean="0"/>
            <a:t>舒适性</a:t>
          </a:r>
          <a:endParaRPr lang="zh-CN" altLang="en-US" dirty="0"/>
        </a:p>
      </dgm:t>
    </dgm:pt>
    <dgm:pt modelId="{8972A4A0-4191-4E27-90C1-92267B4C49F7}" type="parTrans" cxnId="{41FC4AF0-A3EC-4021-978F-0B50B63CD581}">
      <dgm:prSet/>
      <dgm:spPr/>
      <dgm:t>
        <a:bodyPr/>
        <a:lstStyle/>
        <a:p>
          <a:endParaRPr lang="zh-CN" altLang="en-US"/>
        </a:p>
      </dgm:t>
    </dgm:pt>
    <dgm:pt modelId="{0FAC20AD-1F6C-42C4-8C57-AD1B16CF93C4}" type="sibTrans" cxnId="{41FC4AF0-A3EC-4021-978F-0B50B63CD581}">
      <dgm:prSet/>
      <dgm:spPr/>
      <dgm:t>
        <a:bodyPr/>
        <a:lstStyle/>
        <a:p>
          <a:endParaRPr lang="zh-CN" altLang="en-US"/>
        </a:p>
      </dgm:t>
    </dgm:pt>
    <dgm:pt modelId="{1B50608E-900D-49B1-9702-8004F2FD32DF}">
      <dgm:prSet phldrT="[文本]"/>
      <dgm:spPr/>
      <dgm:t>
        <a:bodyPr/>
        <a:lstStyle/>
        <a:p>
          <a:r>
            <a:rPr lang="zh-CN" dirty="0" smtClean="0"/>
            <a:t>可靠性</a:t>
          </a:r>
          <a:endParaRPr lang="zh-CN" altLang="en-US" dirty="0"/>
        </a:p>
      </dgm:t>
    </dgm:pt>
    <dgm:pt modelId="{9EA34F1C-E389-4948-B792-6D09076125A0}" type="parTrans" cxnId="{512C233C-7EBD-4158-B08C-06124559C102}">
      <dgm:prSet/>
      <dgm:spPr/>
      <dgm:t>
        <a:bodyPr/>
        <a:lstStyle/>
        <a:p>
          <a:endParaRPr lang="zh-CN" altLang="en-US"/>
        </a:p>
      </dgm:t>
    </dgm:pt>
    <dgm:pt modelId="{E6411AB0-DAFB-4ED5-A974-E678245E9128}" type="sibTrans" cxnId="{512C233C-7EBD-4158-B08C-06124559C102}">
      <dgm:prSet/>
      <dgm:spPr/>
      <dgm:t>
        <a:bodyPr/>
        <a:lstStyle/>
        <a:p>
          <a:endParaRPr lang="zh-CN" altLang="en-US"/>
        </a:p>
      </dgm:t>
    </dgm:pt>
    <dgm:pt modelId="{F557584B-4D0F-437A-AD3B-89D5FD019604}">
      <dgm:prSet phldrT="[文本]"/>
      <dgm:spPr/>
      <dgm:t>
        <a:bodyPr/>
        <a:lstStyle/>
        <a:p>
          <a:r>
            <a:rPr lang="zh-CN" dirty="0" smtClean="0"/>
            <a:t>方便性</a:t>
          </a:r>
          <a:endParaRPr lang="zh-CN" altLang="en-US" dirty="0"/>
        </a:p>
      </dgm:t>
    </dgm:pt>
    <dgm:pt modelId="{DD3B1227-4575-46CF-B0D8-23EC543A98DF}" type="parTrans" cxnId="{DCCB1860-6FC6-4C20-95B6-2B15635836C8}">
      <dgm:prSet/>
      <dgm:spPr/>
      <dgm:t>
        <a:bodyPr/>
        <a:lstStyle/>
        <a:p>
          <a:endParaRPr lang="zh-CN" altLang="en-US"/>
        </a:p>
      </dgm:t>
    </dgm:pt>
    <dgm:pt modelId="{1CC2757D-2E98-417F-A14D-7C7905A47437}" type="sibTrans" cxnId="{DCCB1860-6FC6-4C20-95B6-2B15635836C8}">
      <dgm:prSet/>
      <dgm:spPr/>
      <dgm:t>
        <a:bodyPr/>
        <a:lstStyle/>
        <a:p>
          <a:endParaRPr lang="zh-CN" altLang="en-US"/>
        </a:p>
      </dgm:t>
    </dgm:pt>
    <dgm:pt modelId="{AB78561A-684B-4F3A-BCCB-7586D40B511F}">
      <dgm:prSet phldrT="[文本]"/>
      <dgm:spPr/>
      <dgm:t>
        <a:bodyPr/>
        <a:lstStyle/>
        <a:p>
          <a:r>
            <a:rPr lang="zh-CN" dirty="0" smtClean="0"/>
            <a:t>适应性</a:t>
          </a:r>
          <a:endParaRPr lang="zh-CN" altLang="en-US" dirty="0"/>
        </a:p>
      </dgm:t>
    </dgm:pt>
    <dgm:pt modelId="{7F1897D6-C3AC-4B88-A665-73ABF62D5154}" type="parTrans" cxnId="{6C8F39DA-CE73-4989-BDB0-11E5A5AC8808}">
      <dgm:prSet/>
      <dgm:spPr/>
      <dgm:t>
        <a:bodyPr/>
        <a:lstStyle/>
        <a:p>
          <a:endParaRPr lang="zh-CN" altLang="en-US"/>
        </a:p>
      </dgm:t>
    </dgm:pt>
    <dgm:pt modelId="{DA05BFC7-2470-4A95-9E18-DF05D0E70E10}" type="sibTrans" cxnId="{6C8F39DA-CE73-4989-BDB0-11E5A5AC8808}">
      <dgm:prSet/>
      <dgm:spPr/>
      <dgm:t>
        <a:bodyPr/>
        <a:lstStyle/>
        <a:p>
          <a:endParaRPr lang="zh-CN" altLang="en-US"/>
        </a:p>
      </dgm:t>
    </dgm:pt>
    <dgm:pt modelId="{0F06F8D3-C245-4D2C-BF48-EF2C73FC5DD4}">
      <dgm:prSet phldrT="[文本]"/>
      <dgm:spPr/>
      <dgm:t>
        <a:bodyPr/>
        <a:lstStyle/>
        <a:p>
          <a:r>
            <a:rPr lang="zh-CN" dirty="0" smtClean="0"/>
            <a:t>高效性</a:t>
          </a:r>
          <a:endParaRPr lang="zh-CN" altLang="en-US" dirty="0"/>
        </a:p>
      </dgm:t>
    </dgm:pt>
    <dgm:pt modelId="{7579CB71-EE2D-4BBF-A755-4ED446FF9A08}" type="parTrans" cxnId="{C1E92B9B-1EB5-478A-9D3A-B61919CE29CE}">
      <dgm:prSet/>
      <dgm:spPr/>
      <dgm:t>
        <a:bodyPr/>
        <a:lstStyle/>
        <a:p>
          <a:endParaRPr lang="zh-CN" altLang="en-US"/>
        </a:p>
      </dgm:t>
    </dgm:pt>
    <dgm:pt modelId="{AC98E8BD-6BF4-4EFF-9C61-A8C4DE13D7CD}" type="sibTrans" cxnId="{C1E92B9B-1EB5-478A-9D3A-B61919CE29CE}">
      <dgm:prSet/>
      <dgm:spPr/>
      <dgm:t>
        <a:bodyPr/>
        <a:lstStyle/>
        <a:p>
          <a:endParaRPr lang="zh-CN" altLang="en-US"/>
        </a:p>
      </dgm:t>
    </dgm:pt>
    <dgm:pt modelId="{9A4C86CF-452A-457C-A3B6-7815E2AFD570}">
      <dgm:prSet phldrT="[文本]"/>
      <dgm:spPr/>
      <dgm:t>
        <a:bodyPr/>
        <a:lstStyle/>
        <a:p>
          <a:r>
            <a:rPr lang="zh-CN" dirty="0" smtClean="0"/>
            <a:t>安全性</a:t>
          </a:r>
          <a:endParaRPr lang="zh-CN" altLang="en-US" dirty="0"/>
        </a:p>
      </dgm:t>
    </dgm:pt>
    <dgm:pt modelId="{14387ADE-6777-4E09-A816-A8E4E1F4D98E}" type="parTrans" cxnId="{6FD737FD-8F9A-46C5-A54D-23FC2A013A99}">
      <dgm:prSet/>
      <dgm:spPr/>
      <dgm:t>
        <a:bodyPr/>
        <a:lstStyle/>
        <a:p>
          <a:endParaRPr lang="zh-CN" altLang="en-US"/>
        </a:p>
      </dgm:t>
    </dgm:pt>
    <dgm:pt modelId="{EFB08584-0665-4910-AC3F-FF097D75D765}" type="sibTrans" cxnId="{6FD737FD-8F9A-46C5-A54D-23FC2A013A99}">
      <dgm:prSet/>
      <dgm:spPr/>
      <dgm:t>
        <a:bodyPr/>
        <a:lstStyle/>
        <a:p>
          <a:endParaRPr lang="zh-CN" altLang="en-US"/>
        </a:p>
      </dgm:t>
    </dgm:pt>
    <dgm:pt modelId="{D8365CE8-E12A-45F9-9A94-49D203F71F95}" type="pres">
      <dgm:prSet presAssocID="{E28AD932-168C-4E33-8F2F-3FE1973A944D}" presName="cycle" presStyleCnt="0">
        <dgm:presLayoutVars>
          <dgm:dir/>
          <dgm:resizeHandles val="exact"/>
        </dgm:presLayoutVars>
      </dgm:prSet>
      <dgm:spPr/>
      <dgm:t>
        <a:bodyPr/>
        <a:lstStyle/>
        <a:p>
          <a:endParaRPr lang="zh-CN" altLang="en-US"/>
        </a:p>
      </dgm:t>
    </dgm:pt>
    <dgm:pt modelId="{158AD676-56CC-4DD1-B190-EFDA0BDE74AC}" type="pres">
      <dgm:prSet presAssocID="{63CB8DA8-EB92-475D-93A8-33F0783B2DCD}" presName="node" presStyleLbl="node1" presStyleIdx="0" presStyleCnt="6" custScaleX="150846">
        <dgm:presLayoutVars>
          <dgm:bulletEnabled val="1"/>
        </dgm:presLayoutVars>
      </dgm:prSet>
      <dgm:spPr/>
      <dgm:t>
        <a:bodyPr/>
        <a:lstStyle/>
        <a:p>
          <a:endParaRPr lang="zh-CN" altLang="en-US"/>
        </a:p>
      </dgm:t>
    </dgm:pt>
    <dgm:pt modelId="{B8A52047-ACD7-4D47-8F15-C0485BBFA8EA}" type="pres">
      <dgm:prSet presAssocID="{63CB8DA8-EB92-475D-93A8-33F0783B2DCD}" presName="spNode" presStyleCnt="0"/>
      <dgm:spPr/>
    </dgm:pt>
    <dgm:pt modelId="{E5CE95A5-FACD-44D1-A591-60A53B24B55E}" type="pres">
      <dgm:prSet presAssocID="{0FAC20AD-1F6C-42C4-8C57-AD1B16CF93C4}" presName="sibTrans" presStyleLbl="sibTrans1D1" presStyleIdx="0" presStyleCnt="6"/>
      <dgm:spPr/>
      <dgm:t>
        <a:bodyPr/>
        <a:lstStyle/>
        <a:p>
          <a:endParaRPr lang="zh-CN" altLang="en-US"/>
        </a:p>
      </dgm:t>
    </dgm:pt>
    <dgm:pt modelId="{A899479A-113E-48F6-A020-060D2F03EF6E}" type="pres">
      <dgm:prSet presAssocID="{1B50608E-900D-49B1-9702-8004F2FD32DF}" presName="node" presStyleLbl="node1" presStyleIdx="1" presStyleCnt="6" custScaleX="150846">
        <dgm:presLayoutVars>
          <dgm:bulletEnabled val="1"/>
        </dgm:presLayoutVars>
      </dgm:prSet>
      <dgm:spPr/>
      <dgm:t>
        <a:bodyPr/>
        <a:lstStyle/>
        <a:p>
          <a:endParaRPr lang="zh-CN" altLang="en-US"/>
        </a:p>
      </dgm:t>
    </dgm:pt>
    <dgm:pt modelId="{F873A4C6-B31C-4281-9993-C91A1BB03B0C}" type="pres">
      <dgm:prSet presAssocID="{1B50608E-900D-49B1-9702-8004F2FD32DF}" presName="spNode" presStyleCnt="0"/>
      <dgm:spPr/>
    </dgm:pt>
    <dgm:pt modelId="{6BA2B18E-9518-434B-9895-1F65558BA306}" type="pres">
      <dgm:prSet presAssocID="{E6411AB0-DAFB-4ED5-A974-E678245E9128}" presName="sibTrans" presStyleLbl="sibTrans1D1" presStyleIdx="1" presStyleCnt="6"/>
      <dgm:spPr/>
      <dgm:t>
        <a:bodyPr/>
        <a:lstStyle/>
        <a:p>
          <a:endParaRPr lang="zh-CN" altLang="en-US"/>
        </a:p>
      </dgm:t>
    </dgm:pt>
    <dgm:pt modelId="{B7BB7BB8-1924-49AC-9F7A-0E886A5201E8}" type="pres">
      <dgm:prSet presAssocID="{F557584B-4D0F-437A-AD3B-89D5FD019604}" presName="node" presStyleLbl="node1" presStyleIdx="2" presStyleCnt="6" custScaleX="150846">
        <dgm:presLayoutVars>
          <dgm:bulletEnabled val="1"/>
        </dgm:presLayoutVars>
      </dgm:prSet>
      <dgm:spPr/>
      <dgm:t>
        <a:bodyPr/>
        <a:lstStyle/>
        <a:p>
          <a:endParaRPr lang="zh-CN" altLang="en-US"/>
        </a:p>
      </dgm:t>
    </dgm:pt>
    <dgm:pt modelId="{78D4434C-0D2C-426F-AE5E-44A58777BEAE}" type="pres">
      <dgm:prSet presAssocID="{F557584B-4D0F-437A-AD3B-89D5FD019604}" presName="spNode" presStyleCnt="0"/>
      <dgm:spPr/>
    </dgm:pt>
    <dgm:pt modelId="{A3F3823E-7EDF-4866-B05A-C71109D055E5}" type="pres">
      <dgm:prSet presAssocID="{1CC2757D-2E98-417F-A14D-7C7905A47437}" presName="sibTrans" presStyleLbl="sibTrans1D1" presStyleIdx="2" presStyleCnt="6"/>
      <dgm:spPr/>
      <dgm:t>
        <a:bodyPr/>
        <a:lstStyle/>
        <a:p>
          <a:endParaRPr lang="zh-CN" altLang="en-US"/>
        </a:p>
      </dgm:t>
    </dgm:pt>
    <dgm:pt modelId="{699F7FD9-3C09-4199-BD18-8F11AAEBD92E}" type="pres">
      <dgm:prSet presAssocID="{9A4C86CF-452A-457C-A3B6-7815E2AFD570}" presName="node" presStyleLbl="node1" presStyleIdx="3" presStyleCnt="6" custScaleX="150846">
        <dgm:presLayoutVars>
          <dgm:bulletEnabled val="1"/>
        </dgm:presLayoutVars>
      </dgm:prSet>
      <dgm:spPr/>
      <dgm:t>
        <a:bodyPr/>
        <a:lstStyle/>
        <a:p>
          <a:endParaRPr lang="zh-CN" altLang="en-US"/>
        </a:p>
      </dgm:t>
    </dgm:pt>
    <dgm:pt modelId="{6E92A623-8AE2-4065-BA03-5A276DD31912}" type="pres">
      <dgm:prSet presAssocID="{9A4C86CF-452A-457C-A3B6-7815E2AFD570}" presName="spNode" presStyleCnt="0"/>
      <dgm:spPr/>
    </dgm:pt>
    <dgm:pt modelId="{D5912997-64B1-48C5-A861-2EFAAFDC1E17}" type="pres">
      <dgm:prSet presAssocID="{EFB08584-0665-4910-AC3F-FF097D75D765}" presName="sibTrans" presStyleLbl="sibTrans1D1" presStyleIdx="3" presStyleCnt="6"/>
      <dgm:spPr/>
      <dgm:t>
        <a:bodyPr/>
        <a:lstStyle/>
        <a:p>
          <a:endParaRPr lang="zh-CN" altLang="en-US"/>
        </a:p>
      </dgm:t>
    </dgm:pt>
    <dgm:pt modelId="{004E4D05-4DAB-4CA0-AD9B-9C2548AFA113}" type="pres">
      <dgm:prSet presAssocID="{AB78561A-684B-4F3A-BCCB-7586D40B511F}" presName="node" presStyleLbl="node1" presStyleIdx="4" presStyleCnt="6" custScaleX="150846">
        <dgm:presLayoutVars>
          <dgm:bulletEnabled val="1"/>
        </dgm:presLayoutVars>
      </dgm:prSet>
      <dgm:spPr/>
      <dgm:t>
        <a:bodyPr/>
        <a:lstStyle/>
        <a:p>
          <a:endParaRPr lang="zh-CN" altLang="en-US"/>
        </a:p>
      </dgm:t>
    </dgm:pt>
    <dgm:pt modelId="{1E92EB9C-AEE9-4F3D-B4FF-64C48041F9F9}" type="pres">
      <dgm:prSet presAssocID="{AB78561A-684B-4F3A-BCCB-7586D40B511F}" presName="spNode" presStyleCnt="0"/>
      <dgm:spPr/>
    </dgm:pt>
    <dgm:pt modelId="{E302D64F-417B-4E25-9754-30848B61BCB2}" type="pres">
      <dgm:prSet presAssocID="{DA05BFC7-2470-4A95-9E18-DF05D0E70E10}" presName="sibTrans" presStyleLbl="sibTrans1D1" presStyleIdx="4" presStyleCnt="6"/>
      <dgm:spPr/>
      <dgm:t>
        <a:bodyPr/>
        <a:lstStyle/>
        <a:p>
          <a:endParaRPr lang="zh-CN" altLang="en-US"/>
        </a:p>
      </dgm:t>
    </dgm:pt>
    <dgm:pt modelId="{B87EE0DE-7881-4072-9E41-3830E9002C96}" type="pres">
      <dgm:prSet presAssocID="{0F06F8D3-C245-4D2C-BF48-EF2C73FC5DD4}" presName="node" presStyleLbl="node1" presStyleIdx="5" presStyleCnt="6" custScaleX="150846">
        <dgm:presLayoutVars>
          <dgm:bulletEnabled val="1"/>
        </dgm:presLayoutVars>
      </dgm:prSet>
      <dgm:spPr/>
      <dgm:t>
        <a:bodyPr/>
        <a:lstStyle/>
        <a:p>
          <a:endParaRPr lang="zh-CN" altLang="en-US"/>
        </a:p>
      </dgm:t>
    </dgm:pt>
    <dgm:pt modelId="{8937ED11-07F9-4D5D-9419-E541103D3140}" type="pres">
      <dgm:prSet presAssocID="{0F06F8D3-C245-4D2C-BF48-EF2C73FC5DD4}" presName="spNode" presStyleCnt="0"/>
      <dgm:spPr/>
    </dgm:pt>
    <dgm:pt modelId="{3D4C0EA2-66E2-4FA2-A06A-CD24B39151F7}" type="pres">
      <dgm:prSet presAssocID="{AC98E8BD-6BF4-4EFF-9C61-A8C4DE13D7CD}" presName="sibTrans" presStyleLbl="sibTrans1D1" presStyleIdx="5" presStyleCnt="6"/>
      <dgm:spPr/>
      <dgm:t>
        <a:bodyPr/>
        <a:lstStyle/>
        <a:p>
          <a:endParaRPr lang="zh-CN" altLang="en-US"/>
        </a:p>
      </dgm:t>
    </dgm:pt>
  </dgm:ptLst>
  <dgm:cxnLst>
    <dgm:cxn modelId="{FA4D9D0E-1A69-4A26-A8E3-997D2C087022}" type="presOf" srcId="{1CC2757D-2E98-417F-A14D-7C7905A47437}" destId="{A3F3823E-7EDF-4866-B05A-C71109D055E5}" srcOrd="0" destOrd="0" presId="urn:microsoft.com/office/officeart/2005/8/layout/cycle6"/>
    <dgm:cxn modelId="{B37C9E83-9DB0-4B6C-9615-EF7C63D8AF63}" type="presOf" srcId="{E6411AB0-DAFB-4ED5-A974-E678245E9128}" destId="{6BA2B18E-9518-434B-9895-1F65558BA306}" srcOrd="0" destOrd="0" presId="urn:microsoft.com/office/officeart/2005/8/layout/cycle6"/>
    <dgm:cxn modelId="{ABAFEF87-6E8B-477C-941E-BFA14E41D551}" type="presOf" srcId="{9A4C86CF-452A-457C-A3B6-7815E2AFD570}" destId="{699F7FD9-3C09-4199-BD18-8F11AAEBD92E}" srcOrd="0" destOrd="0" presId="urn:microsoft.com/office/officeart/2005/8/layout/cycle6"/>
    <dgm:cxn modelId="{6C8F39DA-CE73-4989-BDB0-11E5A5AC8808}" srcId="{E28AD932-168C-4E33-8F2F-3FE1973A944D}" destId="{AB78561A-684B-4F3A-BCCB-7586D40B511F}" srcOrd="4" destOrd="0" parTransId="{7F1897D6-C3AC-4B88-A665-73ABF62D5154}" sibTransId="{DA05BFC7-2470-4A95-9E18-DF05D0E70E10}"/>
    <dgm:cxn modelId="{DCCB1860-6FC6-4C20-95B6-2B15635836C8}" srcId="{E28AD932-168C-4E33-8F2F-3FE1973A944D}" destId="{F557584B-4D0F-437A-AD3B-89D5FD019604}" srcOrd="2" destOrd="0" parTransId="{DD3B1227-4575-46CF-B0D8-23EC543A98DF}" sibTransId="{1CC2757D-2E98-417F-A14D-7C7905A47437}"/>
    <dgm:cxn modelId="{6FD737FD-8F9A-46C5-A54D-23FC2A013A99}" srcId="{E28AD932-168C-4E33-8F2F-3FE1973A944D}" destId="{9A4C86CF-452A-457C-A3B6-7815E2AFD570}" srcOrd="3" destOrd="0" parTransId="{14387ADE-6777-4E09-A816-A8E4E1F4D98E}" sibTransId="{EFB08584-0665-4910-AC3F-FF097D75D765}"/>
    <dgm:cxn modelId="{C99F8ADE-FADC-43B9-8A0A-AC01E784E478}" type="presOf" srcId="{DA05BFC7-2470-4A95-9E18-DF05D0E70E10}" destId="{E302D64F-417B-4E25-9754-30848B61BCB2}" srcOrd="0" destOrd="0" presId="urn:microsoft.com/office/officeart/2005/8/layout/cycle6"/>
    <dgm:cxn modelId="{68988C76-F744-43CD-9F71-CACB284DE3F1}" type="presOf" srcId="{0F06F8D3-C245-4D2C-BF48-EF2C73FC5DD4}" destId="{B87EE0DE-7881-4072-9E41-3830E9002C96}" srcOrd="0" destOrd="0" presId="urn:microsoft.com/office/officeart/2005/8/layout/cycle6"/>
    <dgm:cxn modelId="{B2FD0022-F4C7-4DE9-9D82-467EA9E6BB1A}" type="presOf" srcId="{E28AD932-168C-4E33-8F2F-3FE1973A944D}" destId="{D8365CE8-E12A-45F9-9A94-49D203F71F95}" srcOrd="0" destOrd="0" presId="urn:microsoft.com/office/officeart/2005/8/layout/cycle6"/>
    <dgm:cxn modelId="{7A46FEAC-C93B-4A1C-AC52-451A67E7CDB0}" type="presOf" srcId="{F557584B-4D0F-437A-AD3B-89D5FD019604}" destId="{B7BB7BB8-1924-49AC-9F7A-0E886A5201E8}" srcOrd="0" destOrd="0" presId="urn:microsoft.com/office/officeart/2005/8/layout/cycle6"/>
    <dgm:cxn modelId="{3E355BCF-0B86-4C64-B839-974FDF5088D4}" type="presOf" srcId="{1B50608E-900D-49B1-9702-8004F2FD32DF}" destId="{A899479A-113E-48F6-A020-060D2F03EF6E}" srcOrd="0" destOrd="0" presId="urn:microsoft.com/office/officeart/2005/8/layout/cycle6"/>
    <dgm:cxn modelId="{A532472E-35E2-4411-9878-941B85B5A7E1}" type="presOf" srcId="{AC98E8BD-6BF4-4EFF-9C61-A8C4DE13D7CD}" destId="{3D4C0EA2-66E2-4FA2-A06A-CD24B39151F7}" srcOrd="0" destOrd="0" presId="urn:microsoft.com/office/officeart/2005/8/layout/cycle6"/>
    <dgm:cxn modelId="{C4B188B6-6286-4D73-82D3-72831154CC4B}" type="presOf" srcId="{AB78561A-684B-4F3A-BCCB-7586D40B511F}" destId="{004E4D05-4DAB-4CA0-AD9B-9C2548AFA113}" srcOrd="0" destOrd="0" presId="urn:microsoft.com/office/officeart/2005/8/layout/cycle6"/>
    <dgm:cxn modelId="{3D4ABDDF-3E42-4FE4-A538-B119D3E7F620}" type="presOf" srcId="{EFB08584-0665-4910-AC3F-FF097D75D765}" destId="{D5912997-64B1-48C5-A861-2EFAAFDC1E17}" srcOrd="0" destOrd="0" presId="urn:microsoft.com/office/officeart/2005/8/layout/cycle6"/>
    <dgm:cxn modelId="{1A255547-2407-4424-B1D4-1D557FABE64C}" type="presOf" srcId="{0FAC20AD-1F6C-42C4-8C57-AD1B16CF93C4}" destId="{E5CE95A5-FACD-44D1-A591-60A53B24B55E}" srcOrd="0" destOrd="0" presId="urn:microsoft.com/office/officeart/2005/8/layout/cycle6"/>
    <dgm:cxn modelId="{F2479926-EB31-4467-BC02-5E8E60CF939E}" type="presOf" srcId="{63CB8DA8-EB92-475D-93A8-33F0783B2DCD}" destId="{158AD676-56CC-4DD1-B190-EFDA0BDE74AC}" srcOrd="0" destOrd="0" presId="urn:microsoft.com/office/officeart/2005/8/layout/cycle6"/>
    <dgm:cxn modelId="{C1E92B9B-1EB5-478A-9D3A-B61919CE29CE}" srcId="{E28AD932-168C-4E33-8F2F-3FE1973A944D}" destId="{0F06F8D3-C245-4D2C-BF48-EF2C73FC5DD4}" srcOrd="5" destOrd="0" parTransId="{7579CB71-EE2D-4BBF-A755-4ED446FF9A08}" sibTransId="{AC98E8BD-6BF4-4EFF-9C61-A8C4DE13D7CD}"/>
    <dgm:cxn modelId="{41FC4AF0-A3EC-4021-978F-0B50B63CD581}" srcId="{E28AD932-168C-4E33-8F2F-3FE1973A944D}" destId="{63CB8DA8-EB92-475D-93A8-33F0783B2DCD}" srcOrd="0" destOrd="0" parTransId="{8972A4A0-4191-4E27-90C1-92267B4C49F7}" sibTransId="{0FAC20AD-1F6C-42C4-8C57-AD1B16CF93C4}"/>
    <dgm:cxn modelId="{512C233C-7EBD-4158-B08C-06124559C102}" srcId="{E28AD932-168C-4E33-8F2F-3FE1973A944D}" destId="{1B50608E-900D-49B1-9702-8004F2FD32DF}" srcOrd="1" destOrd="0" parTransId="{9EA34F1C-E389-4948-B792-6D09076125A0}" sibTransId="{E6411AB0-DAFB-4ED5-A974-E678245E9128}"/>
    <dgm:cxn modelId="{F25C58BF-7B0A-4070-A7EE-CDB166E825B6}" type="presParOf" srcId="{D8365CE8-E12A-45F9-9A94-49D203F71F95}" destId="{158AD676-56CC-4DD1-B190-EFDA0BDE74AC}" srcOrd="0" destOrd="0" presId="urn:microsoft.com/office/officeart/2005/8/layout/cycle6"/>
    <dgm:cxn modelId="{A3013910-7B25-40B6-913C-53C710FB71C4}" type="presParOf" srcId="{D8365CE8-E12A-45F9-9A94-49D203F71F95}" destId="{B8A52047-ACD7-4D47-8F15-C0485BBFA8EA}" srcOrd="1" destOrd="0" presId="urn:microsoft.com/office/officeart/2005/8/layout/cycle6"/>
    <dgm:cxn modelId="{1D91770C-FA6E-485A-885D-BF2ED02DBF35}" type="presParOf" srcId="{D8365CE8-E12A-45F9-9A94-49D203F71F95}" destId="{E5CE95A5-FACD-44D1-A591-60A53B24B55E}" srcOrd="2" destOrd="0" presId="urn:microsoft.com/office/officeart/2005/8/layout/cycle6"/>
    <dgm:cxn modelId="{0BC81F9C-8CEF-4ABF-8F83-8133DFFE9902}" type="presParOf" srcId="{D8365CE8-E12A-45F9-9A94-49D203F71F95}" destId="{A899479A-113E-48F6-A020-060D2F03EF6E}" srcOrd="3" destOrd="0" presId="urn:microsoft.com/office/officeart/2005/8/layout/cycle6"/>
    <dgm:cxn modelId="{149BF079-5AE0-492E-9305-1F15220923F4}" type="presParOf" srcId="{D8365CE8-E12A-45F9-9A94-49D203F71F95}" destId="{F873A4C6-B31C-4281-9993-C91A1BB03B0C}" srcOrd="4" destOrd="0" presId="urn:microsoft.com/office/officeart/2005/8/layout/cycle6"/>
    <dgm:cxn modelId="{E1DB3832-93CF-498C-AD25-8754FBDF0F16}" type="presParOf" srcId="{D8365CE8-E12A-45F9-9A94-49D203F71F95}" destId="{6BA2B18E-9518-434B-9895-1F65558BA306}" srcOrd="5" destOrd="0" presId="urn:microsoft.com/office/officeart/2005/8/layout/cycle6"/>
    <dgm:cxn modelId="{7F3EA771-E72D-42EF-A5DB-87B85B5EE817}" type="presParOf" srcId="{D8365CE8-E12A-45F9-9A94-49D203F71F95}" destId="{B7BB7BB8-1924-49AC-9F7A-0E886A5201E8}" srcOrd="6" destOrd="0" presId="urn:microsoft.com/office/officeart/2005/8/layout/cycle6"/>
    <dgm:cxn modelId="{69EFD3D9-95D7-4BA4-91CB-58C9EF7D35EF}" type="presParOf" srcId="{D8365CE8-E12A-45F9-9A94-49D203F71F95}" destId="{78D4434C-0D2C-426F-AE5E-44A58777BEAE}" srcOrd="7" destOrd="0" presId="urn:microsoft.com/office/officeart/2005/8/layout/cycle6"/>
    <dgm:cxn modelId="{2725E313-FE64-4FA5-82E4-789EAFF6DEFD}" type="presParOf" srcId="{D8365CE8-E12A-45F9-9A94-49D203F71F95}" destId="{A3F3823E-7EDF-4866-B05A-C71109D055E5}" srcOrd="8" destOrd="0" presId="urn:microsoft.com/office/officeart/2005/8/layout/cycle6"/>
    <dgm:cxn modelId="{6AD234A4-C213-4D1F-B209-1EC9E01421F3}" type="presParOf" srcId="{D8365CE8-E12A-45F9-9A94-49D203F71F95}" destId="{699F7FD9-3C09-4199-BD18-8F11AAEBD92E}" srcOrd="9" destOrd="0" presId="urn:microsoft.com/office/officeart/2005/8/layout/cycle6"/>
    <dgm:cxn modelId="{4AB5207A-F839-4A8B-9475-35323E479286}" type="presParOf" srcId="{D8365CE8-E12A-45F9-9A94-49D203F71F95}" destId="{6E92A623-8AE2-4065-BA03-5A276DD31912}" srcOrd="10" destOrd="0" presId="urn:microsoft.com/office/officeart/2005/8/layout/cycle6"/>
    <dgm:cxn modelId="{935625AC-E6D2-4302-B96E-D3EB871AC902}" type="presParOf" srcId="{D8365CE8-E12A-45F9-9A94-49D203F71F95}" destId="{D5912997-64B1-48C5-A861-2EFAAFDC1E17}" srcOrd="11" destOrd="0" presId="urn:microsoft.com/office/officeart/2005/8/layout/cycle6"/>
    <dgm:cxn modelId="{AEC56DCE-FD42-4927-BEBE-99707390C698}" type="presParOf" srcId="{D8365CE8-E12A-45F9-9A94-49D203F71F95}" destId="{004E4D05-4DAB-4CA0-AD9B-9C2548AFA113}" srcOrd="12" destOrd="0" presId="urn:microsoft.com/office/officeart/2005/8/layout/cycle6"/>
    <dgm:cxn modelId="{8F77B709-58CF-480D-993D-269AEF9F43B4}" type="presParOf" srcId="{D8365CE8-E12A-45F9-9A94-49D203F71F95}" destId="{1E92EB9C-AEE9-4F3D-B4FF-64C48041F9F9}" srcOrd="13" destOrd="0" presId="urn:microsoft.com/office/officeart/2005/8/layout/cycle6"/>
    <dgm:cxn modelId="{FAF0EBDF-626D-4604-9674-067A39A532E1}" type="presParOf" srcId="{D8365CE8-E12A-45F9-9A94-49D203F71F95}" destId="{E302D64F-417B-4E25-9754-30848B61BCB2}" srcOrd="14" destOrd="0" presId="urn:microsoft.com/office/officeart/2005/8/layout/cycle6"/>
    <dgm:cxn modelId="{60686F0B-9598-46C1-AA0B-5B033224CA79}" type="presParOf" srcId="{D8365CE8-E12A-45F9-9A94-49D203F71F95}" destId="{B87EE0DE-7881-4072-9E41-3830E9002C96}" srcOrd="15" destOrd="0" presId="urn:microsoft.com/office/officeart/2005/8/layout/cycle6"/>
    <dgm:cxn modelId="{DEE6BCDC-3E19-4D4E-A333-17321028C0A3}" type="presParOf" srcId="{D8365CE8-E12A-45F9-9A94-49D203F71F95}" destId="{8937ED11-07F9-4D5D-9419-E541103D3140}" srcOrd="16" destOrd="0" presId="urn:microsoft.com/office/officeart/2005/8/layout/cycle6"/>
    <dgm:cxn modelId="{35730C7C-0603-454A-B236-120124B6D818}" type="presParOf" srcId="{D8365CE8-E12A-45F9-9A94-49D203F71F95}" destId="{3D4C0EA2-66E2-4FA2-A06A-CD24B39151F7}" srcOrd="17" destOrd="0" presId="urn:microsoft.com/office/officeart/2005/8/layout/cycle6"/>
  </dgm:cxnLst>
  <dgm:bg/>
  <dgm:whole/>
</dgm:dataModel>
</file>

<file path=ppt/diagrams/data21.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智能建筑特点</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智能建筑的概念</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智能建筑技术问题</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AF5D4D04-D14A-425B-8D70-218A46D1DD0C}" type="pres">
      <dgm:prSet presAssocID="{BBE9D60A-348D-4EE8-996C-765F55E25911}" presName="parTxOnly" presStyleLbl="node1" presStyleIdx="0" presStyleCnt="3">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DCB8D2C2-D5A7-4B4F-9937-0663FD7EA8C3}" type="pres">
      <dgm:prSet presAssocID="{A950A377-F278-4305-8052-6D906D0BF664}" presName="parTxOnly" presStyleLbl="node1" presStyleIdx="1"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F5398519-761D-4048-8789-EC0E31D65A55}" type="presOf" srcId="{A950A377-F278-4305-8052-6D906D0BF664}" destId="{DCB8D2C2-D5A7-4B4F-9937-0663FD7EA8C3}" srcOrd="0" destOrd="0" presId="urn:microsoft.com/office/officeart/2005/8/layout/chevron1"/>
    <dgm:cxn modelId="{13D7C2F4-FF7E-45C9-8395-A4D67EB7C772}" type="presOf" srcId="{6B264BB9-2F28-444E-B0C0-E34E644E630D}" destId="{E9569244-20B5-43C3-99CA-033096F0A8C0}"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1B1CD4A7-79AF-4424-8AFC-03F2AE01F1DD}" type="presOf" srcId="{BBE9D60A-348D-4EE8-996C-765F55E25911}" destId="{AF5D4D04-D14A-425B-8D70-218A46D1DD0C}" srcOrd="0" destOrd="0" presId="urn:microsoft.com/office/officeart/2005/8/layout/chevron1"/>
    <dgm:cxn modelId="{971D144E-0CE2-406F-BAEF-6D715A0ADCB0}" type="presOf" srcId="{531C0277-3C94-458B-8E10-D5EB6616BB5A}" destId="{ABE01C23-8161-432A-B4A0-E44FA0E067FF}" srcOrd="0" destOrd="0" presId="urn:microsoft.com/office/officeart/2005/8/layout/chevron1"/>
    <dgm:cxn modelId="{7A81C6A4-0359-42F0-8F84-79356DBF3704}" srcId="{531C0277-3C94-458B-8E10-D5EB6616BB5A}" destId="{BBE9D60A-348D-4EE8-996C-765F55E25911}" srcOrd="0" destOrd="0" parTransId="{631A693A-8DC8-4F5A-9E7D-101B52D4DFBE}" sibTransId="{E40A0CB0-7F7E-4C04-8D85-DDCD36FB2513}"/>
    <dgm:cxn modelId="{B7440D41-68A5-48D9-BEE6-BCC98E33CADE}" srcId="{531C0277-3C94-458B-8E10-D5EB6616BB5A}" destId="{A950A377-F278-4305-8052-6D906D0BF664}" srcOrd="1" destOrd="0" parTransId="{8FE19081-9CAD-409D-85AD-17606B4DA042}" sibTransId="{E3512B20-BC68-4AE7-96DA-CD833C19FD4B}"/>
    <dgm:cxn modelId="{81007A36-14ED-4005-B8A0-351F0CC8819E}" type="presParOf" srcId="{ABE01C23-8161-432A-B4A0-E44FA0E067FF}" destId="{AF5D4D04-D14A-425B-8D70-218A46D1DD0C}" srcOrd="0" destOrd="0" presId="urn:microsoft.com/office/officeart/2005/8/layout/chevron1"/>
    <dgm:cxn modelId="{D783F65B-B428-40EE-A312-2938DEFA5BBE}" type="presParOf" srcId="{ABE01C23-8161-432A-B4A0-E44FA0E067FF}" destId="{4791E100-BF38-417D-B340-DA5F98B0E481}" srcOrd="1" destOrd="0" presId="urn:microsoft.com/office/officeart/2005/8/layout/chevron1"/>
    <dgm:cxn modelId="{C326C553-FF03-4295-8F9A-768643D16F09}" type="presParOf" srcId="{ABE01C23-8161-432A-B4A0-E44FA0E067FF}" destId="{DCB8D2C2-D5A7-4B4F-9937-0663FD7EA8C3}" srcOrd="2" destOrd="0" presId="urn:microsoft.com/office/officeart/2005/8/layout/chevron1"/>
    <dgm:cxn modelId="{69FB7DCD-CB17-46C3-A1D9-A608A21DB9DC}" type="presParOf" srcId="{ABE01C23-8161-432A-B4A0-E44FA0E067FF}" destId="{73CAFE72-47C7-4C3A-BA88-6779720CB0F2}" srcOrd="3" destOrd="0" presId="urn:microsoft.com/office/officeart/2005/8/layout/chevron1"/>
    <dgm:cxn modelId="{0C778DA3-F021-41C1-B5AA-12FF009C7848}" type="presParOf" srcId="{ABE01C23-8161-432A-B4A0-E44FA0E067FF}" destId="{E9569244-20B5-43C3-99CA-033096F0A8C0}" srcOrd="4" destOrd="0" presId="urn:microsoft.com/office/officeart/2005/8/layout/chevron1"/>
  </dgm:cxnLst>
  <dgm:bg/>
  <dgm:whole/>
</dgm:dataModel>
</file>

<file path=ppt/diagrams/data22.xml><?xml version="1.0" encoding="utf-8"?>
<dgm:dataModel xmlns:dgm="http://schemas.openxmlformats.org/drawingml/2006/diagram" xmlns:a="http://schemas.openxmlformats.org/drawingml/2006/main">
  <dgm:ptLst>
    <dgm:pt modelId="{9F72930A-0DDC-441F-B560-455E155DA036}" type="doc">
      <dgm:prSet loTypeId="urn:microsoft.com/office/officeart/2005/8/layout/vList4" loCatId="list" qsTypeId="urn:microsoft.com/office/officeart/2005/8/quickstyle/3d4" qsCatId="3D" csTypeId="urn:microsoft.com/office/officeart/2005/8/colors/accent1_1" csCatId="accent1" phldr="1"/>
      <dgm:spPr/>
      <dgm:t>
        <a:bodyPr/>
        <a:lstStyle/>
        <a:p>
          <a:endParaRPr lang="zh-CN" altLang="en-US"/>
        </a:p>
      </dgm:t>
    </dgm:pt>
    <dgm:pt modelId="{F33BB05A-18B7-4906-AF7F-CD5104060604}">
      <dgm:prSet phldrT="[文本]"/>
      <dgm:spPr/>
      <dgm:t>
        <a:bodyPr/>
        <a:lstStyle/>
        <a:p>
          <a:pPr rtl="0"/>
          <a:r>
            <a:rPr kumimoji="0" lang="en-US" altLang="zh-CN" b="1" i="0" u="none" strike="noStrike" cap="none" normalizeH="0" baseline="0" dirty="0" smtClean="0">
              <a:ln/>
              <a:effectLst/>
              <a:latin typeface="Times New Roman" pitchFamily="18" charset="0"/>
              <a:ea typeface="宋体" pitchFamily="2" charset="-122"/>
              <a:cs typeface="Times New Roman" pitchFamily="18" charset="0"/>
            </a:rPr>
            <a:t>1</a:t>
          </a:r>
          <a:r>
            <a:rPr kumimoji="0" lang="zh-CN" altLang="en-US" b="1" i="0" u="none" strike="noStrike" cap="none" normalizeH="0" baseline="0" dirty="0" smtClean="0">
              <a:ln/>
              <a:effectLst/>
              <a:latin typeface="Times New Roman" pitchFamily="18" charset="0"/>
              <a:ea typeface="宋体" pitchFamily="2" charset="-122"/>
              <a:cs typeface="宋体" pitchFamily="2" charset="-122"/>
            </a:rPr>
            <a:t>）多学科综合与自身学科体系不完备性</a:t>
          </a:r>
          <a:r>
            <a:rPr kumimoji="0" lang="zh-CN" altLang="en-US" b="1" i="0" u="none" strike="noStrike" cap="none" normalizeH="0" baseline="0" dirty="0" smtClean="0">
              <a:ln/>
              <a:effectLst/>
              <a:latin typeface="Times New Roman" pitchFamily="18" charset="0"/>
              <a:ea typeface="宋体" pitchFamily="2" charset="-122"/>
              <a:cs typeface="Times New Roman" pitchFamily="18" charset="0"/>
            </a:rPr>
            <a:t> </a:t>
          </a:r>
          <a:endParaRPr lang="zh-CN" altLang="en-US" b="1" dirty="0"/>
        </a:p>
      </dgm:t>
    </dgm:pt>
    <dgm:pt modelId="{6E37FCC2-B4CA-44A7-A5C2-EA18203A8376}" type="parTrans" cxnId="{C6367373-7190-4475-8358-832A469300DD}">
      <dgm:prSet/>
      <dgm:spPr/>
      <dgm:t>
        <a:bodyPr/>
        <a:lstStyle/>
        <a:p>
          <a:endParaRPr lang="zh-CN" altLang="en-US"/>
        </a:p>
      </dgm:t>
    </dgm:pt>
    <dgm:pt modelId="{FE44A245-C8AD-4904-87EA-8EE6E7990E76}" type="sibTrans" cxnId="{C6367373-7190-4475-8358-832A469300DD}">
      <dgm:prSet/>
      <dgm:spPr/>
      <dgm:t>
        <a:bodyPr/>
        <a:lstStyle/>
        <a:p>
          <a:endParaRPr lang="zh-CN" altLang="en-US"/>
        </a:p>
      </dgm:t>
    </dgm:pt>
    <dgm:pt modelId="{6325E1F8-163B-46A2-8989-2CB89A0FB904}">
      <dgm:prSet phldrT="[文本]"/>
      <dgm:spPr/>
      <dgm:t>
        <a:bodyPr/>
        <a:lstStyle/>
        <a:p>
          <a:r>
            <a:rPr lang="zh-CN" dirty="0" smtClean="0">
              <a:latin typeface="宋体" pitchFamily="2" charset="-122"/>
              <a:ea typeface="宋体" pitchFamily="2" charset="-122"/>
            </a:rPr>
            <a:t>建筑智能化技术涉及的学科和技术领域十分广泛，正是多学科的交叉综合形成建筑智能化技术。然而要展现多学科、高新技术综合成就的一面，其自身学科体系还不完备，概念也是相对模糊的。</a:t>
          </a:r>
          <a:endParaRPr lang="zh-CN" altLang="en-US" dirty="0">
            <a:latin typeface="宋体" pitchFamily="2" charset="-122"/>
            <a:ea typeface="宋体" pitchFamily="2" charset="-122"/>
          </a:endParaRPr>
        </a:p>
      </dgm:t>
    </dgm:pt>
    <dgm:pt modelId="{9E7DF0FB-0A5E-498E-A4FF-D7AC0333AC7C}" type="parTrans" cxnId="{F7C41D54-1DF1-4ABC-9093-60F390BD74D8}">
      <dgm:prSet/>
      <dgm:spPr/>
      <dgm:t>
        <a:bodyPr/>
        <a:lstStyle/>
        <a:p>
          <a:endParaRPr lang="zh-CN" altLang="en-US"/>
        </a:p>
      </dgm:t>
    </dgm:pt>
    <dgm:pt modelId="{3FE43037-3799-4AB0-B32B-F37A19563BCF}" type="sibTrans" cxnId="{F7C41D54-1DF1-4ABC-9093-60F390BD74D8}">
      <dgm:prSet/>
      <dgm:spPr/>
      <dgm:t>
        <a:bodyPr/>
        <a:lstStyle/>
        <a:p>
          <a:endParaRPr lang="zh-CN" altLang="en-US"/>
        </a:p>
      </dgm:t>
    </dgm:pt>
    <dgm:pt modelId="{BEC20BDF-72A9-4F51-B7F4-A93924EAF0B1}">
      <dgm:prSet phldrT="[文本]"/>
      <dgm:spPr/>
      <dgm:t>
        <a:bodyPr/>
        <a:lstStyle/>
        <a:p>
          <a:pPr rtl="0"/>
          <a:r>
            <a:rPr kumimoji="0" lang="en-US" altLang="zh-CN" b="1" i="0" u="none" strike="noStrike" cap="none" normalizeH="0" baseline="0" dirty="0" smtClean="0">
              <a:ln/>
              <a:effectLst/>
              <a:latin typeface="Times New Roman" pitchFamily="18" charset="0"/>
              <a:ea typeface="宋体" pitchFamily="2" charset="-122"/>
              <a:cs typeface="Times New Roman" pitchFamily="18" charset="0"/>
            </a:rPr>
            <a:t>2</a:t>
          </a:r>
          <a:r>
            <a:rPr kumimoji="0" lang="zh-CN" altLang="en-US" b="1" i="0" u="none" strike="noStrike" cap="none" normalizeH="0" baseline="0" dirty="0" smtClean="0">
              <a:ln/>
              <a:effectLst/>
              <a:latin typeface="Times New Roman" pitchFamily="18" charset="0"/>
              <a:ea typeface="宋体" pitchFamily="2" charset="-122"/>
              <a:cs typeface="Times New Roman" pitchFamily="18" charset="0"/>
            </a:rPr>
            <a:t>） 多技术的融会与自身对外的依附性</a:t>
          </a:r>
        </a:p>
      </dgm:t>
    </dgm:pt>
    <dgm:pt modelId="{721632D3-DE8F-4448-87C5-070793CDB789}" type="parTrans" cxnId="{ED6BD203-D3DE-416B-8DDE-AE4FB2275E13}">
      <dgm:prSet/>
      <dgm:spPr/>
      <dgm:t>
        <a:bodyPr/>
        <a:lstStyle/>
        <a:p>
          <a:endParaRPr lang="zh-CN" altLang="en-US"/>
        </a:p>
      </dgm:t>
    </dgm:pt>
    <dgm:pt modelId="{4887BCAD-1015-40EF-BB5A-DE5E2FC3A959}" type="sibTrans" cxnId="{ED6BD203-D3DE-416B-8DDE-AE4FB2275E13}">
      <dgm:prSet/>
      <dgm:spPr/>
      <dgm:t>
        <a:bodyPr/>
        <a:lstStyle/>
        <a:p>
          <a:endParaRPr lang="zh-CN" altLang="en-US"/>
        </a:p>
      </dgm:t>
    </dgm:pt>
    <dgm:pt modelId="{B8B79E39-2D75-469B-A1D9-9053AAECDD19}">
      <dgm:prSet phldrT="[文本]"/>
      <dgm:spPr/>
      <dgm:t>
        <a:bodyPr/>
        <a:lstStyle/>
        <a:p>
          <a:r>
            <a:rPr lang="zh-CN" dirty="0" smtClean="0">
              <a:latin typeface="宋体" pitchFamily="2" charset="-122"/>
              <a:ea typeface="宋体" pitchFamily="2" charset="-122"/>
            </a:rPr>
            <a:t>建筑智能化技术融会浸透了多种高新技术，而又依附于建筑物。所有技术功能的智能化效应发挥，寄附于建筑物的协调融洽。同时建筑智能化技术的发展，除取决于基础技术的进步，还有赖于建筑设计和施工技术水平的提高。</a:t>
          </a:r>
          <a:endParaRPr lang="zh-CN" altLang="en-US" dirty="0">
            <a:latin typeface="宋体" pitchFamily="2" charset="-122"/>
            <a:ea typeface="宋体" pitchFamily="2" charset="-122"/>
          </a:endParaRPr>
        </a:p>
      </dgm:t>
    </dgm:pt>
    <dgm:pt modelId="{236BA86A-C925-4996-ACC1-14BA78D1F0F6}" type="parTrans" cxnId="{2E284AFA-0A26-4697-9167-B28E8A92053E}">
      <dgm:prSet/>
      <dgm:spPr/>
      <dgm:t>
        <a:bodyPr/>
        <a:lstStyle/>
        <a:p>
          <a:endParaRPr lang="zh-CN" altLang="en-US"/>
        </a:p>
      </dgm:t>
    </dgm:pt>
    <dgm:pt modelId="{D8CE80A4-5295-41A5-90DE-30184718B0CD}" type="sibTrans" cxnId="{2E284AFA-0A26-4697-9167-B28E8A92053E}">
      <dgm:prSet/>
      <dgm:spPr/>
      <dgm:t>
        <a:bodyPr/>
        <a:lstStyle/>
        <a:p>
          <a:endParaRPr lang="zh-CN" altLang="en-US"/>
        </a:p>
      </dgm:t>
    </dgm:pt>
    <dgm:pt modelId="{E83AF991-5799-4AFD-A68E-6A0A583E8AC6}">
      <dgm:prSet phldrT="[文本]"/>
      <dgm:spPr/>
      <dgm:t>
        <a:bodyPr/>
        <a:lstStyle/>
        <a:p>
          <a:pPr rtl="0"/>
          <a:r>
            <a:rPr kumimoji="0" lang="en-US" altLang="zh-CN" b="1" i="0" u="none" strike="noStrike" cap="none" normalizeH="0" baseline="0" dirty="0" smtClean="0">
              <a:ln/>
              <a:effectLst/>
              <a:latin typeface="Times New Roman" pitchFamily="18" charset="0"/>
              <a:ea typeface="宋体" pitchFamily="2" charset="-122"/>
              <a:cs typeface="Times New Roman" pitchFamily="18" charset="0"/>
            </a:rPr>
            <a:t>3) </a:t>
          </a:r>
          <a:r>
            <a:rPr kumimoji="0" lang="zh-CN" altLang="en-US" b="1" i="0" u="none" strike="noStrike" cap="none" normalizeH="0" baseline="0" dirty="0" smtClean="0">
              <a:ln/>
              <a:effectLst/>
              <a:latin typeface="Times New Roman" pitchFamily="18" charset="0"/>
              <a:ea typeface="宋体" pitchFamily="2" charset="-122"/>
              <a:cs typeface="Times New Roman" pitchFamily="18" charset="0"/>
            </a:rPr>
            <a:t>技术的工程自然属性与人文因素的社会属性</a:t>
          </a:r>
        </a:p>
      </dgm:t>
    </dgm:pt>
    <dgm:pt modelId="{9600385C-FDD9-4779-97DF-7FE40588044E}" type="parTrans" cxnId="{4878E6EA-1A1A-4ABD-918C-9872D22F6C5A}">
      <dgm:prSet/>
      <dgm:spPr/>
      <dgm:t>
        <a:bodyPr/>
        <a:lstStyle/>
        <a:p>
          <a:endParaRPr lang="zh-CN" altLang="en-US"/>
        </a:p>
      </dgm:t>
    </dgm:pt>
    <dgm:pt modelId="{729F1C18-A293-490C-BEE3-C02A0E8E7479}" type="sibTrans" cxnId="{4878E6EA-1A1A-4ABD-918C-9872D22F6C5A}">
      <dgm:prSet/>
      <dgm:spPr/>
      <dgm:t>
        <a:bodyPr/>
        <a:lstStyle/>
        <a:p>
          <a:endParaRPr lang="zh-CN" altLang="en-US"/>
        </a:p>
      </dgm:t>
    </dgm:pt>
    <dgm:pt modelId="{5C711B28-3D5F-4DCA-ACC1-0BA4558CBB4E}">
      <dgm:prSet phldrT="[文本]"/>
      <dgm:spPr/>
      <dgm:t>
        <a:bodyPr/>
        <a:lstStyle/>
        <a:p>
          <a:r>
            <a:rPr lang="zh-CN" dirty="0" smtClean="0">
              <a:latin typeface="宋体" pitchFamily="2" charset="-122"/>
              <a:ea typeface="宋体" pitchFamily="2" charset="-122"/>
            </a:rPr>
            <a:t>智能建筑技术是工程应用技术，它的自然属性显而易见。而其蕴含着的人文因素、表现出的社会属性也有着举足轻重的意义。智能建筑直接为人所用，其功能效应不光在于技术上的高新与进步，更取决于人们对生活、工作场所、自然与人文环境的需求。</a:t>
          </a:r>
          <a:endParaRPr lang="zh-CN" altLang="en-US" dirty="0">
            <a:latin typeface="宋体" pitchFamily="2" charset="-122"/>
            <a:ea typeface="宋体" pitchFamily="2" charset="-122"/>
          </a:endParaRPr>
        </a:p>
      </dgm:t>
    </dgm:pt>
    <dgm:pt modelId="{0F5C99A8-9248-4ABC-B3EF-F4E2930C9B5A}" type="parTrans" cxnId="{7D87323A-855B-4E4B-82AC-B443E9CC4CE6}">
      <dgm:prSet/>
      <dgm:spPr/>
      <dgm:t>
        <a:bodyPr/>
        <a:lstStyle/>
        <a:p>
          <a:endParaRPr lang="zh-CN" altLang="en-US"/>
        </a:p>
      </dgm:t>
    </dgm:pt>
    <dgm:pt modelId="{70D4CD57-8495-4068-95DE-BFA7C309BC4C}" type="sibTrans" cxnId="{7D87323A-855B-4E4B-82AC-B443E9CC4CE6}">
      <dgm:prSet/>
      <dgm:spPr/>
      <dgm:t>
        <a:bodyPr/>
        <a:lstStyle/>
        <a:p>
          <a:endParaRPr lang="zh-CN" altLang="en-US"/>
        </a:p>
      </dgm:t>
    </dgm:pt>
    <dgm:pt modelId="{DF6D2477-7CF6-4962-82FC-93F1BDA23735}" type="pres">
      <dgm:prSet presAssocID="{9F72930A-0DDC-441F-B560-455E155DA036}" presName="linear" presStyleCnt="0">
        <dgm:presLayoutVars>
          <dgm:dir/>
          <dgm:resizeHandles val="exact"/>
        </dgm:presLayoutVars>
      </dgm:prSet>
      <dgm:spPr/>
      <dgm:t>
        <a:bodyPr/>
        <a:lstStyle/>
        <a:p>
          <a:endParaRPr lang="zh-CN" altLang="en-US"/>
        </a:p>
      </dgm:t>
    </dgm:pt>
    <dgm:pt modelId="{51430CC4-014E-4D2F-ADF8-A2DCC3BEF595}" type="pres">
      <dgm:prSet presAssocID="{F33BB05A-18B7-4906-AF7F-CD5104060604}" presName="comp" presStyleCnt="0"/>
      <dgm:spPr/>
    </dgm:pt>
    <dgm:pt modelId="{127D31E3-0E61-47B7-8BBA-2A4BE37F315C}" type="pres">
      <dgm:prSet presAssocID="{F33BB05A-18B7-4906-AF7F-CD5104060604}" presName="box" presStyleLbl="node1" presStyleIdx="0" presStyleCnt="3"/>
      <dgm:spPr/>
      <dgm:t>
        <a:bodyPr/>
        <a:lstStyle/>
        <a:p>
          <a:endParaRPr lang="zh-CN" altLang="en-US"/>
        </a:p>
      </dgm:t>
    </dgm:pt>
    <dgm:pt modelId="{42E1E777-BFA6-47E4-93D3-8C57FD46B694}" type="pres">
      <dgm:prSet presAssocID="{F33BB05A-18B7-4906-AF7F-CD5104060604}" presName="img" presStyleLbl="fgImgPlace1" presStyleIdx="0" presStyleCnt="3"/>
      <dgm:spPr/>
    </dgm:pt>
    <dgm:pt modelId="{DC198C9C-ACA5-43CE-A570-3D867A519CE4}" type="pres">
      <dgm:prSet presAssocID="{F33BB05A-18B7-4906-AF7F-CD5104060604}" presName="text" presStyleLbl="node1" presStyleIdx="0" presStyleCnt="3">
        <dgm:presLayoutVars>
          <dgm:bulletEnabled val="1"/>
        </dgm:presLayoutVars>
      </dgm:prSet>
      <dgm:spPr/>
      <dgm:t>
        <a:bodyPr/>
        <a:lstStyle/>
        <a:p>
          <a:endParaRPr lang="zh-CN" altLang="en-US"/>
        </a:p>
      </dgm:t>
    </dgm:pt>
    <dgm:pt modelId="{1E0AAD14-DEBF-4DA6-AA56-ABF8EE20A743}" type="pres">
      <dgm:prSet presAssocID="{FE44A245-C8AD-4904-87EA-8EE6E7990E76}" presName="spacer" presStyleCnt="0"/>
      <dgm:spPr/>
    </dgm:pt>
    <dgm:pt modelId="{489BD12A-48B9-428C-B4F4-F40772858A3E}" type="pres">
      <dgm:prSet presAssocID="{BEC20BDF-72A9-4F51-B7F4-A93924EAF0B1}" presName="comp" presStyleCnt="0"/>
      <dgm:spPr/>
    </dgm:pt>
    <dgm:pt modelId="{19A4A31D-84D3-40D4-8605-FF58F92D293A}" type="pres">
      <dgm:prSet presAssocID="{BEC20BDF-72A9-4F51-B7F4-A93924EAF0B1}" presName="box" presStyleLbl="node1" presStyleIdx="1" presStyleCnt="3"/>
      <dgm:spPr/>
      <dgm:t>
        <a:bodyPr/>
        <a:lstStyle/>
        <a:p>
          <a:endParaRPr lang="zh-CN" altLang="en-US"/>
        </a:p>
      </dgm:t>
    </dgm:pt>
    <dgm:pt modelId="{DD3C3364-6185-4E52-AC4D-BA6854B9D596}" type="pres">
      <dgm:prSet presAssocID="{BEC20BDF-72A9-4F51-B7F4-A93924EAF0B1}" presName="img" presStyleLbl="fgImgPlace1" presStyleIdx="1" presStyleCnt="3"/>
      <dgm:spPr/>
    </dgm:pt>
    <dgm:pt modelId="{AF89EC26-B4F7-4669-8EB8-7C50B21B6EF7}" type="pres">
      <dgm:prSet presAssocID="{BEC20BDF-72A9-4F51-B7F4-A93924EAF0B1}" presName="text" presStyleLbl="node1" presStyleIdx="1" presStyleCnt="3">
        <dgm:presLayoutVars>
          <dgm:bulletEnabled val="1"/>
        </dgm:presLayoutVars>
      </dgm:prSet>
      <dgm:spPr/>
      <dgm:t>
        <a:bodyPr/>
        <a:lstStyle/>
        <a:p>
          <a:endParaRPr lang="zh-CN" altLang="en-US"/>
        </a:p>
      </dgm:t>
    </dgm:pt>
    <dgm:pt modelId="{3575DCB8-0AC0-48B6-8610-B2E659A8E21E}" type="pres">
      <dgm:prSet presAssocID="{4887BCAD-1015-40EF-BB5A-DE5E2FC3A959}" presName="spacer" presStyleCnt="0"/>
      <dgm:spPr/>
    </dgm:pt>
    <dgm:pt modelId="{6A4CE252-0598-462A-A83E-C525F46BE192}" type="pres">
      <dgm:prSet presAssocID="{E83AF991-5799-4AFD-A68E-6A0A583E8AC6}" presName="comp" presStyleCnt="0"/>
      <dgm:spPr/>
    </dgm:pt>
    <dgm:pt modelId="{B4A5A8D8-7E08-43A1-B53F-26BC45681951}" type="pres">
      <dgm:prSet presAssocID="{E83AF991-5799-4AFD-A68E-6A0A583E8AC6}" presName="box" presStyleLbl="node1" presStyleIdx="2" presStyleCnt="3"/>
      <dgm:spPr/>
      <dgm:t>
        <a:bodyPr/>
        <a:lstStyle/>
        <a:p>
          <a:endParaRPr lang="zh-CN" altLang="en-US"/>
        </a:p>
      </dgm:t>
    </dgm:pt>
    <dgm:pt modelId="{F4086D7F-63F6-4E08-9965-678D742F256E}" type="pres">
      <dgm:prSet presAssocID="{E83AF991-5799-4AFD-A68E-6A0A583E8AC6}" presName="img" presStyleLbl="fgImgPlace1" presStyleIdx="2" presStyleCnt="3"/>
      <dgm:spPr/>
    </dgm:pt>
    <dgm:pt modelId="{070450C6-7D04-4515-BB18-F04FC316AB9A}" type="pres">
      <dgm:prSet presAssocID="{E83AF991-5799-4AFD-A68E-6A0A583E8AC6}" presName="text" presStyleLbl="node1" presStyleIdx="2" presStyleCnt="3">
        <dgm:presLayoutVars>
          <dgm:bulletEnabled val="1"/>
        </dgm:presLayoutVars>
      </dgm:prSet>
      <dgm:spPr/>
      <dgm:t>
        <a:bodyPr/>
        <a:lstStyle/>
        <a:p>
          <a:endParaRPr lang="zh-CN" altLang="en-US"/>
        </a:p>
      </dgm:t>
    </dgm:pt>
  </dgm:ptLst>
  <dgm:cxnLst>
    <dgm:cxn modelId="{73C829B1-5DB6-4AB3-A8B0-C79088ED4620}" type="presOf" srcId="{BEC20BDF-72A9-4F51-B7F4-A93924EAF0B1}" destId="{19A4A31D-84D3-40D4-8605-FF58F92D293A}" srcOrd="0" destOrd="0" presId="urn:microsoft.com/office/officeart/2005/8/layout/vList4"/>
    <dgm:cxn modelId="{1039C59A-9B16-49CB-B3FA-983570C76AD5}" type="presOf" srcId="{5C711B28-3D5F-4DCA-ACC1-0BA4558CBB4E}" destId="{070450C6-7D04-4515-BB18-F04FC316AB9A}" srcOrd="1" destOrd="1" presId="urn:microsoft.com/office/officeart/2005/8/layout/vList4"/>
    <dgm:cxn modelId="{7A941B7A-6346-4302-A18F-BF83B9B0597E}" type="presOf" srcId="{B8B79E39-2D75-469B-A1D9-9053AAECDD19}" destId="{AF89EC26-B4F7-4669-8EB8-7C50B21B6EF7}" srcOrd="1" destOrd="1" presId="urn:microsoft.com/office/officeart/2005/8/layout/vList4"/>
    <dgm:cxn modelId="{9D17834C-E48F-4CA9-9C44-840420DB6D62}" type="presOf" srcId="{F33BB05A-18B7-4906-AF7F-CD5104060604}" destId="{127D31E3-0E61-47B7-8BBA-2A4BE37F315C}" srcOrd="0" destOrd="0" presId="urn:microsoft.com/office/officeart/2005/8/layout/vList4"/>
    <dgm:cxn modelId="{CA5F109A-E136-4EBD-BD77-A934FAC41A0D}" type="presOf" srcId="{6325E1F8-163B-46A2-8989-2CB89A0FB904}" destId="{127D31E3-0E61-47B7-8BBA-2A4BE37F315C}" srcOrd="0" destOrd="1" presId="urn:microsoft.com/office/officeart/2005/8/layout/vList4"/>
    <dgm:cxn modelId="{10BB7E35-107F-4AF8-B4F7-9490D5003710}" type="presOf" srcId="{E83AF991-5799-4AFD-A68E-6A0A583E8AC6}" destId="{B4A5A8D8-7E08-43A1-B53F-26BC45681951}" srcOrd="0" destOrd="0" presId="urn:microsoft.com/office/officeart/2005/8/layout/vList4"/>
    <dgm:cxn modelId="{4100D061-6FE6-4C57-A018-46E5C25B0CA3}" type="presOf" srcId="{9F72930A-0DDC-441F-B560-455E155DA036}" destId="{DF6D2477-7CF6-4962-82FC-93F1BDA23735}" srcOrd="0" destOrd="0" presId="urn:microsoft.com/office/officeart/2005/8/layout/vList4"/>
    <dgm:cxn modelId="{F7C41D54-1DF1-4ABC-9093-60F390BD74D8}" srcId="{F33BB05A-18B7-4906-AF7F-CD5104060604}" destId="{6325E1F8-163B-46A2-8989-2CB89A0FB904}" srcOrd="0" destOrd="0" parTransId="{9E7DF0FB-0A5E-498E-A4FF-D7AC0333AC7C}" sibTransId="{3FE43037-3799-4AB0-B32B-F37A19563BCF}"/>
    <dgm:cxn modelId="{4878E6EA-1A1A-4ABD-918C-9872D22F6C5A}" srcId="{9F72930A-0DDC-441F-B560-455E155DA036}" destId="{E83AF991-5799-4AFD-A68E-6A0A583E8AC6}" srcOrd="2" destOrd="0" parTransId="{9600385C-FDD9-4779-97DF-7FE40588044E}" sibTransId="{729F1C18-A293-490C-BEE3-C02A0E8E7479}"/>
    <dgm:cxn modelId="{9C24C882-DCE9-4FEA-9B2B-F2524F2A0AED}" type="presOf" srcId="{F33BB05A-18B7-4906-AF7F-CD5104060604}" destId="{DC198C9C-ACA5-43CE-A570-3D867A519CE4}" srcOrd="1" destOrd="0" presId="urn:microsoft.com/office/officeart/2005/8/layout/vList4"/>
    <dgm:cxn modelId="{2E284AFA-0A26-4697-9167-B28E8A92053E}" srcId="{BEC20BDF-72A9-4F51-B7F4-A93924EAF0B1}" destId="{B8B79E39-2D75-469B-A1D9-9053AAECDD19}" srcOrd="0" destOrd="0" parTransId="{236BA86A-C925-4996-ACC1-14BA78D1F0F6}" sibTransId="{D8CE80A4-5295-41A5-90DE-30184718B0CD}"/>
    <dgm:cxn modelId="{7D87323A-855B-4E4B-82AC-B443E9CC4CE6}" srcId="{E83AF991-5799-4AFD-A68E-6A0A583E8AC6}" destId="{5C711B28-3D5F-4DCA-ACC1-0BA4558CBB4E}" srcOrd="0" destOrd="0" parTransId="{0F5C99A8-9248-4ABC-B3EF-F4E2930C9B5A}" sibTransId="{70D4CD57-8495-4068-95DE-BFA7C309BC4C}"/>
    <dgm:cxn modelId="{A86D56B1-6497-4ACE-B846-3D09A88A9AD4}" type="presOf" srcId="{BEC20BDF-72A9-4F51-B7F4-A93924EAF0B1}" destId="{AF89EC26-B4F7-4669-8EB8-7C50B21B6EF7}" srcOrd="1" destOrd="0" presId="urn:microsoft.com/office/officeart/2005/8/layout/vList4"/>
    <dgm:cxn modelId="{ED6BD203-D3DE-416B-8DDE-AE4FB2275E13}" srcId="{9F72930A-0DDC-441F-B560-455E155DA036}" destId="{BEC20BDF-72A9-4F51-B7F4-A93924EAF0B1}" srcOrd="1" destOrd="0" parTransId="{721632D3-DE8F-4448-87C5-070793CDB789}" sibTransId="{4887BCAD-1015-40EF-BB5A-DE5E2FC3A959}"/>
    <dgm:cxn modelId="{02402B64-F775-4135-A618-9B9BE05F0A19}" type="presOf" srcId="{E83AF991-5799-4AFD-A68E-6A0A583E8AC6}" destId="{070450C6-7D04-4515-BB18-F04FC316AB9A}" srcOrd="1" destOrd="0" presId="urn:microsoft.com/office/officeart/2005/8/layout/vList4"/>
    <dgm:cxn modelId="{545F9B91-2C86-441C-A8FD-57F444A6ACE4}" type="presOf" srcId="{B8B79E39-2D75-469B-A1D9-9053AAECDD19}" destId="{19A4A31D-84D3-40D4-8605-FF58F92D293A}" srcOrd="0" destOrd="1" presId="urn:microsoft.com/office/officeart/2005/8/layout/vList4"/>
    <dgm:cxn modelId="{C6367373-7190-4475-8358-832A469300DD}" srcId="{9F72930A-0DDC-441F-B560-455E155DA036}" destId="{F33BB05A-18B7-4906-AF7F-CD5104060604}" srcOrd="0" destOrd="0" parTransId="{6E37FCC2-B4CA-44A7-A5C2-EA18203A8376}" sibTransId="{FE44A245-C8AD-4904-87EA-8EE6E7990E76}"/>
    <dgm:cxn modelId="{C564AB62-C85C-40DB-B6AC-F6A201E9E416}" type="presOf" srcId="{5C711B28-3D5F-4DCA-ACC1-0BA4558CBB4E}" destId="{B4A5A8D8-7E08-43A1-B53F-26BC45681951}" srcOrd="0" destOrd="1" presId="urn:microsoft.com/office/officeart/2005/8/layout/vList4"/>
    <dgm:cxn modelId="{E4F28D5E-58FF-4453-B8F8-E070CD373B0D}" type="presOf" srcId="{6325E1F8-163B-46A2-8989-2CB89A0FB904}" destId="{DC198C9C-ACA5-43CE-A570-3D867A519CE4}" srcOrd="1" destOrd="1" presId="urn:microsoft.com/office/officeart/2005/8/layout/vList4"/>
    <dgm:cxn modelId="{F905CF1B-0820-482D-AD95-47F7AC95167D}" type="presParOf" srcId="{DF6D2477-7CF6-4962-82FC-93F1BDA23735}" destId="{51430CC4-014E-4D2F-ADF8-A2DCC3BEF595}" srcOrd="0" destOrd="0" presId="urn:microsoft.com/office/officeart/2005/8/layout/vList4"/>
    <dgm:cxn modelId="{2276691A-3C12-4EF3-AE77-3EC3B6D0A297}" type="presParOf" srcId="{51430CC4-014E-4D2F-ADF8-A2DCC3BEF595}" destId="{127D31E3-0E61-47B7-8BBA-2A4BE37F315C}" srcOrd="0" destOrd="0" presId="urn:microsoft.com/office/officeart/2005/8/layout/vList4"/>
    <dgm:cxn modelId="{939B1477-65C1-48E5-8749-459C50341D28}" type="presParOf" srcId="{51430CC4-014E-4D2F-ADF8-A2DCC3BEF595}" destId="{42E1E777-BFA6-47E4-93D3-8C57FD46B694}" srcOrd="1" destOrd="0" presId="urn:microsoft.com/office/officeart/2005/8/layout/vList4"/>
    <dgm:cxn modelId="{9AEC32C5-B260-4FB6-99FE-791D6A02981C}" type="presParOf" srcId="{51430CC4-014E-4D2F-ADF8-A2DCC3BEF595}" destId="{DC198C9C-ACA5-43CE-A570-3D867A519CE4}" srcOrd="2" destOrd="0" presId="urn:microsoft.com/office/officeart/2005/8/layout/vList4"/>
    <dgm:cxn modelId="{B0C32CC9-F076-4E1B-BDA0-140B62C94EE8}" type="presParOf" srcId="{DF6D2477-7CF6-4962-82FC-93F1BDA23735}" destId="{1E0AAD14-DEBF-4DA6-AA56-ABF8EE20A743}" srcOrd="1" destOrd="0" presId="urn:microsoft.com/office/officeart/2005/8/layout/vList4"/>
    <dgm:cxn modelId="{D1507078-369E-461A-A542-7754D5528448}" type="presParOf" srcId="{DF6D2477-7CF6-4962-82FC-93F1BDA23735}" destId="{489BD12A-48B9-428C-B4F4-F40772858A3E}" srcOrd="2" destOrd="0" presId="urn:microsoft.com/office/officeart/2005/8/layout/vList4"/>
    <dgm:cxn modelId="{716C30E9-20DC-4DFC-8C7A-7526366B73B7}" type="presParOf" srcId="{489BD12A-48B9-428C-B4F4-F40772858A3E}" destId="{19A4A31D-84D3-40D4-8605-FF58F92D293A}" srcOrd="0" destOrd="0" presId="urn:microsoft.com/office/officeart/2005/8/layout/vList4"/>
    <dgm:cxn modelId="{EA12B762-121C-439C-8B49-78E1D32B78F6}" type="presParOf" srcId="{489BD12A-48B9-428C-B4F4-F40772858A3E}" destId="{DD3C3364-6185-4E52-AC4D-BA6854B9D596}" srcOrd="1" destOrd="0" presId="urn:microsoft.com/office/officeart/2005/8/layout/vList4"/>
    <dgm:cxn modelId="{B093369C-23C9-4C60-BD13-21491A27E9D9}" type="presParOf" srcId="{489BD12A-48B9-428C-B4F4-F40772858A3E}" destId="{AF89EC26-B4F7-4669-8EB8-7C50B21B6EF7}" srcOrd="2" destOrd="0" presId="urn:microsoft.com/office/officeart/2005/8/layout/vList4"/>
    <dgm:cxn modelId="{9470A454-3D03-4A89-BC47-0F355AA5E85B}" type="presParOf" srcId="{DF6D2477-7CF6-4962-82FC-93F1BDA23735}" destId="{3575DCB8-0AC0-48B6-8610-B2E659A8E21E}" srcOrd="3" destOrd="0" presId="urn:microsoft.com/office/officeart/2005/8/layout/vList4"/>
    <dgm:cxn modelId="{0FEDFA10-99D1-418D-ADF4-45E20273B8FE}" type="presParOf" srcId="{DF6D2477-7CF6-4962-82FC-93F1BDA23735}" destId="{6A4CE252-0598-462A-A83E-C525F46BE192}" srcOrd="4" destOrd="0" presId="urn:microsoft.com/office/officeart/2005/8/layout/vList4"/>
    <dgm:cxn modelId="{A7A0CC09-453A-405C-833C-E0A22C387834}" type="presParOf" srcId="{6A4CE252-0598-462A-A83E-C525F46BE192}" destId="{B4A5A8D8-7E08-43A1-B53F-26BC45681951}" srcOrd="0" destOrd="0" presId="urn:microsoft.com/office/officeart/2005/8/layout/vList4"/>
    <dgm:cxn modelId="{3C4298F9-A8C6-4AB2-97F0-42836EC6D1E3}" type="presParOf" srcId="{6A4CE252-0598-462A-A83E-C525F46BE192}" destId="{F4086D7F-63F6-4E08-9965-678D742F256E}" srcOrd="1" destOrd="0" presId="urn:microsoft.com/office/officeart/2005/8/layout/vList4"/>
    <dgm:cxn modelId="{CF327145-32D0-43F9-9B18-E8D02305BB52}" type="presParOf" srcId="{6A4CE252-0598-462A-A83E-C525F46BE192}" destId="{070450C6-7D04-4515-BB18-F04FC316AB9A}" srcOrd="2" destOrd="0" presId="urn:microsoft.com/office/officeart/2005/8/layout/vList4"/>
  </dgm:cxnLst>
  <dgm:bg/>
  <dgm:whole/>
</dgm:dataModel>
</file>

<file path=ppt/diagrams/data23.xml><?xml version="1.0" encoding="utf-8"?>
<dgm:dataModel xmlns:dgm="http://schemas.openxmlformats.org/drawingml/2006/diagram" xmlns:a="http://schemas.openxmlformats.org/drawingml/2006/main">
  <dgm:ptLst>
    <dgm:pt modelId="{199DDB87-F41B-4EED-A526-A11ACF652F5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zh-CN" altLang="en-US"/>
        </a:p>
      </dgm:t>
    </dgm:pt>
    <dgm:pt modelId="{1024A8AD-46E9-495A-9895-59092673340F}">
      <dgm:prSet phldrT="[文本]" custT="1"/>
      <dgm:spPr>
        <a:solidFill>
          <a:schemeClr val="accent6">
            <a:lumMod val="75000"/>
          </a:schemeClr>
        </a:solidFill>
      </dgm:spPr>
      <dgm:t>
        <a:bodyPr/>
        <a:lstStyle/>
        <a:p>
          <a:pPr algn="l"/>
          <a:r>
            <a:rPr lang="en-US" altLang="zh-CN" sz="1600" b="1" dirty="0" smtClean="0">
              <a:solidFill>
                <a:schemeClr val="bg1"/>
              </a:solidFill>
              <a:effectLst>
                <a:outerShdw blurRad="38100" dist="38100" dir="2700000" algn="tl">
                  <a:srgbClr val="C0C0C0"/>
                </a:outerShdw>
              </a:effectLst>
              <a:latin typeface="Arial" charset="0"/>
              <a:ea typeface="微软雅黑" pitchFamily="34" charset="-122"/>
            </a:rPr>
            <a:t>8.3. </a:t>
          </a:r>
          <a:r>
            <a:rPr lang="zh-CN" altLang="en-US" sz="1600" b="1" dirty="0" smtClean="0">
              <a:solidFill>
                <a:schemeClr val="bg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bg1"/>
            </a:solidFill>
            <a:effectLst>
              <a:outerShdw blurRad="38100" dist="38100" dir="2700000" algn="tl">
                <a:srgbClr val="C0C0C0"/>
              </a:outerShdw>
            </a:effectLst>
            <a:latin typeface="Arial" charset="0"/>
            <a:ea typeface="微软雅黑" pitchFamily="34" charset="-122"/>
          </a:endParaRPr>
        </a:p>
      </dgm:t>
    </dgm:pt>
    <dgm:pt modelId="{722B7DBF-06F9-4289-ABAA-0D66ED740ECB}" type="parTrans" cxnId="{6A837636-8F8F-499C-8CD9-6D3B0F26BE5F}">
      <dgm:prSet/>
      <dgm:spPr/>
      <dgm:t>
        <a:bodyPr/>
        <a:lstStyle/>
        <a:p>
          <a:pPr algn="l"/>
          <a:endParaRPr lang="zh-CN" altLang="en-US" sz="1600">
            <a:solidFill>
              <a:schemeClr val="bg1"/>
            </a:solidFill>
          </a:endParaRPr>
        </a:p>
      </dgm:t>
    </dgm:pt>
    <dgm:pt modelId="{68B17FC2-D2CC-4F71-98D2-83148DDBF36F}" type="sibTrans" cxnId="{6A837636-8F8F-499C-8CD9-6D3B0F26BE5F}">
      <dgm:prSet/>
      <dgm:spPr/>
      <dgm:t>
        <a:bodyPr/>
        <a:lstStyle/>
        <a:p>
          <a:pPr algn="l"/>
          <a:endParaRPr lang="zh-CN" altLang="en-US" sz="1600">
            <a:solidFill>
              <a:schemeClr val="bg1"/>
            </a:solidFill>
          </a:endParaRPr>
        </a:p>
      </dgm:t>
    </dgm:pt>
    <dgm:pt modelId="{C029F7C2-43AC-4FEB-B65D-B6920B72EB28}">
      <dgm:prSet phldrT="[文本]" custT="1"/>
      <dgm:spPr/>
      <dgm:t>
        <a:bodyPr/>
        <a:lstStyle/>
        <a:p>
          <a:pPr algn="l"/>
          <a:r>
            <a:rPr lang="en-US" altLang="zh-CN" sz="1600" b="1" dirty="0" smtClean="0">
              <a:effectLst>
                <a:outerShdw blurRad="38100" dist="38100" dir="2700000" algn="tl">
                  <a:srgbClr val="C0C0C0"/>
                </a:outerShdw>
              </a:effectLst>
              <a:latin typeface="Arial" charset="0"/>
              <a:ea typeface="微软雅黑" pitchFamily="34" charset="-122"/>
            </a:rPr>
            <a:t>8.5.</a:t>
          </a:r>
          <a:r>
            <a:rPr lang="zh-CN" altLang="en-US" sz="1600" b="1" dirty="0" smtClean="0">
              <a:effectLst>
                <a:outerShdw blurRad="38100" dist="38100" dir="2700000" algn="tl">
                  <a:srgbClr val="C0C0C0"/>
                </a:outerShdw>
              </a:effectLst>
              <a:latin typeface="Arial" charset="0"/>
              <a:ea typeface="微软雅黑" pitchFamily="34" charset="-122"/>
            </a:rPr>
            <a:t>智能建筑的发展趋势 </a:t>
          </a:r>
          <a:endParaRPr lang="zh-CN" altLang="en-US" sz="1600" b="1" dirty="0">
            <a:effectLst>
              <a:outerShdw blurRad="38100" dist="38100" dir="2700000" algn="tl">
                <a:srgbClr val="C0C0C0"/>
              </a:outerShdw>
            </a:effectLst>
            <a:latin typeface="Arial" charset="0"/>
            <a:ea typeface="微软雅黑" pitchFamily="34" charset="-122"/>
          </a:endParaRPr>
        </a:p>
      </dgm:t>
    </dgm:pt>
    <dgm:pt modelId="{E07A02CB-AB00-4DC7-B718-722B9075510A}" type="parTrans" cxnId="{79C18C7D-C939-4538-B9B6-2BBEE912A512}">
      <dgm:prSet/>
      <dgm:spPr/>
      <dgm:t>
        <a:bodyPr/>
        <a:lstStyle/>
        <a:p>
          <a:pPr algn="l"/>
          <a:endParaRPr lang="zh-CN" altLang="en-US" sz="1600">
            <a:solidFill>
              <a:schemeClr val="bg1"/>
            </a:solidFill>
          </a:endParaRPr>
        </a:p>
      </dgm:t>
    </dgm:pt>
    <dgm:pt modelId="{DBE7F197-56C4-4052-86A6-C767812D22FA}" type="sibTrans" cxnId="{79C18C7D-C939-4538-B9B6-2BBEE912A512}">
      <dgm:prSet/>
      <dgm:spPr/>
      <dgm:t>
        <a:bodyPr/>
        <a:lstStyle/>
        <a:p>
          <a:pPr algn="l"/>
          <a:endParaRPr lang="zh-CN" altLang="en-US" sz="1600">
            <a:solidFill>
              <a:schemeClr val="bg1"/>
            </a:solidFill>
          </a:endParaRPr>
        </a:p>
      </dgm:t>
    </dgm:pt>
    <dgm:pt modelId="{16B67D7D-0B45-45A2-B77E-B784A7AA8B2F}">
      <dgm:prSet phldrT="[文本]" custT="1"/>
      <dgm:spPr>
        <a:solidFill>
          <a:schemeClr val="accent1">
            <a:lumMod val="40000"/>
            <a:lumOff val="6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8.2.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5689E75A-3C12-473E-AF3C-92528CA1DED7}" type="parTrans" cxnId="{A0B1FA64-B084-4183-87AB-26B05A2CB327}">
      <dgm:prSet/>
      <dgm:spPr/>
      <dgm:t>
        <a:bodyPr/>
        <a:lstStyle/>
        <a:p>
          <a:pPr algn="l"/>
          <a:endParaRPr lang="zh-CN" altLang="en-US" sz="1600">
            <a:solidFill>
              <a:schemeClr val="bg1"/>
            </a:solidFill>
          </a:endParaRPr>
        </a:p>
      </dgm:t>
    </dgm:pt>
    <dgm:pt modelId="{2F40297C-BAB8-4FB8-B46A-13B559738F86}" type="sibTrans" cxnId="{A0B1FA64-B084-4183-87AB-26B05A2CB327}">
      <dgm:prSet/>
      <dgm:spPr/>
      <dgm:t>
        <a:bodyPr/>
        <a:lstStyle/>
        <a:p>
          <a:pPr algn="l"/>
          <a:endParaRPr lang="zh-CN" altLang="en-US" sz="1600">
            <a:solidFill>
              <a:schemeClr val="bg1"/>
            </a:solidFill>
          </a:endParaRPr>
        </a:p>
      </dgm:t>
    </dgm:pt>
    <dgm:pt modelId="{EAD253D8-8E17-410B-81FB-8B012B881A22}">
      <dgm:prSet phldrT="[文本]" custT="1"/>
      <dgm:spPr/>
      <dgm:t>
        <a:bodyPr/>
        <a:lstStyle/>
        <a:p>
          <a:r>
            <a:rPr lang="en-US" altLang="zh-CN" sz="1600" b="1" dirty="0" smtClean="0">
              <a:effectLst>
                <a:outerShdw blurRad="38100" dist="38100" dir="2700000" algn="tl">
                  <a:srgbClr val="C0C0C0"/>
                </a:outerShdw>
              </a:effectLst>
              <a:latin typeface="Arial" charset="0"/>
              <a:ea typeface="微软雅黑" pitchFamily="34" charset="-122"/>
            </a:rPr>
            <a:t>8.4. </a:t>
          </a:r>
          <a:r>
            <a:rPr lang="zh-CN" altLang="en-US" sz="1600" b="1" dirty="0" smtClean="0">
              <a:effectLst>
                <a:outerShdw blurRad="38100" dist="38100" dir="2700000" algn="tl">
                  <a:srgbClr val="C0C0C0"/>
                </a:outerShdw>
              </a:effectLst>
              <a:latin typeface="Arial" charset="0"/>
              <a:ea typeface="微软雅黑" pitchFamily="34" charset="-122"/>
            </a:rPr>
            <a:t>智能建筑的基本要求和技术基础</a:t>
          </a:r>
          <a:endParaRPr lang="zh-CN" altLang="en-US" sz="1600" b="1" dirty="0">
            <a:effectLst>
              <a:outerShdw blurRad="38100" dist="38100" dir="2700000" algn="tl">
                <a:srgbClr val="C0C0C0"/>
              </a:outerShdw>
            </a:effectLst>
            <a:latin typeface="Arial" charset="0"/>
            <a:ea typeface="微软雅黑" pitchFamily="34" charset="-122"/>
          </a:endParaRPr>
        </a:p>
      </dgm:t>
    </dgm:pt>
    <dgm:pt modelId="{CE9B9B2E-0FBF-4796-BA13-E2EBBA10CE03}" type="parTrans" cxnId="{C57DC253-A1EA-4F60-B181-63960F52B0AA}">
      <dgm:prSet/>
      <dgm:spPr/>
      <dgm:t>
        <a:bodyPr/>
        <a:lstStyle/>
        <a:p>
          <a:endParaRPr lang="zh-CN" altLang="en-US"/>
        </a:p>
      </dgm:t>
    </dgm:pt>
    <dgm:pt modelId="{3F8979EA-D725-43BB-96B6-60B48935B122}" type="sibTrans" cxnId="{C57DC253-A1EA-4F60-B181-63960F52B0AA}">
      <dgm:prSet/>
      <dgm:spPr/>
      <dgm:t>
        <a:bodyPr/>
        <a:lstStyle/>
        <a:p>
          <a:endParaRPr lang="zh-CN" altLang="en-US"/>
        </a:p>
      </dgm:t>
    </dgm:pt>
    <dgm:pt modelId="{1A53D0D9-197F-4396-80FA-529B34174624}">
      <dgm:prSet phldrT="[文本]" custT="1"/>
      <dgm:spPr>
        <a:solidFill>
          <a:schemeClr val="accent1">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8.1.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智能建筑的由来与发展</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DE334531-DDF8-47E2-A047-2CCF079EA11D}" type="sibTrans" cxnId="{EC0540B1-40D6-41CD-80C1-AA1857A161EA}">
      <dgm:prSet/>
      <dgm:spPr/>
      <dgm:t>
        <a:bodyPr/>
        <a:lstStyle/>
        <a:p>
          <a:pPr algn="l"/>
          <a:endParaRPr lang="zh-CN" altLang="en-US" sz="1600">
            <a:solidFill>
              <a:schemeClr val="bg1"/>
            </a:solidFill>
          </a:endParaRPr>
        </a:p>
      </dgm:t>
    </dgm:pt>
    <dgm:pt modelId="{4218E8C2-5F94-4B9C-9DC3-46BF847030FE}" type="parTrans" cxnId="{EC0540B1-40D6-41CD-80C1-AA1857A161EA}">
      <dgm:prSet/>
      <dgm:spPr/>
      <dgm:t>
        <a:bodyPr/>
        <a:lstStyle/>
        <a:p>
          <a:pPr algn="l"/>
          <a:endParaRPr lang="zh-CN" altLang="en-US" sz="1600">
            <a:solidFill>
              <a:schemeClr val="bg1"/>
            </a:solidFill>
          </a:endParaRPr>
        </a:p>
      </dgm:t>
    </dgm:pt>
    <dgm:pt modelId="{AA14D40B-6303-46FF-9FD3-4AA35C89BCB6}" type="pres">
      <dgm:prSet presAssocID="{199DDB87-F41B-4EED-A526-A11ACF652F5D}" presName="linear" presStyleCnt="0">
        <dgm:presLayoutVars>
          <dgm:dir/>
          <dgm:animLvl val="lvl"/>
          <dgm:resizeHandles val="exact"/>
        </dgm:presLayoutVars>
      </dgm:prSet>
      <dgm:spPr/>
      <dgm:t>
        <a:bodyPr/>
        <a:lstStyle/>
        <a:p>
          <a:endParaRPr lang="zh-CN" altLang="en-US"/>
        </a:p>
      </dgm:t>
    </dgm:pt>
    <dgm:pt modelId="{8C6E4DB4-A12C-4998-BFD7-E065E9FED195}" type="pres">
      <dgm:prSet presAssocID="{1A53D0D9-197F-4396-80FA-529B34174624}" presName="parentLin" presStyleCnt="0"/>
      <dgm:spPr/>
      <dgm:t>
        <a:bodyPr/>
        <a:lstStyle/>
        <a:p>
          <a:endParaRPr lang="zh-CN" altLang="en-US"/>
        </a:p>
      </dgm:t>
    </dgm:pt>
    <dgm:pt modelId="{DA8F8B37-246C-49A1-BFCA-E3D3EE8ACD6A}" type="pres">
      <dgm:prSet presAssocID="{1A53D0D9-197F-4396-80FA-529B34174624}" presName="parentLeftMargin" presStyleLbl="node1" presStyleIdx="0" presStyleCnt="5"/>
      <dgm:spPr/>
      <dgm:t>
        <a:bodyPr/>
        <a:lstStyle/>
        <a:p>
          <a:endParaRPr lang="zh-CN" altLang="en-US"/>
        </a:p>
      </dgm:t>
    </dgm:pt>
    <dgm:pt modelId="{A3088637-D142-4080-BFD5-9EAA5173CC8A}" type="pres">
      <dgm:prSet presAssocID="{1A53D0D9-197F-4396-80FA-529B34174624}" presName="parentText" presStyleLbl="node1" presStyleIdx="0" presStyleCnt="5" custScaleX="148062" custLinFactNeighborX="-4761" custLinFactNeighborY="11570">
        <dgm:presLayoutVars>
          <dgm:chMax val="0"/>
          <dgm:bulletEnabled val="1"/>
        </dgm:presLayoutVars>
      </dgm:prSet>
      <dgm:spPr/>
      <dgm:t>
        <a:bodyPr/>
        <a:lstStyle/>
        <a:p>
          <a:endParaRPr lang="zh-CN" altLang="en-US"/>
        </a:p>
      </dgm:t>
    </dgm:pt>
    <dgm:pt modelId="{71FA5F2E-A86D-4F54-93BE-5EE8568B1374}" type="pres">
      <dgm:prSet presAssocID="{1A53D0D9-197F-4396-80FA-529B34174624}" presName="negativeSpace" presStyleCnt="0"/>
      <dgm:spPr/>
      <dgm:t>
        <a:bodyPr/>
        <a:lstStyle/>
        <a:p>
          <a:endParaRPr lang="zh-CN" altLang="en-US"/>
        </a:p>
      </dgm:t>
    </dgm:pt>
    <dgm:pt modelId="{448FAD6D-FCAE-4274-998C-8BB4A1202D12}" type="pres">
      <dgm:prSet presAssocID="{1A53D0D9-197F-4396-80FA-529B34174624}" presName="childText" presStyleLbl="conFgAcc1" presStyleIdx="0" presStyleCnt="5" custScaleX="100000" custScaleY="100497">
        <dgm:presLayoutVars>
          <dgm:bulletEnabled val="1"/>
        </dgm:presLayoutVars>
      </dgm:prSet>
      <dgm:spPr/>
      <dgm:t>
        <a:bodyPr/>
        <a:lstStyle/>
        <a:p>
          <a:endParaRPr lang="zh-CN" altLang="en-US"/>
        </a:p>
      </dgm:t>
    </dgm:pt>
    <dgm:pt modelId="{E08A31A6-60C9-4C38-9CD4-AE22F50E15F9}" type="pres">
      <dgm:prSet presAssocID="{DE334531-DDF8-47E2-A047-2CCF079EA11D}" presName="spaceBetweenRectangles" presStyleCnt="0"/>
      <dgm:spPr/>
      <dgm:t>
        <a:bodyPr/>
        <a:lstStyle/>
        <a:p>
          <a:endParaRPr lang="zh-CN" altLang="en-US"/>
        </a:p>
      </dgm:t>
    </dgm:pt>
    <dgm:pt modelId="{E37CAE58-4EF4-4F9C-8194-0D96F8A6CC21}" type="pres">
      <dgm:prSet presAssocID="{16B67D7D-0B45-45A2-B77E-B784A7AA8B2F}" presName="parentLin" presStyleCnt="0"/>
      <dgm:spPr/>
      <dgm:t>
        <a:bodyPr/>
        <a:lstStyle/>
        <a:p>
          <a:endParaRPr lang="zh-CN" altLang="en-US"/>
        </a:p>
      </dgm:t>
    </dgm:pt>
    <dgm:pt modelId="{0E62CF29-F44F-4894-B925-A6D3952247D6}" type="pres">
      <dgm:prSet presAssocID="{16B67D7D-0B45-45A2-B77E-B784A7AA8B2F}" presName="parentLeftMargin" presStyleLbl="node1" presStyleIdx="0" presStyleCnt="5"/>
      <dgm:spPr/>
      <dgm:t>
        <a:bodyPr/>
        <a:lstStyle/>
        <a:p>
          <a:endParaRPr lang="zh-CN" altLang="en-US"/>
        </a:p>
      </dgm:t>
    </dgm:pt>
    <dgm:pt modelId="{63EE1B39-3E42-49BE-B9EB-B9485027AAAB}" type="pres">
      <dgm:prSet presAssocID="{16B67D7D-0B45-45A2-B77E-B784A7AA8B2F}" presName="parentText" presStyleLbl="node1" presStyleIdx="1" presStyleCnt="5" custScaleX="148062" custLinFactNeighborX="-4762" custLinFactNeighborY="9856">
        <dgm:presLayoutVars>
          <dgm:chMax val="0"/>
          <dgm:bulletEnabled val="1"/>
        </dgm:presLayoutVars>
      </dgm:prSet>
      <dgm:spPr/>
      <dgm:t>
        <a:bodyPr/>
        <a:lstStyle/>
        <a:p>
          <a:endParaRPr lang="zh-CN" altLang="en-US"/>
        </a:p>
      </dgm:t>
    </dgm:pt>
    <dgm:pt modelId="{8851F6B7-F059-43FC-B64E-3BF8CC6BDEE8}" type="pres">
      <dgm:prSet presAssocID="{16B67D7D-0B45-45A2-B77E-B784A7AA8B2F}" presName="negativeSpace" presStyleCnt="0"/>
      <dgm:spPr/>
      <dgm:t>
        <a:bodyPr/>
        <a:lstStyle/>
        <a:p>
          <a:endParaRPr lang="zh-CN" altLang="en-US"/>
        </a:p>
      </dgm:t>
    </dgm:pt>
    <dgm:pt modelId="{CB28FD5A-2B1F-4137-A07A-83BC70E09785}" type="pres">
      <dgm:prSet presAssocID="{16B67D7D-0B45-45A2-B77E-B784A7AA8B2F}" presName="childText" presStyleLbl="conFgAcc1" presStyleIdx="1" presStyleCnt="5" custScaleX="100000">
        <dgm:presLayoutVars>
          <dgm:bulletEnabled val="1"/>
        </dgm:presLayoutVars>
      </dgm:prSet>
      <dgm:spPr/>
      <dgm:t>
        <a:bodyPr/>
        <a:lstStyle/>
        <a:p>
          <a:endParaRPr lang="zh-CN" altLang="en-US"/>
        </a:p>
      </dgm:t>
    </dgm:pt>
    <dgm:pt modelId="{9389AC63-BBC8-44C4-B480-CFB11178565F}" type="pres">
      <dgm:prSet presAssocID="{2F40297C-BAB8-4FB8-B46A-13B559738F86}" presName="spaceBetweenRectangles" presStyleCnt="0"/>
      <dgm:spPr/>
      <dgm:t>
        <a:bodyPr/>
        <a:lstStyle/>
        <a:p>
          <a:endParaRPr lang="zh-CN" altLang="en-US"/>
        </a:p>
      </dgm:t>
    </dgm:pt>
    <dgm:pt modelId="{E03459AC-E9F9-4923-BCF3-A510705EB1B8}" type="pres">
      <dgm:prSet presAssocID="{1024A8AD-46E9-495A-9895-59092673340F}" presName="parentLin" presStyleCnt="0"/>
      <dgm:spPr/>
      <dgm:t>
        <a:bodyPr/>
        <a:lstStyle/>
        <a:p>
          <a:endParaRPr lang="zh-CN" altLang="en-US"/>
        </a:p>
      </dgm:t>
    </dgm:pt>
    <dgm:pt modelId="{0FDA2798-B8CB-4356-BDA9-9D57BF091B52}" type="pres">
      <dgm:prSet presAssocID="{1024A8AD-46E9-495A-9895-59092673340F}" presName="parentLeftMargin" presStyleLbl="node1" presStyleIdx="1" presStyleCnt="5"/>
      <dgm:spPr/>
      <dgm:t>
        <a:bodyPr/>
        <a:lstStyle/>
        <a:p>
          <a:endParaRPr lang="zh-CN" altLang="en-US"/>
        </a:p>
      </dgm:t>
    </dgm:pt>
    <dgm:pt modelId="{00AE0366-7A18-4196-964B-307DFFBA5540}" type="pres">
      <dgm:prSet presAssocID="{1024A8AD-46E9-495A-9895-59092673340F}" presName="parentText" presStyleLbl="node1" presStyleIdx="2" presStyleCnt="5" custScaleX="148062" custLinFactNeighborX="-4761" custLinFactNeighborY="17530">
        <dgm:presLayoutVars>
          <dgm:chMax val="0"/>
          <dgm:bulletEnabled val="1"/>
        </dgm:presLayoutVars>
      </dgm:prSet>
      <dgm:spPr/>
      <dgm:t>
        <a:bodyPr/>
        <a:lstStyle/>
        <a:p>
          <a:endParaRPr lang="zh-CN" altLang="en-US"/>
        </a:p>
      </dgm:t>
    </dgm:pt>
    <dgm:pt modelId="{BD4B0339-85A3-4209-BEBA-2B674B7B857C}" type="pres">
      <dgm:prSet presAssocID="{1024A8AD-46E9-495A-9895-59092673340F}" presName="negativeSpace" presStyleCnt="0"/>
      <dgm:spPr/>
      <dgm:t>
        <a:bodyPr/>
        <a:lstStyle/>
        <a:p>
          <a:endParaRPr lang="zh-CN" altLang="en-US"/>
        </a:p>
      </dgm:t>
    </dgm:pt>
    <dgm:pt modelId="{3CB1FC66-4B8D-43AD-8177-7212BB342AA1}" type="pres">
      <dgm:prSet presAssocID="{1024A8AD-46E9-495A-9895-59092673340F}" presName="childText" presStyleLbl="conFgAcc1" presStyleIdx="2" presStyleCnt="5">
        <dgm:presLayoutVars>
          <dgm:bulletEnabled val="1"/>
        </dgm:presLayoutVars>
      </dgm:prSet>
      <dgm:spPr/>
      <dgm:t>
        <a:bodyPr/>
        <a:lstStyle/>
        <a:p>
          <a:endParaRPr lang="zh-CN" altLang="en-US"/>
        </a:p>
      </dgm:t>
    </dgm:pt>
    <dgm:pt modelId="{FD2F31BC-40AA-4638-BD55-6EA9301FD551}" type="pres">
      <dgm:prSet presAssocID="{68B17FC2-D2CC-4F71-98D2-83148DDBF36F}" presName="spaceBetweenRectangles" presStyleCnt="0"/>
      <dgm:spPr/>
      <dgm:t>
        <a:bodyPr/>
        <a:lstStyle/>
        <a:p>
          <a:endParaRPr lang="zh-CN" altLang="en-US"/>
        </a:p>
      </dgm:t>
    </dgm:pt>
    <dgm:pt modelId="{206A571A-D51C-41C0-B379-2EC7212EAEA2}" type="pres">
      <dgm:prSet presAssocID="{EAD253D8-8E17-410B-81FB-8B012B881A22}" presName="parentLin" presStyleCnt="0"/>
      <dgm:spPr/>
      <dgm:t>
        <a:bodyPr/>
        <a:lstStyle/>
        <a:p>
          <a:endParaRPr lang="zh-CN" altLang="en-US"/>
        </a:p>
      </dgm:t>
    </dgm:pt>
    <dgm:pt modelId="{5FF4EE54-2ECE-4F64-A2FF-0F4FFF2D9D43}" type="pres">
      <dgm:prSet presAssocID="{EAD253D8-8E17-410B-81FB-8B012B881A22}" presName="parentLeftMargin" presStyleLbl="node1" presStyleIdx="2" presStyleCnt="5" custScaleX="131293" custLinFactNeighborX="-4761" custLinFactNeighborY="17530"/>
      <dgm:spPr/>
      <dgm:t>
        <a:bodyPr/>
        <a:lstStyle/>
        <a:p>
          <a:endParaRPr lang="zh-CN" altLang="en-US"/>
        </a:p>
      </dgm:t>
    </dgm:pt>
    <dgm:pt modelId="{0637E33A-6D24-4D23-B8C6-55262F388029}" type="pres">
      <dgm:prSet presAssocID="{EAD253D8-8E17-410B-81FB-8B012B881A22}" presName="parentText" presStyleLbl="node1" presStyleIdx="3" presStyleCnt="5" custScaleX="149271" custLinFactNeighborX="-46186">
        <dgm:presLayoutVars>
          <dgm:chMax val="0"/>
          <dgm:bulletEnabled val="1"/>
        </dgm:presLayoutVars>
      </dgm:prSet>
      <dgm:spPr/>
      <dgm:t>
        <a:bodyPr/>
        <a:lstStyle/>
        <a:p>
          <a:endParaRPr lang="zh-CN" altLang="en-US"/>
        </a:p>
      </dgm:t>
    </dgm:pt>
    <dgm:pt modelId="{E5A9CC2C-4672-45F3-A86E-B3EB1695A30F}" type="pres">
      <dgm:prSet presAssocID="{EAD253D8-8E17-410B-81FB-8B012B881A22}" presName="negativeSpace" presStyleCnt="0"/>
      <dgm:spPr/>
      <dgm:t>
        <a:bodyPr/>
        <a:lstStyle/>
        <a:p>
          <a:endParaRPr lang="zh-CN" altLang="en-US"/>
        </a:p>
      </dgm:t>
    </dgm:pt>
    <dgm:pt modelId="{0B90F9F1-8876-4F43-BBC7-3F4424077CC2}" type="pres">
      <dgm:prSet presAssocID="{EAD253D8-8E17-410B-81FB-8B012B881A22}" presName="childText" presStyleLbl="conFgAcc1" presStyleIdx="3" presStyleCnt="5">
        <dgm:presLayoutVars>
          <dgm:bulletEnabled val="1"/>
        </dgm:presLayoutVars>
      </dgm:prSet>
      <dgm:spPr/>
      <dgm:t>
        <a:bodyPr/>
        <a:lstStyle/>
        <a:p>
          <a:endParaRPr lang="zh-CN" altLang="en-US"/>
        </a:p>
      </dgm:t>
    </dgm:pt>
    <dgm:pt modelId="{BCDA26D5-9ABD-4F69-AF34-326523FF9A7D}" type="pres">
      <dgm:prSet presAssocID="{3F8979EA-D725-43BB-96B6-60B48935B122}" presName="spaceBetweenRectangles" presStyleCnt="0"/>
      <dgm:spPr/>
      <dgm:t>
        <a:bodyPr/>
        <a:lstStyle/>
        <a:p>
          <a:endParaRPr lang="zh-CN" altLang="en-US"/>
        </a:p>
      </dgm:t>
    </dgm:pt>
    <dgm:pt modelId="{F7FA9D28-EFDE-48CD-8AA7-E5FFA3DF5458}" type="pres">
      <dgm:prSet presAssocID="{C029F7C2-43AC-4FEB-B65D-B6920B72EB28}" presName="parentLin" presStyleCnt="0"/>
      <dgm:spPr/>
      <dgm:t>
        <a:bodyPr/>
        <a:lstStyle/>
        <a:p>
          <a:endParaRPr lang="zh-CN" altLang="en-US"/>
        </a:p>
      </dgm:t>
    </dgm:pt>
    <dgm:pt modelId="{38D73DA5-049C-499D-9CBA-FFFC1D980ED1}" type="pres">
      <dgm:prSet presAssocID="{C029F7C2-43AC-4FEB-B65D-B6920B72EB28}" presName="parentLeftMargin" presStyleLbl="node1" presStyleIdx="3" presStyleCnt="5"/>
      <dgm:spPr/>
      <dgm:t>
        <a:bodyPr/>
        <a:lstStyle/>
        <a:p>
          <a:endParaRPr lang="zh-CN" altLang="en-US"/>
        </a:p>
      </dgm:t>
    </dgm:pt>
    <dgm:pt modelId="{12BCFE33-5EFB-42FC-81A2-E7A8E9989836}" type="pres">
      <dgm:prSet presAssocID="{C029F7C2-43AC-4FEB-B65D-B6920B72EB28}" presName="parentText" presStyleLbl="node1" presStyleIdx="4" presStyleCnt="5" custScaleX="148062" custScaleY="89622" custLinFactNeighborX="-4761" custLinFactNeighborY="16241">
        <dgm:presLayoutVars>
          <dgm:chMax val="0"/>
          <dgm:bulletEnabled val="1"/>
        </dgm:presLayoutVars>
      </dgm:prSet>
      <dgm:spPr/>
      <dgm:t>
        <a:bodyPr/>
        <a:lstStyle/>
        <a:p>
          <a:endParaRPr lang="zh-CN" altLang="en-US"/>
        </a:p>
      </dgm:t>
    </dgm:pt>
    <dgm:pt modelId="{0E8FD123-758F-4625-A5B7-662275D37CAD}" type="pres">
      <dgm:prSet presAssocID="{C029F7C2-43AC-4FEB-B65D-B6920B72EB28}" presName="negativeSpace" presStyleCnt="0"/>
      <dgm:spPr/>
      <dgm:t>
        <a:bodyPr/>
        <a:lstStyle/>
        <a:p>
          <a:endParaRPr lang="zh-CN" altLang="en-US"/>
        </a:p>
      </dgm:t>
    </dgm:pt>
    <dgm:pt modelId="{591D8A4E-0911-4CDE-8123-5E712F4F06F7}" type="pres">
      <dgm:prSet presAssocID="{C029F7C2-43AC-4FEB-B65D-B6920B72EB28}" presName="childText" presStyleLbl="conFgAcc1" presStyleIdx="4" presStyleCnt="5">
        <dgm:presLayoutVars>
          <dgm:bulletEnabled val="1"/>
        </dgm:presLayoutVars>
      </dgm:prSet>
      <dgm:spPr/>
      <dgm:t>
        <a:bodyPr/>
        <a:lstStyle/>
        <a:p>
          <a:endParaRPr lang="zh-CN" altLang="en-US"/>
        </a:p>
      </dgm:t>
    </dgm:pt>
  </dgm:ptLst>
  <dgm:cxnLst>
    <dgm:cxn modelId="{76A08A58-8E70-406A-8869-2EBCA81F39D2}" type="presOf" srcId="{C029F7C2-43AC-4FEB-B65D-B6920B72EB28}" destId="{12BCFE33-5EFB-42FC-81A2-E7A8E9989836}" srcOrd="1" destOrd="0" presId="urn:microsoft.com/office/officeart/2005/8/layout/list1"/>
    <dgm:cxn modelId="{3A718007-F625-418C-B35B-802FF7CAF1B5}" type="presOf" srcId="{EAD253D8-8E17-410B-81FB-8B012B881A22}" destId="{0637E33A-6D24-4D23-B8C6-55262F388029}" srcOrd="1" destOrd="0" presId="urn:microsoft.com/office/officeart/2005/8/layout/list1"/>
    <dgm:cxn modelId="{7CC1D109-C1F2-4721-87E4-4E7276E61DFD}" type="presOf" srcId="{16B67D7D-0B45-45A2-B77E-B784A7AA8B2F}" destId="{0E62CF29-F44F-4894-B925-A6D3952247D6}" srcOrd="0" destOrd="0" presId="urn:microsoft.com/office/officeart/2005/8/layout/list1"/>
    <dgm:cxn modelId="{C880F85B-0C54-442F-A0EE-D7A27C448D08}" type="presOf" srcId="{1024A8AD-46E9-495A-9895-59092673340F}" destId="{0FDA2798-B8CB-4356-BDA9-9D57BF091B52}" srcOrd="0" destOrd="0" presId="urn:microsoft.com/office/officeart/2005/8/layout/list1"/>
    <dgm:cxn modelId="{28CD9D4E-5944-4CB4-9405-D54A5807AD8C}" type="presOf" srcId="{1024A8AD-46E9-495A-9895-59092673340F}" destId="{00AE0366-7A18-4196-964B-307DFFBA5540}" srcOrd="1" destOrd="0" presId="urn:microsoft.com/office/officeart/2005/8/layout/list1"/>
    <dgm:cxn modelId="{2C890BD5-8768-470F-B99B-F74A8B0C2F5D}" type="presOf" srcId="{C029F7C2-43AC-4FEB-B65D-B6920B72EB28}" destId="{38D73DA5-049C-499D-9CBA-FFFC1D980ED1}" srcOrd="0" destOrd="0" presId="urn:microsoft.com/office/officeart/2005/8/layout/list1"/>
    <dgm:cxn modelId="{A0B1FA64-B084-4183-87AB-26B05A2CB327}" srcId="{199DDB87-F41B-4EED-A526-A11ACF652F5D}" destId="{16B67D7D-0B45-45A2-B77E-B784A7AA8B2F}" srcOrd="1" destOrd="0" parTransId="{5689E75A-3C12-473E-AF3C-92528CA1DED7}" sibTransId="{2F40297C-BAB8-4FB8-B46A-13B559738F86}"/>
    <dgm:cxn modelId="{02C9696F-AA88-438B-9568-5E0D3D76A542}" type="presOf" srcId="{EAD253D8-8E17-410B-81FB-8B012B881A22}" destId="{5FF4EE54-2ECE-4F64-A2FF-0F4FFF2D9D43}" srcOrd="0" destOrd="0" presId="urn:microsoft.com/office/officeart/2005/8/layout/list1"/>
    <dgm:cxn modelId="{7DF7F401-E016-4444-839D-00E92B7EB85E}" type="presOf" srcId="{1A53D0D9-197F-4396-80FA-529B34174624}" destId="{DA8F8B37-246C-49A1-BFCA-E3D3EE8ACD6A}" srcOrd="0" destOrd="0" presId="urn:microsoft.com/office/officeart/2005/8/layout/list1"/>
    <dgm:cxn modelId="{2DF9151E-458F-4384-B199-7D034011E8BF}" type="presOf" srcId="{1A53D0D9-197F-4396-80FA-529B34174624}" destId="{A3088637-D142-4080-BFD5-9EAA5173CC8A}" srcOrd="1" destOrd="0" presId="urn:microsoft.com/office/officeart/2005/8/layout/list1"/>
    <dgm:cxn modelId="{C57DC253-A1EA-4F60-B181-63960F52B0AA}" srcId="{199DDB87-F41B-4EED-A526-A11ACF652F5D}" destId="{EAD253D8-8E17-410B-81FB-8B012B881A22}" srcOrd="3" destOrd="0" parTransId="{CE9B9B2E-0FBF-4796-BA13-E2EBBA10CE03}" sibTransId="{3F8979EA-D725-43BB-96B6-60B48935B122}"/>
    <dgm:cxn modelId="{4EE1EFA8-6340-49A5-A7D7-8236080403CF}" type="presOf" srcId="{16B67D7D-0B45-45A2-B77E-B784A7AA8B2F}" destId="{63EE1B39-3E42-49BE-B9EB-B9485027AAAB}" srcOrd="1" destOrd="0" presId="urn:microsoft.com/office/officeart/2005/8/layout/list1"/>
    <dgm:cxn modelId="{EC0540B1-40D6-41CD-80C1-AA1857A161EA}" srcId="{199DDB87-F41B-4EED-A526-A11ACF652F5D}" destId="{1A53D0D9-197F-4396-80FA-529B34174624}" srcOrd="0" destOrd="0" parTransId="{4218E8C2-5F94-4B9C-9DC3-46BF847030FE}" sibTransId="{DE334531-DDF8-47E2-A047-2CCF079EA11D}"/>
    <dgm:cxn modelId="{79C18C7D-C939-4538-B9B6-2BBEE912A512}" srcId="{199DDB87-F41B-4EED-A526-A11ACF652F5D}" destId="{C029F7C2-43AC-4FEB-B65D-B6920B72EB28}" srcOrd="4" destOrd="0" parTransId="{E07A02CB-AB00-4DC7-B718-722B9075510A}" sibTransId="{DBE7F197-56C4-4052-86A6-C767812D22FA}"/>
    <dgm:cxn modelId="{494E1B25-802F-4841-A37C-CCFC87FCC208}" type="presOf" srcId="{199DDB87-F41B-4EED-A526-A11ACF652F5D}" destId="{AA14D40B-6303-46FF-9FD3-4AA35C89BCB6}" srcOrd="0" destOrd="0" presId="urn:microsoft.com/office/officeart/2005/8/layout/list1"/>
    <dgm:cxn modelId="{6A837636-8F8F-499C-8CD9-6D3B0F26BE5F}" srcId="{199DDB87-F41B-4EED-A526-A11ACF652F5D}" destId="{1024A8AD-46E9-495A-9895-59092673340F}" srcOrd="2" destOrd="0" parTransId="{722B7DBF-06F9-4289-ABAA-0D66ED740ECB}" sibTransId="{68B17FC2-D2CC-4F71-98D2-83148DDBF36F}"/>
    <dgm:cxn modelId="{3D409E99-BF39-45A9-8651-656CFBAA3543}" type="presParOf" srcId="{AA14D40B-6303-46FF-9FD3-4AA35C89BCB6}" destId="{8C6E4DB4-A12C-4998-BFD7-E065E9FED195}" srcOrd="0" destOrd="0" presId="urn:microsoft.com/office/officeart/2005/8/layout/list1"/>
    <dgm:cxn modelId="{FD7A7F34-2DF1-40BD-8693-25FD1B887DCE}" type="presParOf" srcId="{8C6E4DB4-A12C-4998-BFD7-E065E9FED195}" destId="{DA8F8B37-246C-49A1-BFCA-E3D3EE8ACD6A}" srcOrd="0" destOrd="0" presId="urn:microsoft.com/office/officeart/2005/8/layout/list1"/>
    <dgm:cxn modelId="{A6C0F8AF-56C8-49E1-9154-30AC2836C5F9}" type="presParOf" srcId="{8C6E4DB4-A12C-4998-BFD7-E065E9FED195}" destId="{A3088637-D142-4080-BFD5-9EAA5173CC8A}" srcOrd="1" destOrd="0" presId="urn:microsoft.com/office/officeart/2005/8/layout/list1"/>
    <dgm:cxn modelId="{55F3D122-F7D6-477B-BFBD-53F432731407}" type="presParOf" srcId="{AA14D40B-6303-46FF-9FD3-4AA35C89BCB6}" destId="{71FA5F2E-A86D-4F54-93BE-5EE8568B1374}" srcOrd="1" destOrd="0" presId="urn:microsoft.com/office/officeart/2005/8/layout/list1"/>
    <dgm:cxn modelId="{8ABB982E-CB44-430C-B7D2-304BE258E8DB}" type="presParOf" srcId="{AA14D40B-6303-46FF-9FD3-4AA35C89BCB6}" destId="{448FAD6D-FCAE-4274-998C-8BB4A1202D12}" srcOrd="2" destOrd="0" presId="urn:microsoft.com/office/officeart/2005/8/layout/list1"/>
    <dgm:cxn modelId="{BA4FBDF7-4752-455F-AC31-D0D777891DAC}" type="presParOf" srcId="{AA14D40B-6303-46FF-9FD3-4AA35C89BCB6}" destId="{E08A31A6-60C9-4C38-9CD4-AE22F50E15F9}" srcOrd="3" destOrd="0" presId="urn:microsoft.com/office/officeart/2005/8/layout/list1"/>
    <dgm:cxn modelId="{3ABDF534-F9F0-4F6D-AC28-254BCE23E027}" type="presParOf" srcId="{AA14D40B-6303-46FF-9FD3-4AA35C89BCB6}" destId="{E37CAE58-4EF4-4F9C-8194-0D96F8A6CC21}" srcOrd="4" destOrd="0" presId="urn:microsoft.com/office/officeart/2005/8/layout/list1"/>
    <dgm:cxn modelId="{6A668838-E9E5-42B7-98EA-7CCDC69867B0}" type="presParOf" srcId="{E37CAE58-4EF4-4F9C-8194-0D96F8A6CC21}" destId="{0E62CF29-F44F-4894-B925-A6D3952247D6}" srcOrd="0" destOrd="0" presId="urn:microsoft.com/office/officeart/2005/8/layout/list1"/>
    <dgm:cxn modelId="{51B5311B-BCC6-4C99-BADE-C041B47551AA}" type="presParOf" srcId="{E37CAE58-4EF4-4F9C-8194-0D96F8A6CC21}" destId="{63EE1B39-3E42-49BE-B9EB-B9485027AAAB}" srcOrd="1" destOrd="0" presId="urn:microsoft.com/office/officeart/2005/8/layout/list1"/>
    <dgm:cxn modelId="{EC756B97-D88E-489B-8B64-15DC96E8174B}" type="presParOf" srcId="{AA14D40B-6303-46FF-9FD3-4AA35C89BCB6}" destId="{8851F6B7-F059-43FC-B64E-3BF8CC6BDEE8}" srcOrd="5" destOrd="0" presId="urn:microsoft.com/office/officeart/2005/8/layout/list1"/>
    <dgm:cxn modelId="{B60F2B5B-869B-4C79-84D7-95DF12CB5168}" type="presParOf" srcId="{AA14D40B-6303-46FF-9FD3-4AA35C89BCB6}" destId="{CB28FD5A-2B1F-4137-A07A-83BC70E09785}" srcOrd="6" destOrd="0" presId="urn:microsoft.com/office/officeart/2005/8/layout/list1"/>
    <dgm:cxn modelId="{B82AECE2-282E-4A85-BEDA-0067D14229A5}" type="presParOf" srcId="{AA14D40B-6303-46FF-9FD3-4AA35C89BCB6}" destId="{9389AC63-BBC8-44C4-B480-CFB11178565F}" srcOrd="7" destOrd="0" presId="urn:microsoft.com/office/officeart/2005/8/layout/list1"/>
    <dgm:cxn modelId="{E3842663-A006-4D03-8D54-4F3B77E29EF0}" type="presParOf" srcId="{AA14D40B-6303-46FF-9FD3-4AA35C89BCB6}" destId="{E03459AC-E9F9-4923-BCF3-A510705EB1B8}" srcOrd="8" destOrd="0" presId="urn:microsoft.com/office/officeart/2005/8/layout/list1"/>
    <dgm:cxn modelId="{7ABE1156-57B5-4267-A79B-3C5434712C74}" type="presParOf" srcId="{E03459AC-E9F9-4923-BCF3-A510705EB1B8}" destId="{0FDA2798-B8CB-4356-BDA9-9D57BF091B52}" srcOrd="0" destOrd="0" presId="urn:microsoft.com/office/officeart/2005/8/layout/list1"/>
    <dgm:cxn modelId="{3B26E5B8-B224-4908-945E-8DD72DD230B1}" type="presParOf" srcId="{E03459AC-E9F9-4923-BCF3-A510705EB1B8}" destId="{00AE0366-7A18-4196-964B-307DFFBA5540}" srcOrd="1" destOrd="0" presId="urn:microsoft.com/office/officeart/2005/8/layout/list1"/>
    <dgm:cxn modelId="{265F3E72-B769-433A-9275-AD3E13257F7F}" type="presParOf" srcId="{AA14D40B-6303-46FF-9FD3-4AA35C89BCB6}" destId="{BD4B0339-85A3-4209-BEBA-2B674B7B857C}" srcOrd="9" destOrd="0" presId="urn:microsoft.com/office/officeart/2005/8/layout/list1"/>
    <dgm:cxn modelId="{62B31226-132F-45AC-A186-3320C5C26C9E}" type="presParOf" srcId="{AA14D40B-6303-46FF-9FD3-4AA35C89BCB6}" destId="{3CB1FC66-4B8D-43AD-8177-7212BB342AA1}" srcOrd="10" destOrd="0" presId="urn:microsoft.com/office/officeart/2005/8/layout/list1"/>
    <dgm:cxn modelId="{C731A317-1374-45EA-8268-DB69A4504CFA}" type="presParOf" srcId="{AA14D40B-6303-46FF-9FD3-4AA35C89BCB6}" destId="{FD2F31BC-40AA-4638-BD55-6EA9301FD551}" srcOrd="11" destOrd="0" presId="urn:microsoft.com/office/officeart/2005/8/layout/list1"/>
    <dgm:cxn modelId="{D788EB54-7C8D-4744-AC6B-6D8954711DD4}" type="presParOf" srcId="{AA14D40B-6303-46FF-9FD3-4AA35C89BCB6}" destId="{206A571A-D51C-41C0-B379-2EC7212EAEA2}" srcOrd="12" destOrd="0" presId="urn:microsoft.com/office/officeart/2005/8/layout/list1"/>
    <dgm:cxn modelId="{87DE937A-64B3-44CF-8BEB-6994DFD4D442}" type="presParOf" srcId="{206A571A-D51C-41C0-B379-2EC7212EAEA2}" destId="{5FF4EE54-2ECE-4F64-A2FF-0F4FFF2D9D43}" srcOrd="0" destOrd="0" presId="urn:microsoft.com/office/officeart/2005/8/layout/list1"/>
    <dgm:cxn modelId="{3DE1D9CF-FCAA-4474-A9F9-C105AD249820}" type="presParOf" srcId="{206A571A-D51C-41C0-B379-2EC7212EAEA2}" destId="{0637E33A-6D24-4D23-B8C6-55262F388029}" srcOrd="1" destOrd="0" presId="urn:microsoft.com/office/officeart/2005/8/layout/list1"/>
    <dgm:cxn modelId="{321EAC3A-8E96-4C05-B4FA-94508122E707}" type="presParOf" srcId="{AA14D40B-6303-46FF-9FD3-4AA35C89BCB6}" destId="{E5A9CC2C-4672-45F3-A86E-B3EB1695A30F}" srcOrd="13" destOrd="0" presId="urn:microsoft.com/office/officeart/2005/8/layout/list1"/>
    <dgm:cxn modelId="{59F8C611-B38E-4D48-9C66-FD27BC373A7B}" type="presParOf" srcId="{AA14D40B-6303-46FF-9FD3-4AA35C89BCB6}" destId="{0B90F9F1-8876-4F43-BBC7-3F4424077CC2}" srcOrd="14" destOrd="0" presId="urn:microsoft.com/office/officeart/2005/8/layout/list1"/>
    <dgm:cxn modelId="{93ED41D9-E328-4784-A43D-009E3B888F8E}" type="presParOf" srcId="{AA14D40B-6303-46FF-9FD3-4AA35C89BCB6}" destId="{BCDA26D5-9ABD-4F69-AF34-326523FF9A7D}" srcOrd="15" destOrd="0" presId="urn:microsoft.com/office/officeart/2005/8/layout/list1"/>
    <dgm:cxn modelId="{4BF7AC98-1F6E-474A-A808-EEB4032E60C8}" type="presParOf" srcId="{AA14D40B-6303-46FF-9FD3-4AA35C89BCB6}" destId="{F7FA9D28-EFDE-48CD-8AA7-E5FFA3DF5458}" srcOrd="16" destOrd="0" presId="urn:microsoft.com/office/officeart/2005/8/layout/list1"/>
    <dgm:cxn modelId="{67266F4A-82EB-469C-B894-52ED5D4B3474}" type="presParOf" srcId="{F7FA9D28-EFDE-48CD-8AA7-E5FFA3DF5458}" destId="{38D73DA5-049C-499D-9CBA-FFFC1D980ED1}" srcOrd="0" destOrd="0" presId="urn:microsoft.com/office/officeart/2005/8/layout/list1"/>
    <dgm:cxn modelId="{A1DCEBB5-E22D-44A2-AEE5-D8EE50E49D32}" type="presParOf" srcId="{F7FA9D28-EFDE-48CD-8AA7-E5FFA3DF5458}" destId="{12BCFE33-5EFB-42FC-81A2-E7A8E9989836}" srcOrd="1" destOrd="0" presId="urn:microsoft.com/office/officeart/2005/8/layout/list1"/>
    <dgm:cxn modelId="{5010178F-B4C1-4A51-8756-C89C4DC9B71D}" type="presParOf" srcId="{AA14D40B-6303-46FF-9FD3-4AA35C89BCB6}" destId="{0E8FD123-758F-4625-A5B7-662275D37CAD}" srcOrd="17" destOrd="0" presId="urn:microsoft.com/office/officeart/2005/8/layout/list1"/>
    <dgm:cxn modelId="{E2C1C81E-E3EA-46CF-89FD-700D71565883}" type="presParOf" srcId="{AA14D40B-6303-46FF-9FD3-4AA35C89BCB6}" destId="{591D8A4E-0911-4CDE-8123-5E712F4F06F7}" srcOrd="18" destOrd="0" presId="urn:microsoft.com/office/officeart/2005/8/layout/list1"/>
  </dgm:cxnLst>
  <dgm:bg/>
  <dgm:whole/>
</dgm:dataModel>
</file>

<file path=ppt/diagrams/data24.xml><?xml version="1.0" encoding="utf-8"?>
<dgm:dataModel xmlns:dgm="http://schemas.openxmlformats.org/drawingml/2006/diagram" xmlns:a="http://schemas.openxmlformats.org/drawingml/2006/main">
  <dgm:ptLst>
    <dgm:pt modelId="{B6F03C52-C707-4BE0-BDFF-28792DA2ED1C}"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zh-CN" altLang="en-US"/>
        </a:p>
      </dgm:t>
    </dgm:pt>
    <dgm:pt modelId="{2AECC006-9950-4DAF-AA05-F50EE4E6C9D6}">
      <dgm:prSet phldrT="[文本]" custT="1"/>
      <dgm:spPr>
        <a:noFill/>
      </dgm:spPr>
      <dgm:t>
        <a:bodyPr/>
        <a:lstStyle/>
        <a:p>
          <a:r>
            <a:rPr lang="en-US" sz="1200" b="1" dirty="0" smtClean="0"/>
            <a:t>8.</a:t>
          </a:r>
          <a:r>
            <a:rPr lang="en-US" altLang="zh-CN" sz="1200" b="1" dirty="0" smtClean="0"/>
            <a:t>3</a:t>
          </a:r>
          <a:r>
            <a:rPr lang="en-US" sz="1200" b="1" dirty="0" smtClean="0"/>
            <a:t>.1</a:t>
          </a:r>
          <a:r>
            <a:rPr lang="zh-CN" sz="1200" b="1" dirty="0" smtClean="0"/>
            <a:t>智能建筑的组成</a:t>
          </a:r>
          <a:endParaRPr lang="zh-CN" altLang="en-US" sz="1200" b="1" dirty="0"/>
        </a:p>
      </dgm:t>
    </dgm:pt>
    <dgm:pt modelId="{CADFE4B1-1102-49EB-A6E5-CCE019B2A83E}" type="parTrans" cxnId="{8C696E29-67CD-4A2F-B589-B5F86BCECE15}">
      <dgm:prSet/>
      <dgm:spPr/>
      <dgm:t>
        <a:bodyPr/>
        <a:lstStyle/>
        <a:p>
          <a:endParaRPr lang="zh-CN" altLang="en-US" sz="1200">
            <a:latin typeface="微软雅黑" pitchFamily="34" charset="-122"/>
            <a:ea typeface="微软雅黑" pitchFamily="34" charset="-122"/>
          </a:endParaRPr>
        </a:p>
      </dgm:t>
    </dgm:pt>
    <dgm:pt modelId="{0A70F14B-E1E5-4272-BC44-003F31436031}" type="sibTrans" cxnId="{8C696E29-67CD-4A2F-B589-B5F86BCECE15}">
      <dgm:prSet/>
      <dgm:spPr/>
      <dgm:t>
        <a:bodyPr/>
        <a:lstStyle/>
        <a:p>
          <a:endParaRPr lang="zh-CN" altLang="en-US" sz="1200">
            <a:latin typeface="微软雅黑" pitchFamily="34" charset="-122"/>
            <a:ea typeface="微软雅黑" pitchFamily="34" charset="-122"/>
          </a:endParaRPr>
        </a:p>
      </dgm:t>
    </dgm:pt>
    <dgm:pt modelId="{4BE96416-3334-439B-835F-165D1C26021A}">
      <dgm:prSet phldrT="[文本]" custT="1"/>
      <dgm:spPr/>
      <dgm:t>
        <a:bodyPr/>
        <a:lstStyle/>
        <a:p>
          <a:r>
            <a:rPr lang="en-US" sz="1200" b="1" dirty="0" smtClean="0"/>
            <a:t>8.</a:t>
          </a:r>
          <a:r>
            <a:rPr lang="en-US" altLang="zh-CN" sz="1200" b="1" dirty="0" smtClean="0"/>
            <a:t>3</a:t>
          </a:r>
          <a:r>
            <a:rPr lang="en-US" sz="1200" b="1" dirty="0" smtClean="0"/>
            <a:t>.2</a:t>
          </a:r>
          <a:r>
            <a:rPr lang="zh-CN" sz="1200" b="1" dirty="0" smtClean="0"/>
            <a:t>智能建筑的主要功能</a:t>
          </a:r>
          <a:endParaRPr lang="zh-CN" altLang="en-US" sz="1200" dirty="0">
            <a:latin typeface="微软雅黑" pitchFamily="34" charset="-122"/>
            <a:ea typeface="微软雅黑" pitchFamily="34" charset="-122"/>
          </a:endParaRPr>
        </a:p>
      </dgm:t>
    </dgm:pt>
    <dgm:pt modelId="{8AD0B7D6-5449-4D1B-AD2B-E5C82FD43FEF}" type="parTrans" cxnId="{08562A8D-F58D-4E77-BAAF-0041E74BD624}">
      <dgm:prSet/>
      <dgm:spPr/>
      <dgm:t>
        <a:bodyPr/>
        <a:lstStyle/>
        <a:p>
          <a:endParaRPr lang="zh-CN" altLang="en-US" sz="1200"/>
        </a:p>
      </dgm:t>
    </dgm:pt>
    <dgm:pt modelId="{FF7B5343-56C2-4E06-B17C-33A680FA8BFF}" type="sibTrans" cxnId="{08562A8D-F58D-4E77-BAAF-0041E74BD624}">
      <dgm:prSet/>
      <dgm:spPr/>
      <dgm:t>
        <a:bodyPr/>
        <a:lstStyle/>
        <a:p>
          <a:endParaRPr lang="zh-CN" altLang="en-US" sz="1200"/>
        </a:p>
      </dgm:t>
    </dgm:pt>
    <dgm:pt modelId="{608A66B7-F2B9-4664-A85D-6D1633F75417}" type="pres">
      <dgm:prSet presAssocID="{B6F03C52-C707-4BE0-BDFF-28792DA2ED1C}" presName="Name0" presStyleCnt="0">
        <dgm:presLayoutVars>
          <dgm:chMax val="7"/>
          <dgm:chPref val="7"/>
          <dgm:dir/>
        </dgm:presLayoutVars>
      </dgm:prSet>
      <dgm:spPr/>
      <dgm:t>
        <a:bodyPr/>
        <a:lstStyle/>
        <a:p>
          <a:endParaRPr lang="zh-CN" altLang="en-US"/>
        </a:p>
      </dgm:t>
    </dgm:pt>
    <dgm:pt modelId="{EDA69053-F4FF-4DE1-9F9A-135D5ACDFBCB}" type="pres">
      <dgm:prSet presAssocID="{B6F03C52-C707-4BE0-BDFF-28792DA2ED1C}" presName="Name1" presStyleCnt="0"/>
      <dgm:spPr/>
    </dgm:pt>
    <dgm:pt modelId="{1CDA77D5-8DAB-40F8-BB5C-FB140E792BE7}" type="pres">
      <dgm:prSet presAssocID="{B6F03C52-C707-4BE0-BDFF-28792DA2ED1C}" presName="cycle" presStyleCnt="0"/>
      <dgm:spPr/>
    </dgm:pt>
    <dgm:pt modelId="{E2525ABE-E76F-4409-B391-6D438E1A6B41}" type="pres">
      <dgm:prSet presAssocID="{B6F03C52-C707-4BE0-BDFF-28792DA2ED1C}" presName="srcNode" presStyleLbl="node1" presStyleIdx="0" presStyleCnt="2"/>
      <dgm:spPr/>
    </dgm:pt>
    <dgm:pt modelId="{9604E8C7-4164-4889-9405-51D19B6903FE}" type="pres">
      <dgm:prSet presAssocID="{B6F03C52-C707-4BE0-BDFF-28792DA2ED1C}" presName="conn" presStyleLbl="parChTrans1D2" presStyleIdx="0" presStyleCnt="1"/>
      <dgm:spPr/>
      <dgm:t>
        <a:bodyPr/>
        <a:lstStyle/>
        <a:p>
          <a:endParaRPr lang="zh-CN" altLang="en-US"/>
        </a:p>
      </dgm:t>
    </dgm:pt>
    <dgm:pt modelId="{3DF7F996-BC45-456F-BE11-9BA8CEEB805A}" type="pres">
      <dgm:prSet presAssocID="{B6F03C52-C707-4BE0-BDFF-28792DA2ED1C}" presName="extraNode" presStyleLbl="node1" presStyleIdx="0" presStyleCnt="2"/>
      <dgm:spPr/>
    </dgm:pt>
    <dgm:pt modelId="{37A7347C-D5C8-4D9F-8CC4-75EE98D9F866}" type="pres">
      <dgm:prSet presAssocID="{B6F03C52-C707-4BE0-BDFF-28792DA2ED1C}" presName="dstNode" presStyleLbl="node1" presStyleIdx="0" presStyleCnt="2"/>
      <dgm:spPr/>
    </dgm:pt>
    <dgm:pt modelId="{2912F376-A36D-4567-8887-2A14A8ED7DB5}" type="pres">
      <dgm:prSet presAssocID="{2AECC006-9950-4DAF-AA05-F50EE4E6C9D6}" presName="text_1" presStyleLbl="node1" presStyleIdx="0" presStyleCnt="2">
        <dgm:presLayoutVars>
          <dgm:bulletEnabled val="1"/>
        </dgm:presLayoutVars>
      </dgm:prSet>
      <dgm:spPr/>
      <dgm:t>
        <a:bodyPr/>
        <a:lstStyle/>
        <a:p>
          <a:endParaRPr lang="zh-CN" altLang="en-US"/>
        </a:p>
      </dgm:t>
    </dgm:pt>
    <dgm:pt modelId="{2FDF04C5-B2BB-4ABD-8B30-E68672CE90C4}" type="pres">
      <dgm:prSet presAssocID="{2AECC006-9950-4DAF-AA05-F50EE4E6C9D6}" presName="accent_1" presStyleCnt="0"/>
      <dgm:spPr/>
    </dgm:pt>
    <dgm:pt modelId="{E3BD345B-3D9E-4C33-92B4-D234CE708B1D}" type="pres">
      <dgm:prSet presAssocID="{2AECC006-9950-4DAF-AA05-F50EE4E6C9D6}" presName="accentRepeatNode" presStyleLbl="solidFgAcc1" presStyleIdx="0" presStyleCnt="2"/>
      <dgm:spPr>
        <a:gradFill flip="none" rotWithShape="0">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CN" altLang="en-US"/>
        </a:p>
      </dgm:t>
    </dgm:pt>
    <dgm:pt modelId="{AEC35846-CCB4-483E-992F-A10B7854DA0D}" type="pres">
      <dgm:prSet presAssocID="{4BE96416-3334-439B-835F-165D1C26021A}" presName="text_2" presStyleLbl="node1" presStyleIdx="1" presStyleCnt="2">
        <dgm:presLayoutVars>
          <dgm:bulletEnabled val="1"/>
        </dgm:presLayoutVars>
      </dgm:prSet>
      <dgm:spPr/>
      <dgm:t>
        <a:bodyPr/>
        <a:lstStyle/>
        <a:p>
          <a:endParaRPr lang="zh-CN" altLang="en-US"/>
        </a:p>
      </dgm:t>
    </dgm:pt>
    <dgm:pt modelId="{14884258-F2FB-4C28-AD54-F84AAA35460E}" type="pres">
      <dgm:prSet presAssocID="{4BE96416-3334-439B-835F-165D1C26021A}" presName="accent_2" presStyleCnt="0"/>
      <dgm:spPr/>
    </dgm:pt>
    <dgm:pt modelId="{09595B5F-082A-41A4-8E3D-81B292A2B172}" type="pres">
      <dgm:prSet presAssocID="{4BE96416-3334-439B-835F-165D1C26021A}" presName="accentRepeatNode" presStyleLbl="solidFgAcc1" presStyleIdx="1" presStyleCnt="2"/>
      <dgm:spPr/>
    </dgm:pt>
  </dgm:ptLst>
  <dgm:cxnLst>
    <dgm:cxn modelId="{D3A8210C-1037-4208-8460-EF1B3D96DD7B}" type="presOf" srcId="{4BE96416-3334-439B-835F-165D1C26021A}" destId="{AEC35846-CCB4-483E-992F-A10B7854DA0D}" srcOrd="0" destOrd="0" presId="urn:microsoft.com/office/officeart/2008/layout/VerticalCurvedList"/>
    <dgm:cxn modelId="{2215D01E-3090-47F7-9A66-0C574531B042}" type="presOf" srcId="{B6F03C52-C707-4BE0-BDFF-28792DA2ED1C}" destId="{608A66B7-F2B9-4664-A85D-6D1633F75417}" srcOrd="0" destOrd="0" presId="urn:microsoft.com/office/officeart/2008/layout/VerticalCurvedList"/>
    <dgm:cxn modelId="{8C696E29-67CD-4A2F-B589-B5F86BCECE15}" srcId="{B6F03C52-C707-4BE0-BDFF-28792DA2ED1C}" destId="{2AECC006-9950-4DAF-AA05-F50EE4E6C9D6}" srcOrd="0" destOrd="0" parTransId="{CADFE4B1-1102-49EB-A6E5-CCE019B2A83E}" sibTransId="{0A70F14B-E1E5-4272-BC44-003F31436031}"/>
    <dgm:cxn modelId="{2F80F54D-BC9B-483A-9B2B-16F2D63D245C}" type="presOf" srcId="{0A70F14B-E1E5-4272-BC44-003F31436031}" destId="{9604E8C7-4164-4889-9405-51D19B6903FE}" srcOrd="0" destOrd="0" presId="urn:microsoft.com/office/officeart/2008/layout/VerticalCurvedList"/>
    <dgm:cxn modelId="{10E70260-0E38-47C5-B10C-0A133A7ADC4F}" type="presOf" srcId="{2AECC006-9950-4DAF-AA05-F50EE4E6C9D6}" destId="{2912F376-A36D-4567-8887-2A14A8ED7DB5}" srcOrd="0" destOrd="0" presId="urn:microsoft.com/office/officeart/2008/layout/VerticalCurvedList"/>
    <dgm:cxn modelId="{08562A8D-F58D-4E77-BAAF-0041E74BD624}" srcId="{B6F03C52-C707-4BE0-BDFF-28792DA2ED1C}" destId="{4BE96416-3334-439B-835F-165D1C26021A}" srcOrd="1" destOrd="0" parTransId="{8AD0B7D6-5449-4D1B-AD2B-E5C82FD43FEF}" sibTransId="{FF7B5343-56C2-4E06-B17C-33A680FA8BFF}"/>
    <dgm:cxn modelId="{EEEEBA23-D0F7-4993-A982-8C21A0457E57}" type="presParOf" srcId="{608A66B7-F2B9-4664-A85D-6D1633F75417}" destId="{EDA69053-F4FF-4DE1-9F9A-135D5ACDFBCB}" srcOrd="0" destOrd="0" presId="urn:microsoft.com/office/officeart/2008/layout/VerticalCurvedList"/>
    <dgm:cxn modelId="{E74024EE-53B4-4293-B20D-8365F89388E9}" type="presParOf" srcId="{EDA69053-F4FF-4DE1-9F9A-135D5ACDFBCB}" destId="{1CDA77D5-8DAB-40F8-BB5C-FB140E792BE7}" srcOrd="0" destOrd="0" presId="urn:microsoft.com/office/officeart/2008/layout/VerticalCurvedList"/>
    <dgm:cxn modelId="{949AE945-53F9-4B7A-9990-9B1882A003A3}" type="presParOf" srcId="{1CDA77D5-8DAB-40F8-BB5C-FB140E792BE7}" destId="{E2525ABE-E76F-4409-B391-6D438E1A6B41}" srcOrd="0" destOrd="0" presId="urn:microsoft.com/office/officeart/2008/layout/VerticalCurvedList"/>
    <dgm:cxn modelId="{F0A99FE8-622F-458C-ACB3-A70278CB3842}" type="presParOf" srcId="{1CDA77D5-8DAB-40F8-BB5C-FB140E792BE7}" destId="{9604E8C7-4164-4889-9405-51D19B6903FE}" srcOrd="1" destOrd="0" presId="urn:microsoft.com/office/officeart/2008/layout/VerticalCurvedList"/>
    <dgm:cxn modelId="{28B336FD-B8D7-4434-881D-C1B884D05DBC}" type="presParOf" srcId="{1CDA77D5-8DAB-40F8-BB5C-FB140E792BE7}" destId="{3DF7F996-BC45-456F-BE11-9BA8CEEB805A}" srcOrd="2" destOrd="0" presId="urn:microsoft.com/office/officeart/2008/layout/VerticalCurvedList"/>
    <dgm:cxn modelId="{AFF26640-4599-427C-8648-5A5974CF353A}" type="presParOf" srcId="{1CDA77D5-8DAB-40F8-BB5C-FB140E792BE7}" destId="{37A7347C-D5C8-4D9F-8CC4-75EE98D9F866}" srcOrd="3" destOrd="0" presId="urn:microsoft.com/office/officeart/2008/layout/VerticalCurvedList"/>
    <dgm:cxn modelId="{CF63D5BC-031D-4DF7-B4E9-EC110946BA8D}" type="presParOf" srcId="{EDA69053-F4FF-4DE1-9F9A-135D5ACDFBCB}" destId="{2912F376-A36D-4567-8887-2A14A8ED7DB5}" srcOrd="1" destOrd="0" presId="urn:microsoft.com/office/officeart/2008/layout/VerticalCurvedList"/>
    <dgm:cxn modelId="{2DF1B852-A0D6-4F3B-AAB2-CADC29132740}" type="presParOf" srcId="{EDA69053-F4FF-4DE1-9F9A-135D5ACDFBCB}" destId="{2FDF04C5-B2BB-4ABD-8B30-E68672CE90C4}" srcOrd="2" destOrd="0" presId="urn:microsoft.com/office/officeart/2008/layout/VerticalCurvedList"/>
    <dgm:cxn modelId="{8318ECD1-E826-4DB1-9900-B9EE47D76B50}" type="presParOf" srcId="{2FDF04C5-B2BB-4ABD-8B30-E68672CE90C4}" destId="{E3BD345B-3D9E-4C33-92B4-D234CE708B1D}" srcOrd="0" destOrd="0" presId="urn:microsoft.com/office/officeart/2008/layout/VerticalCurvedList"/>
    <dgm:cxn modelId="{24376AFB-5BDE-427B-8E07-F13F3F24FCE5}" type="presParOf" srcId="{EDA69053-F4FF-4DE1-9F9A-135D5ACDFBCB}" destId="{AEC35846-CCB4-483E-992F-A10B7854DA0D}" srcOrd="3" destOrd="0" presId="urn:microsoft.com/office/officeart/2008/layout/VerticalCurvedList"/>
    <dgm:cxn modelId="{C0C14DC0-9617-45A6-A24D-3035BE1A838C}" type="presParOf" srcId="{EDA69053-F4FF-4DE1-9F9A-135D5ACDFBCB}" destId="{14884258-F2FB-4C28-AD54-F84AAA35460E}" srcOrd="4" destOrd="0" presId="urn:microsoft.com/office/officeart/2008/layout/VerticalCurvedList"/>
    <dgm:cxn modelId="{0AAAC8D1-891B-42E0-AC37-8DBE69D9CB59}" type="presParOf" srcId="{14884258-F2FB-4C28-AD54-F84AAA35460E}" destId="{09595B5F-082A-41A4-8E3D-81B292A2B172}" srcOrd="0" destOrd="0" presId="urn:microsoft.com/office/officeart/2008/layout/VerticalCurvedList"/>
  </dgm:cxnLst>
  <dgm:bg/>
  <dgm:whole/>
</dgm:dataModel>
</file>

<file path=ppt/diagrams/data25.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AE1ADBC2-9232-40EF-8B3F-79AA124A33CB}"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3DAB0284-F1D4-4DF9-86AA-5B0ECAC3367F}"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D0ACE4EC-348C-4A65-A407-AF22278B25D9}" type="presOf" srcId="{6B264BB9-2F28-444E-B0C0-E34E644E630D}" destId="{E9569244-20B5-43C3-99CA-033096F0A8C0}" srcOrd="0" destOrd="0" presId="urn:microsoft.com/office/officeart/2005/8/layout/chevron1"/>
    <dgm:cxn modelId="{1F11D51E-A299-4EC6-93AE-30359AEBC1DC}" type="presParOf" srcId="{ABE01C23-8161-432A-B4A0-E44FA0E067FF}" destId="{DCB8D2C2-D5A7-4B4F-9937-0663FD7EA8C3}" srcOrd="0" destOrd="0" presId="urn:microsoft.com/office/officeart/2005/8/layout/chevron1"/>
    <dgm:cxn modelId="{35BB5552-0412-4BAF-936C-CD47718EB970}" type="presParOf" srcId="{ABE01C23-8161-432A-B4A0-E44FA0E067FF}" destId="{73CAFE72-47C7-4C3A-BA88-6779720CB0F2}" srcOrd="1" destOrd="0" presId="urn:microsoft.com/office/officeart/2005/8/layout/chevron1"/>
    <dgm:cxn modelId="{86F8748B-E63D-4454-8F61-019386159616}" type="presParOf" srcId="{ABE01C23-8161-432A-B4A0-E44FA0E067FF}" destId="{E9569244-20B5-43C3-99CA-033096F0A8C0}" srcOrd="2" destOrd="0" presId="urn:microsoft.com/office/officeart/2005/8/layout/chevron1"/>
  </dgm:cxnLst>
  <dgm:bg/>
  <dgm:whole/>
</dgm:dataModel>
</file>

<file path=ppt/diagrams/data26.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B7440D41-68A5-48D9-BEE6-BCC98E33CADE}" srcId="{531C0277-3C94-458B-8E10-D5EB6616BB5A}" destId="{A950A377-F278-4305-8052-6D906D0BF664}" srcOrd="0" destOrd="0" parTransId="{8FE19081-9CAD-409D-85AD-17606B4DA042}" sibTransId="{E3512B20-BC68-4AE7-96DA-CD833C19FD4B}"/>
    <dgm:cxn modelId="{47CE55C3-91F3-454A-8730-008F58CEC4E0}" type="presOf" srcId="{A950A377-F278-4305-8052-6D906D0BF664}" destId="{DCB8D2C2-D5A7-4B4F-9937-0663FD7EA8C3}" srcOrd="0" destOrd="0" presId="urn:microsoft.com/office/officeart/2005/8/layout/chevron1"/>
    <dgm:cxn modelId="{F7439BA5-780D-493D-A419-D4A387CA1DE5}"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D013FEDC-BA54-402E-94E5-48846F34F7FB}" type="presOf" srcId="{6B264BB9-2F28-444E-B0C0-E34E644E630D}" destId="{E9569244-20B5-43C3-99CA-033096F0A8C0}" srcOrd="0" destOrd="0" presId="urn:microsoft.com/office/officeart/2005/8/layout/chevron1"/>
    <dgm:cxn modelId="{ACBE6A88-823B-4F8B-85D3-4F8BDB1621C7}" type="presParOf" srcId="{ABE01C23-8161-432A-B4A0-E44FA0E067FF}" destId="{DCB8D2C2-D5A7-4B4F-9937-0663FD7EA8C3}" srcOrd="0" destOrd="0" presId="urn:microsoft.com/office/officeart/2005/8/layout/chevron1"/>
    <dgm:cxn modelId="{A82AE552-0FB6-40FC-ABA7-CB6D1DD65292}" type="presParOf" srcId="{ABE01C23-8161-432A-B4A0-E44FA0E067FF}" destId="{73CAFE72-47C7-4C3A-BA88-6779720CB0F2}" srcOrd="1" destOrd="0" presId="urn:microsoft.com/office/officeart/2005/8/layout/chevron1"/>
    <dgm:cxn modelId="{C3FCCACB-ECC8-4B77-B4DE-3B5A6379D044}" type="presParOf" srcId="{ABE01C23-8161-432A-B4A0-E44FA0E067FF}" destId="{E9569244-20B5-43C3-99CA-033096F0A8C0}" srcOrd="2" destOrd="0" presId="urn:microsoft.com/office/officeart/2005/8/layout/chevron1"/>
  </dgm:cxnLst>
  <dgm:bg/>
  <dgm:whole/>
</dgm:dataModel>
</file>

<file path=ppt/diagrams/data27.xml><?xml version="1.0" encoding="utf-8"?>
<dgm:dataModel xmlns:dgm="http://schemas.openxmlformats.org/drawingml/2006/diagram" xmlns:a="http://schemas.openxmlformats.org/drawingml/2006/main">
  <dgm:ptLst>
    <dgm:pt modelId="{8BF5457F-8EB1-4174-8A3A-43CC7EE792C9}" type="doc">
      <dgm:prSet loTypeId="urn:microsoft.com/office/officeart/2005/8/layout/chevron2" loCatId="list" qsTypeId="urn:microsoft.com/office/officeart/2005/8/quickstyle/simple3" qsCatId="simple" csTypeId="urn:microsoft.com/office/officeart/2005/8/colors/colorful1" csCatId="colorful" phldr="1"/>
      <dgm:spPr/>
      <dgm:t>
        <a:bodyPr/>
        <a:lstStyle/>
        <a:p>
          <a:endParaRPr lang="zh-CN" altLang="en-US"/>
        </a:p>
      </dgm:t>
    </dgm:pt>
    <dgm:pt modelId="{8CA3601D-CF8A-41B9-B98F-C5EB93A26391}">
      <dgm:prSet phldrT="[文本]" custT="1"/>
      <dgm:spPr/>
      <dgm:t>
        <a:bodyPr/>
        <a:lstStyle/>
        <a:p>
          <a:r>
            <a:rPr lang="zh-CN" altLang="en-US" sz="1600" dirty="0" smtClean="0"/>
            <a:t>（</a:t>
          </a:r>
          <a:r>
            <a:rPr lang="en-US" altLang="zh-CN" sz="1600" dirty="0" smtClean="0"/>
            <a:t>1</a:t>
          </a:r>
          <a:r>
            <a:rPr lang="zh-CN" altLang="en-US" sz="1600" dirty="0" smtClean="0"/>
            <a:t>）</a:t>
          </a:r>
          <a:endParaRPr lang="zh-CN" altLang="en-US" sz="1600" dirty="0"/>
        </a:p>
      </dgm:t>
    </dgm:pt>
    <dgm:pt modelId="{A843F552-1588-4543-8316-0233F09E22BB}" type="parTrans" cxnId="{E79BEC31-946E-4AE2-B39F-61F43FAE1A7A}">
      <dgm:prSet/>
      <dgm:spPr/>
      <dgm:t>
        <a:bodyPr/>
        <a:lstStyle/>
        <a:p>
          <a:endParaRPr lang="zh-CN" altLang="en-US" sz="1600"/>
        </a:p>
      </dgm:t>
    </dgm:pt>
    <dgm:pt modelId="{202AABAB-7E8E-4EDD-8BC1-42C26C78C314}" type="sibTrans" cxnId="{E79BEC31-946E-4AE2-B39F-61F43FAE1A7A}">
      <dgm:prSet/>
      <dgm:spPr/>
      <dgm:t>
        <a:bodyPr/>
        <a:lstStyle/>
        <a:p>
          <a:endParaRPr lang="zh-CN" altLang="en-US" sz="1600"/>
        </a:p>
      </dgm:t>
    </dgm:pt>
    <dgm:pt modelId="{45105395-8EA5-42AE-BA18-69402E149262}">
      <dgm:prSet phldrT="[文本]" custT="1"/>
      <dgm:spPr/>
      <dgm:t>
        <a:bodyPr/>
        <a:lstStyle/>
        <a:p>
          <a:r>
            <a:rPr lang="zh-CN" altLang="en-US" sz="1600" dirty="0" smtClean="0"/>
            <a:t>信息处理功能。信息范围能在城市、地区或国家问进行。</a:t>
          </a:r>
          <a:endParaRPr lang="zh-CN" altLang="en-US" sz="1600" dirty="0"/>
        </a:p>
      </dgm:t>
    </dgm:pt>
    <dgm:pt modelId="{0AC3110F-37C1-4C88-ABEC-64F029260158}" type="parTrans" cxnId="{384BC26C-C0E2-46D9-8903-B95F5203EE51}">
      <dgm:prSet/>
      <dgm:spPr/>
      <dgm:t>
        <a:bodyPr/>
        <a:lstStyle/>
        <a:p>
          <a:endParaRPr lang="zh-CN" altLang="en-US" sz="1600"/>
        </a:p>
      </dgm:t>
    </dgm:pt>
    <dgm:pt modelId="{240B00DD-D64C-442D-AE1F-28E3F54DAFFA}" type="sibTrans" cxnId="{384BC26C-C0E2-46D9-8903-B95F5203EE51}">
      <dgm:prSet/>
      <dgm:spPr/>
      <dgm:t>
        <a:bodyPr/>
        <a:lstStyle/>
        <a:p>
          <a:endParaRPr lang="zh-CN" altLang="en-US" sz="1600"/>
        </a:p>
      </dgm:t>
    </dgm:pt>
    <dgm:pt modelId="{52F13552-7146-4C40-9131-A7D550EA7B47}">
      <dgm:prSet phldrT="[文本]" custT="1"/>
      <dgm:spPr/>
      <dgm:t>
        <a:bodyPr/>
        <a:lstStyle/>
        <a:p>
          <a:r>
            <a:rPr lang="zh-CN" altLang="en-US" sz="1600" dirty="0" smtClean="0"/>
            <a:t>（</a:t>
          </a:r>
          <a:r>
            <a:rPr lang="en-US" altLang="zh-CN" sz="1600" dirty="0" smtClean="0"/>
            <a:t>2</a:t>
          </a:r>
          <a:r>
            <a:rPr lang="zh-CN" altLang="en-US" sz="1600" dirty="0" smtClean="0"/>
            <a:t>）</a:t>
          </a:r>
          <a:endParaRPr lang="zh-CN" altLang="en-US" sz="1600" dirty="0"/>
        </a:p>
      </dgm:t>
    </dgm:pt>
    <dgm:pt modelId="{31A6D918-DDAF-4855-AF7F-74846B0A96CB}" type="parTrans" cxnId="{80F61AEA-08F6-4EAD-A1EE-F6DEEFF7DB33}">
      <dgm:prSet/>
      <dgm:spPr/>
      <dgm:t>
        <a:bodyPr/>
        <a:lstStyle/>
        <a:p>
          <a:endParaRPr lang="zh-CN" altLang="en-US" sz="1600"/>
        </a:p>
      </dgm:t>
    </dgm:pt>
    <dgm:pt modelId="{48F3D425-D6B6-4927-B633-27C612F7A952}" type="sibTrans" cxnId="{80F61AEA-08F6-4EAD-A1EE-F6DEEFF7DB33}">
      <dgm:prSet/>
      <dgm:spPr/>
      <dgm:t>
        <a:bodyPr/>
        <a:lstStyle/>
        <a:p>
          <a:endParaRPr lang="zh-CN" altLang="en-US" sz="1600"/>
        </a:p>
      </dgm:t>
    </dgm:pt>
    <dgm:pt modelId="{22319DC1-F4E3-4B0A-A045-AEB09AB4FE00}">
      <dgm:prSet phldrT="[文本]" custT="1"/>
      <dgm:spPr/>
      <dgm:t>
        <a:bodyPr/>
        <a:lstStyle/>
        <a:p>
          <a:r>
            <a:rPr lang="zh-CN" altLang="en-US" sz="1600" dirty="0" smtClean="0"/>
            <a:t>能对建筑物内照明、电力、暖通、空调、给排水、防灾、防盗、运输设备等进行综合自行控制</a:t>
          </a:r>
          <a:endParaRPr lang="zh-CN" altLang="en-US" sz="1600" dirty="0"/>
        </a:p>
      </dgm:t>
    </dgm:pt>
    <dgm:pt modelId="{5C168A39-D4F8-4F34-88AA-A312F8F2DEB1}" type="parTrans" cxnId="{925F43F6-DF07-43B6-A45C-4E14939E8757}">
      <dgm:prSet/>
      <dgm:spPr/>
      <dgm:t>
        <a:bodyPr/>
        <a:lstStyle/>
        <a:p>
          <a:endParaRPr lang="zh-CN" altLang="en-US" sz="1600"/>
        </a:p>
      </dgm:t>
    </dgm:pt>
    <dgm:pt modelId="{C9FACD52-8801-4F63-9F01-19B562B2661D}" type="sibTrans" cxnId="{925F43F6-DF07-43B6-A45C-4E14939E8757}">
      <dgm:prSet/>
      <dgm:spPr/>
      <dgm:t>
        <a:bodyPr/>
        <a:lstStyle/>
        <a:p>
          <a:endParaRPr lang="zh-CN" altLang="en-US" sz="1600"/>
        </a:p>
      </dgm:t>
    </dgm:pt>
    <dgm:pt modelId="{75B7102F-77FB-4548-AB12-177D3F57E4E2}">
      <dgm:prSet phldrT="[文本]" custT="1"/>
      <dgm:spPr/>
      <dgm:t>
        <a:bodyPr/>
        <a:lstStyle/>
        <a:p>
          <a:r>
            <a:rPr lang="zh-CN" altLang="en-US" sz="1600" dirty="0" smtClean="0"/>
            <a:t>（</a:t>
          </a:r>
          <a:r>
            <a:rPr lang="en-US" altLang="zh-CN" sz="1600" dirty="0" smtClean="0"/>
            <a:t>3</a:t>
          </a:r>
          <a:r>
            <a:rPr lang="zh-CN" altLang="en-US" sz="1600" dirty="0" smtClean="0"/>
            <a:t>）</a:t>
          </a:r>
          <a:endParaRPr lang="zh-CN" altLang="en-US" sz="1600" dirty="0"/>
        </a:p>
      </dgm:t>
    </dgm:pt>
    <dgm:pt modelId="{78BA3BDC-30BA-4B21-BB9B-0D37805C5FA1}" type="parTrans" cxnId="{5F404899-85E2-4D12-9FE3-24B7B3DB8E50}">
      <dgm:prSet/>
      <dgm:spPr/>
      <dgm:t>
        <a:bodyPr/>
        <a:lstStyle/>
        <a:p>
          <a:endParaRPr lang="zh-CN" altLang="en-US" sz="1600"/>
        </a:p>
      </dgm:t>
    </dgm:pt>
    <dgm:pt modelId="{F7DAB72F-FBA8-4554-824D-DAB40E25BF49}" type="sibTrans" cxnId="{5F404899-85E2-4D12-9FE3-24B7B3DB8E50}">
      <dgm:prSet/>
      <dgm:spPr/>
      <dgm:t>
        <a:bodyPr/>
        <a:lstStyle/>
        <a:p>
          <a:endParaRPr lang="zh-CN" altLang="en-US" sz="1600"/>
        </a:p>
      </dgm:t>
    </dgm:pt>
    <dgm:pt modelId="{77D9031C-A3B7-43D5-BD90-757BDF473965}">
      <dgm:prSet phldrT="[文本]" custT="1"/>
      <dgm:spPr/>
      <dgm:t>
        <a:bodyPr/>
        <a:lstStyle/>
        <a:p>
          <a:r>
            <a:rPr lang="zh-CN" altLang="en-US" sz="1600" dirty="0" smtClean="0"/>
            <a:t>能实现各种设备运行状态监视和统计记录的设备管理自动化，并实现以安全状态监视为中心的防灾自动化。</a:t>
          </a:r>
          <a:endParaRPr lang="zh-CN" altLang="en-US" sz="1600" dirty="0"/>
        </a:p>
      </dgm:t>
    </dgm:pt>
    <dgm:pt modelId="{EFFEAA06-02ED-488A-B6F5-D87A5B2837C5}" type="parTrans" cxnId="{E93C252F-47D6-45CE-AA12-9941950CB114}">
      <dgm:prSet/>
      <dgm:spPr/>
      <dgm:t>
        <a:bodyPr/>
        <a:lstStyle/>
        <a:p>
          <a:endParaRPr lang="zh-CN" altLang="en-US" sz="1600"/>
        </a:p>
      </dgm:t>
    </dgm:pt>
    <dgm:pt modelId="{B497C9D8-A32E-4B58-89FA-470DA72A42E1}" type="sibTrans" cxnId="{E93C252F-47D6-45CE-AA12-9941950CB114}">
      <dgm:prSet/>
      <dgm:spPr/>
      <dgm:t>
        <a:bodyPr/>
        <a:lstStyle/>
        <a:p>
          <a:endParaRPr lang="zh-CN" altLang="en-US" sz="1600"/>
        </a:p>
      </dgm:t>
    </dgm:pt>
    <dgm:pt modelId="{AD378A0C-B98E-45DB-9B2A-295554493D43}">
      <dgm:prSet phldrT="[文本]" custT="1"/>
      <dgm:spPr/>
      <dgm:t>
        <a:bodyPr/>
        <a:lstStyle/>
        <a:p>
          <a:r>
            <a:rPr lang="zh-CN" altLang="en-US" sz="1600" dirty="0" smtClean="0"/>
            <a:t>（</a:t>
          </a:r>
          <a:r>
            <a:rPr lang="en-US" altLang="zh-CN" sz="1600" dirty="0" smtClean="0"/>
            <a:t>4</a:t>
          </a:r>
          <a:r>
            <a:rPr lang="zh-CN" altLang="en-US" sz="1600" dirty="0" smtClean="0"/>
            <a:t>）</a:t>
          </a:r>
          <a:endParaRPr lang="zh-CN" altLang="en-US" sz="1600" dirty="0"/>
        </a:p>
      </dgm:t>
    </dgm:pt>
    <dgm:pt modelId="{28BCA4A4-E630-4835-A9A1-C85690F1940E}" type="parTrans" cxnId="{6C152A16-CEA5-4B56-8712-D5661906FA29}">
      <dgm:prSet/>
      <dgm:spPr/>
      <dgm:t>
        <a:bodyPr/>
        <a:lstStyle/>
        <a:p>
          <a:endParaRPr lang="zh-CN" altLang="en-US" sz="1600"/>
        </a:p>
      </dgm:t>
    </dgm:pt>
    <dgm:pt modelId="{AB7C483E-3671-4A28-AC77-7969D0706A11}" type="sibTrans" cxnId="{6C152A16-CEA5-4B56-8712-D5661906FA29}">
      <dgm:prSet/>
      <dgm:spPr/>
      <dgm:t>
        <a:bodyPr/>
        <a:lstStyle/>
        <a:p>
          <a:endParaRPr lang="zh-CN" altLang="en-US" sz="1600"/>
        </a:p>
      </dgm:t>
    </dgm:pt>
    <dgm:pt modelId="{D13E231E-AB85-45B8-80E8-78D6127C7A93}">
      <dgm:prSet phldrT="[文本]" custT="1"/>
      <dgm:spPr/>
      <dgm:t>
        <a:bodyPr/>
        <a:lstStyle/>
        <a:p>
          <a:r>
            <a:rPr lang="zh-CN" altLang="en-US" sz="1600" dirty="0" smtClean="0"/>
            <a:t>建筑物应具有充分的适应性和可扩展性，它的所有功能应能随技术进步和社会需要而发展。</a:t>
          </a:r>
          <a:endParaRPr lang="zh-CN" altLang="en-US" sz="1600" dirty="0"/>
        </a:p>
      </dgm:t>
    </dgm:pt>
    <dgm:pt modelId="{11D44644-A57D-41E7-8743-360D1E8535D6}" type="parTrans" cxnId="{35BF2243-5010-441B-A5F2-73015EBEFE93}">
      <dgm:prSet/>
      <dgm:spPr/>
      <dgm:t>
        <a:bodyPr/>
        <a:lstStyle/>
        <a:p>
          <a:endParaRPr lang="zh-CN" altLang="en-US" sz="1600"/>
        </a:p>
      </dgm:t>
    </dgm:pt>
    <dgm:pt modelId="{6A1F0651-A6E7-48F3-8C8B-F68538984468}" type="sibTrans" cxnId="{35BF2243-5010-441B-A5F2-73015EBEFE93}">
      <dgm:prSet/>
      <dgm:spPr/>
      <dgm:t>
        <a:bodyPr/>
        <a:lstStyle/>
        <a:p>
          <a:endParaRPr lang="zh-CN" altLang="en-US" sz="1600"/>
        </a:p>
      </dgm:t>
    </dgm:pt>
    <dgm:pt modelId="{771FDD6C-5AAA-448A-93D3-FB6506D9E06F}">
      <dgm:prSet phldrT="[文本]" custT="1"/>
      <dgm:spPr/>
      <dgm:t>
        <a:bodyPr/>
        <a:lstStyle/>
        <a:p>
          <a:r>
            <a:rPr lang="zh-CN" altLang="en-US" sz="1600" dirty="0" smtClean="0"/>
            <a:t>（</a:t>
          </a:r>
          <a:r>
            <a:rPr lang="en-US" altLang="zh-CN" sz="1600" dirty="0" smtClean="0"/>
            <a:t>5</a:t>
          </a:r>
          <a:r>
            <a:rPr lang="zh-CN" altLang="en-US" sz="1600" dirty="0" smtClean="0"/>
            <a:t>）</a:t>
          </a:r>
          <a:endParaRPr lang="zh-CN" altLang="en-US" sz="1600" dirty="0"/>
        </a:p>
      </dgm:t>
    </dgm:pt>
    <dgm:pt modelId="{CB00553B-38C3-4904-8D21-D75833D67710}" type="parTrans" cxnId="{A8DEFBA6-088D-46FD-A5AF-1029AC06A011}">
      <dgm:prSet/>
      <dgm:spPr/>
      <dgm:t>
        <a:bodyPr/>
        <a:lstStyle/>
        <a:p>
          <a:endParaRPr lang="zh-CN" altLang="en-US" sz="1600"/>
        </a:p>
      </dgm:t>
    </dgm:pt>
    <dgm:pt modelId="{3B96E042-D1F8-4387-84F6-8B62B21056C8}" type="sibTrans" cxnId="{A8DEFBA6-088D-46FD-A5AF-1029AC06A011}">
      <dgm:prSet/>
      <dgm:spPr/>
      <dgm:t>
        <a:bodyPr/>
        <a:lstStyle/>
        <a:p>
          <a:endParaRPr lang="zh-CN" altLang="en-US" sz="1600"/>
        </a:p>
      </dgm:t>
    </dgm:pt>
    <dgm:pt modelId="{57D18B7E-9E17-4942-908E-4F6D7433877D}">
      <dgm:prSet phldrT="[文本]" custT="1"/>
      <dgm:spPr/>
      <dgm:t>
        <a:bodyPr/>
        <a:lstStyle/>
        <a:p>
          <a:r>
            <a:rPr lang="zh-CN" altLang="en-US" sz="1600" dirty="0" smtClean="0"/>
            <a:t>各功能随着技术进步和社会发展所需具有可适应性和扩展性。</a:t>
          </a:r>
          <a:endParaRPr lang="zh-CN" altLang="en-US" sz="1600" dirty="0"/>
        </a:p>
      </dgm:t>
    </dgm:pt>
    <dgm:pt modelId="{CA269604-593B-4C85-9591-A2BC9D751786}" type="parTrans" cxnId="{35571B10-AB46-412A-B819-A7C9AEA0263A}">
      <dgm:prSet/>
      <dgm:spPr/>
      <dgm:t>
        <a:bodyPr/>
        <a:lstStyle/>
        <a:p>
          <a:endParaRPr lang="zh-CN" altLang="en-US" sz="1600"/>
        </a:p>
      </dgm:t>
    </dgm:pt>
    <dgm:pt modelId="{DC9B4ECE-7A2C-4482-BEDE-4881017729AE}" type="sibTrans" cxnId="{35571B10-AB46-412A-B819-A7C9AEA0263A}">
      <dgm:prSet/>
      <dgm:spPr/>
      <dgm:t>
        <a:bodyPr/>
        <a:lstStyle/>
        <a:p>
          <a:endParaRPr lang="zh-CN" altLang="en-US" sz="1600"/>
        </a:p>
      </dgm:t>
    </dgm:pt>
    <dgm:pt modelId="{C9B31070-32E6-43A3-9FCE-FFC2BDEC4B61}" type="pres">
      <dgm:prSet presAssocID="{8BF5457F-8EB1-4174-8A3A-43CC7EE792C9}" presName="linearFlow" presStyleCnt="0">
        <dgm:presLayoutVars>
          <dgm:dir/>
          <dgm:animLvl val="lvl"/>
          <dgm:resizeHandles val="exact"/>
        </dgm:presLayoutVars>
      </dgm:prSet>
      <dgm:spPr/>
      <dgm:t>
        <a:bodyPr/>
        <a:lstStyle/>
        <a:p>
          <a:endParaRPr lang="zh-CN" altLang="en-US"/>
        </a:p>
      </dgm:t>
    </dgm:pt>
    <dgm:pt modelId="{FC1143DC-69E5-4646-AEE9-5564564703F9}" type="pres">
      <dgm:prSet presAssocID="{8CA3601D-CF8A-41B9-B98F-C5EB93A26391}" presName="composite" presStyleCnt="0"/>
      <dgm:spPr/>
    </dgm:pt>
    <dgm:pt modelId="{3B9BB4B4-5D95-4F5C-B7F2-E671FCC644F4}" type="pres">
      <dgm:prSet presAssocID="{8CA3601D-CF8A-41B9-B98F-C5EB93A26391}" presName="parentText" presStyleLbl="alignNode1" presStyleIdx="0" presStyleCnt="5">
        <dgm:presLayoutVars>
          <dgm:chMax val="1"/>
          <dgm:bulletEnabled val="1"/>
        </dgm:presLayoutVars>
      </dgm:prSet>
      <dgm:spPr/>
      <dgm:t>
        <a:bodyPr/>
        <a:lstStyle/>
        <a:p>
          <a:endParaRPr lang="zh-CN" altLang="en-US"/>
        </a:p>
      </dgm:t>
    </dgm:pt>
    <dgm:pt modelId="{215FA968-F31E-4747-B758-555C502FA373}" type="pres">
      <dgm:prSet presAssocID="{8CA3601D-CF8A-41B9-B98F-C5EB93A26391}" presName="descendantText" presStyleLbl="alignAcc1" presStyleIdx="0" presStyleCnt="5">
        <dgm:presLayoutVars>
          <dgm:bulletEnabled val="1"/>
        </dgm:presLayoutVars>
      </dgm:prSet>
      <dgm:spPr/>
      <dgm:t>
        <a:bodyPr/>
        <a:lstStyle/>
        <a:p>
          <a:endParaRPr lang="zh-CN" altLang="en-US"/>
        </a:p>
      </dgm:t>
    </dgm:pt>
    <dgm:pt modelId="{D81C8556-0F6F-4640-9B61-3729EDDDE407}" type="pres">
      <dgm:prSet presAssocID="{202AABAB-7E8E-4EDD-8BC1-42C26C78C314}" presName="sp" presStyleCnt="0"/>
      <dgm:spPr/>
    </dgm:pt>
    <dgm:pt modelId="{D6D1DB77-A8D1-4850-BB39-48205ACFCE7A}" type="pres">
      <dgm:prSet presAssocID="{52F13552-7146-4C40-9131-A7D550EA7B47}" presName="composite" presStyleCnt="0"/>
      <dgm:spPr/>
    </dgm:pt>
    <dgm:pt modelId="{97EF5E1F-49B4-4E36-B0F3-805441B9DA4A}" type="pres">
      <dgm:prSet presAssocID="{52F13552-7146-4C40-9131-A7D550EA7B47}" presName="parentText" presStyleLbl="alignNode1" presStyleIdx="1" presStyleCnt="5">
        <dgm:presLayoutVars>
          <dgm:chMax val="1"/>
          <dgm:bulletEnabled val="1"/>
        </dgm:presLayoutVars>
      </dgm:prSet>
      <dgm:spPr/>
      <dgm:t>
        <a:bodyPr/>
        <a:lstStyle/>
        <a:p>
          <a:endParaRPr lang="zh-CN" altLang="en-US"/>
        </a:p>
      </dgm:t>
    </dgm:pt>
    <dgm:pt modelId="{E886A7BC-6060-4131-A4EA-7FEC7BF1EC6A}" type="pres">
      <dgm:prSet presAssocID="{52F13552-7146-4C40-9131-A7D550EA7B47}" presName="descendantText" presStyleLbl="alignAcc1" presStyleIdx="1" presStyleCnt="5">
        <dgm:presLayoutVars>
          <dgm:bulletEnabled val="1"/>
        </dgm:presLayoutVars>
      </dgm:prSet>
      <dgm:spPr/>
      <dgm:t>
        <a:bodyPr/>
        <a:lstStyle/>
        <a:p>
          <a:endParaRPr lang="zh-CN" altLang="en-US"/>
        </a:p>
      </dgm:t>
    </dgm:pt>
    <dgm:pt modelId="{99920A81-3BB8-4363-A3AB-59D432B0F81C}" type="pres">
      <dgm:prSet presAssocID="{48F3D425-D6B6-4927-B633-27C612F7A952}" presName="sp" presStyleCnt="0"/>
      <dgm:spPr/>
    </dgm:pt>
    <dgm:pt modelId="{2C5884BA-867D-4CBE-98F8-EB05BAC904C0}" type="pres">
      <dgm:prSet presAssocID="{75B7102F-77FB-4548-AB12-177D3F57E4E2}" presName="composite" presStyleCnt="0"/>
      <dgm:spPr/>
    </dgm:pt>
    <dgm:pt modelId="{D2A38DC4-73BA-475B-A06E-5FCACCA465D1}" type="pres">
      <dgm:prSet presAssocID="{75B7102F-77FB-4548-AB12-177D3F57E4E2}" presName="parentText" presStyleLbl="alignNode1" presStyleIdx="2" presStyleCnt="5">
        <dgm:presLayoutVars>
          <dgm:chMax val="1"/>
          <dgm:bulletEnabled val="1"/>
        </dgm:presLayoutVars>
      </dgm:prSet>
      <dgm:spPr/>
      <dgm:t>
        <a:bodyPr/>
        <a:lstStyle/>
        <a:p>
          <a:endParaRPr lang="zh-CN" altLang="en-US"/>
        </a:p>
      </dgm:t>
    </dgm:pt>
    <dgm:pt modelId="{C23D3B79-C893-4EB1-BADE-2B268B82348E}" type="pres">
      <dgm:prSet presAssocID="{75B7102F-77FB-4548-AB12-177D3F57E4E2}" presName="descendantText" presStyleLbl="alignAcc1" presStyleIdx="2" presStyleCnt="5">
        <dgm:presLayoutVars>
          <dgm:bulletEnabled val="1"/>
        </dgm:presLayoutVars>
      </dgm:prSet>
      <dgm:spPr/>
      <dgm:t>
        <a:bodyPr/>
        <a:lstStyle/>
        <a:p>
          <a:endParaRPr lang="zh-CN" altLang="en-US"/>
        </a:p>
      </dgm:t>
    </dgm:pt>
    <dgm:pt modelId="{67BFF395-C0C1-43D7-90A2-82B98BE5767D}" type="pres">
      <dgm:prSet presAssocID="{F7DAB72F-FBA8-4554-824D-DAB40E25BF49}" presName="sp" presStyleCnt="0"/>
      <dgm:spPr/>
    </dgm:pt>
    <dgm:pt modelId="{FA00303B-CBA7-44D1-9F69-72460A7DBEC9}" type="pres">
      <dgm:prSet presAssocID="{AD378A0C-B98E-45DB-9B2A-295554493D43}" presName="composite" presStyleCnt="0"/>
      <dgm:spPr/>
    </dgm:pt>
    <dgm:pt modelId="{724C525D-6976-4DD0-BAD4-6D188D5CCEDB}" type="pres">
      <dgm:prSet presAssocID="{AD378A0C-B98E-45DB-9B2A-295554493D43}" presName="parentText" presStyleLbl="alignNode1" presStyleIdx="3" presStyleCnt="5">
        <dgm:presLayoutVars>
          <dgm:chMax val="1"/>
          <dgm:bulletEnabled val="1"/>
        </dgm:presLayoutVars>
      </dgm:prSet>
      <dgm:spPr/>
      <dgm:t>
        <a:bodyPr/>
        <a:lstStyle/>
        <a:p>
          <a:endParaRPr lang="zh-CN" altLang="en-US"/>
        </a:p>
      </dgm:t>
    </dgm:pt>
    <dgm:pt modelId="{157EF8AD-E058-4F69-A45B-6C3E97D94A57}" type="pres">
      <dgm:prSet presAssocID="{AD378A0C-B98E-45DB-9B2A-295554493D43}" presName="descendantText" presStyleLbl="alignAcc1" presStyleIdx="3" presStyleCnt="5">
        <dgm:presLayoutVars>
          <dgm:bulletEnabled val="1"/>
        </dgm:presLayoutVars>
      </dgm:prSet>
      <dgm:spPr/>
      <dgm:t>
        <a:bodyPr/>
        <a:lstStyle/>
        <a:p>
          <a:endParaRPr lang="zh-CN" altLang="en-US"/>
        </a:p>
      </dgm:t>
    </dgm:pt>
    <dgm:pt modelId="{589B12C2-EF9F-4B6B-91DC-42F21BEB65E9}" type="pres">
      <dgm:prSet presAssocID="{AB7C483E-3671-4A28-AC77-7969D0706A11}" presName="sp" presStyleCnt="0"/>
      <dgm:spPr/>
    </dgm:pt>
    <dgm:pt modelId="{4E0963D7-4B2D-48AD-87F6-7D5F6760304D}" type="pres">
      <dgm:prSet presAssocID="{771FDD6C-5AAA-448A-93D3-FB6506D9E06F}" presName="composite" presStyleCnt="0"/>
      <dgm:spPr/>
    </dgm:pt>
    <dgm:pt modelId="{BC5DFAF4-F318-4598-89E7-3125BE45BC6B}" type="pres">
      <dgm:prSet presAssocID="{771FDD6C-5AAA-448A-93D3-FB6506D9E06F}" presName="parentText" presStyleLbl="alignNode1" presStyleIdx="4" presStyleCnt="5">
        <dgm:presLayoutVars>
          <dgm:chMax val="1"/>
          <dgm:bulletEnabled val="1"/>
        </dgm:presLayoutVars>
      </dgm:prSet>
      <dgm:spPr/>
      <dgm:t>
        <a:bodyPr/>
        <a:lstStyle/>
        <a:p>
          <a:endParaRPr lang="zh-CN" altLang="en-US"/>
        </a:p>
      </dgm:t>
    </dgm:pt>
    <dgm:pt modelId="{B88AFA88-9113-407B-A5FE-D1A2B1A37052}" type="pres">
      <dgm:prSet presAssocID="{771FDD6C-5AAA-448A-93D3-FB6506D9E06F}" presName="descendantText" presStyleLbl="alignAcc1" presStyleIdx="4" presStyleCnt="5">
        <dgm:presLayoutVars>
          <dgm:bulletEnabled val="1"/>
        </dgm:presLayoutVars>
      </dgm:prSet>
      <dgm:spPr/>
      <dgm:t>
        <a:bodyPr/>
        <a:lstStyle/>
        <a:p>
          <a:endParaRPr lang="zh-CN" altLang="en-US"/>
        </a:p>
      </dgm:t>
    </dgm:pt>
  </dgm:ptLst>
  <dgm:cxnLst>
    <dgm:cxn modelId="{80F61AEA-08F6-4EAD-A1EE-F6DEEFF7DB33}" srcId="{8BF5457F-8EB1-4174-8A3A-43CC7EE792C9}" destId="{52F13552-7146-4C40-9131-A7D550EA7B47}" srcOrd="1" destOrd="0" parTransId="{31A6D918-DDAF-4855-AF7F-74846B0A96CB}" sibTransId="{48F3D425-D6B6-4927-B633-27C612F7A952}"/>
    <dgm:cxn modelId="{925F43F6-DF07-43B6-A45C-4E14939E8757}" srcId="{52F13552-7146-4C40-9131-A7D550EA7B47}" destId="{22319DC1-F4E3-4B0A-A045-AEB09AB4FE00}" srcOrd="0" destOrd="0" parTransId="{5C168A39-D4F8-4F34-88AA-A312F8F2DEB1}" sibTransId="{C9FACD52-8801-4F63-9F01-19B562B2661D}"/>
    <dgm:cxn modelId="{6C152A16-CEA5-4B56-8712-D5661906FA29}" srcId="{8BF5457F-8EB1-4174-8A3A-43CC7EE792C9}" destId="{AD378A0C-B98E-45DB-9B2A-295554493D43}" srcOrd="3" destOrd="0" parTransId="{28BCA4A4-E630-4835-A9A1-C85690F1940E}" sibTransId="{AB7C483E-3671-4A28-AC77-7969D0706A11}"/>
    <dgm:cxn modelId="{2FC8F1AF-1524-43CC-8469-4C13C68ED48E}" type="presOf" srcId="{AD378A0C-B98E-45DB-9B2A-295554493D43}" destId="{724C525D-6976-4DD0-BAD4-6D188D5CCEDB}" srcOrd="0" destOrd="0" presId="urn:microsoft.com/office/officeart/2005/8/layout/chevron2"/>
    <dgm:cxn modelId="{A8DEFBA6-088D-46FD-A5AF-1029AC06A011}" srcId="{8BF5457F-8EB1-4174-8A3A-43CC7EE792C9}" destId="{771FDD6C-5AAA-448A-93D3-FB6506D9E06F}" srcOrd="4" destOrd="0" parTransId="{CB00553B-38C3-4904-8D21-D75833D67710}" sibTransId="{3B96E042-D1F8-4387-84F6-8B62B21056C8}"/>
    <dgm:cxn modelId="{F062AED5-5F8B-4EF3-BABF-A610E884FE43}" type="presOf" srcId="{22319DC1-F4E3-4B0A-A045-AEB09AB4FE00}" destId="{E886A7BC-6060-4131-A4EA-7FEC7BF1EC6A}" srcOrd="0" destOrd="0" presId="urn:microsoft.com/office/officeart/2005/8/layout/chevron2"/>
    <dgm:cxn modelId="{E93C252F-47D6-45CE-AA12-9941950CB114}" srcId="{75B7102F-77FB-4548-AB12-177D3F57E4E2}" destId="{77D9031C-A3B7-43D5-BD90-757BDF473965}" srcOrd="0" destOrd="0" parTransId="{EFFEAA06-02ED-488A-B6F5-D87A5B2837C5}" sibTransId="{B497C9D8-A32E-4B58-89FA-470DA72A42E1}"/>
    <dgm:cxn modelId="{35BF2243-5010-441B-A5F2-73015EBEFE93}" srcId="{AD378A0C-B98E-45DB-9B2A-295554493D43}" destId="{D13E231E-AB85-45B8-80E8-78D6127C7A93}" srcOrd="0" destOrd="0" parTransId="{11D44644-A57D-41E7-8743-360D1E8535D6}" sibTransId="{6A1F0651-A6E7-48F3-8C8B-F68538984468}"/>
    <dgm:cxn modelId="{5F404899-85E2-4D12-9FE3-24B7B3DB8E50}" srcId="{8BF5457F-8EB1-4174-8A3A-43CC7EE792C9}" destId="{75B7102F-77FB-4548-AB12-177D3F57E4E2}" srcOrd="2" destOrd="0" parTransId="{78BA3BDC-30BA-4B21-BB9B-0D37805C5FA1}" sibTransId="{F7DAB72F-FBA8-4554-824D-DAB40E25BF49}"/>
    <dgm:cxn modelId="{95D72901-2F39-4264-BB5C-DD04FBD8E9E8}" type="presOf" srcId="{57D18B7E-9E17-4942-908E-4F6D7433877D}" destId="{B88AFA88-9113-407B-A5FE-D1A2B1A37052}" srcOrd="0" destOrd="0" presId="urn:microsoft.com/office/officeart/2005/8/layout/chevron2"/>
    <dgm:cxn modelId="{8D8FDC2E-A80B-4331-B484-5AC2EBEBDBBC}" type="presOf" srcId="{8BF5457F-8EB1-4174-8A3A-43CC7EE792C9}" destId="{C9B31070-32E6-43A3-9FCE-FFC2BDEC4B61}" srcOrd="0" destOrd="0" presId="urn:microsoft.com/office/officeart/2005/8/layout/chevron2"/>
    <dgm:cxn modelId="{0CA56F63-0ED6-408A-AA4A-968C5DE16E00}" type="presOf" srcId="{771FDD6C-5AAA-448A-93D3-FB6506D9E06F}" destId="{BC5DFAF4-F318-4598-89E7-3125BE45BC6B}" srcOrd="0" destOrd="0" presId="urn:microsoft.com/office/officeart/2005/8/layout/chevron2"/>
    <dgm:cxn modelId="{6BAD8634-29A8-4CBE-AAAC-B92D5426045A}" type="presOf" srcId="{52F13552-7146-4C40-9131-A7D550EA7B47}" destId="{97EF5E1F-49B4-4E36-B0F3-805441B9DA4A}" srcOrd="0" destOrd="0" presId="urn:microsoft.com/office/officeart/2005/8/layout/chevron2"/>
    <dgm:cxn modelId="{384BC26C-C0E2-46D9-8903-B95F5203EE51}" srcId="{8CA3601D-CF8A-41B9-B98F-C5EB93A26391}" destId="{45105395-8EA5-42AE-BA18-69402E149262}" srcOrd="0" destOrd="0" parTransId="{0AC3110F-37C1-4C88-ABEC-64F029260158}" sibTransId="{240B00DD-D64C-442D-AE1F-28E3F54DAFFA}"/>
    <dgm:cxn modelId="{FF09954F-D135-49AA-88FA-D66BE565249D}" type="presOf" srcId="{75B7102F-77FB-4548-AB12-177D3F57E4E2}" destId="{D2A38DC4-73BA-475B-A06E-5FCACCA465D1}" srcOrd="0" destOrd="0" presId="urn:microsoft.com/office/officeart/2005/8/layout/chevron2"/>
    <dgm:cxn modelId="{8E42E3FA-27BD-48E6-8A23-6FBD0F799009}" type="presOf" srcId="{D13E231E-AB85-45B8-80E8-78D6127C7A93}" destId="{157EF8AD-E058-4F69-A45B-6C3E97D94A57}" srcOrd="0" destOrd="0" presId="urn:microsoft.com/office/officeart/2005/8/layout/chevron2"/>
    <dgm:cxn modelId="{35571B10-AB46-412A-B819-A7C9AEA0263A}" srcId="{771FDD6C-5AAA-448A-93D3-FB6506D9E06F}" destId="{57D18B7E-9E17-4942-908E-4F6D7433877D}" srcOrd="0" destOrd="0" parTransId="{CA269604-593B-4C85-9591-A2BC9D751786}" sibTransId="{DC9B4ECE-7A2C-4482-BEDE-4881017729AE}"/>
    <dgm:cxn modelId="{1EF0BAB7-E042-4147-815D-2290A2C66C0F}" type="presOf" srcId="{45105395-8EA5-42AE-BA18-69402E149262}" destId="{215FA968-F31E-4747-B758-555C502FA373}" srcOrd="0" destOrd="0" presId="urn:microsoft.com/office/officeart/2005/8/layout/chevron2"/>
    <dgm:cxn modelId="{DD544AC4-2F9F-47E7-BEF7-FEB352CC501E}" type="presOf" srcId="{8CA3601D-CF8A-41B9-B98F-C5EB93A26391}" destId="{3B9BB4B4-5D95-4F5C-B7F2-E671FCC644F4}" srcOrd="0" destOrd="0" presId="urn:microsoft.com/office/officeart/2005/8/layout/chevron2"/>
    <dgm:cxn modelId="{E79BEC31-946E-4AE2-B39F-61F43FAE1A7A}" srcId="{8BF5457F-8EB1-4174-8A3A-43CC7EE792C9}" destId="{8CA3601D-CF8A-41B9-B98F-C5EB93A26391}" srcOrd="0" destOrd="0" parTransId="{A843F552-1588-4543-8316-0233F09E22BB}" sibTransId="{202AABAB-7E8E-4EDD-8BC1-42C26C78C314}"/>
    <dgm:cxn modelId="{121A8460-4536-4B16-B981-8F0E4DA384D5}" type="presOf" srcId="{77D9031C-A3B7-43D5-BD90-757BDF473965}" destId="{C23D3B79-C893-4EB1-BADE-2B268B82348E}" srcOrd="0" destOrd="0" presId="urn:microsoft.com/office/officeart/2005/8/layout/chevron2"/>
    <dgm:cxn modelId="{A6AF2678-6209-4487-A0A3-992C9D1D41CA}" type="presParOf" srcId="{C9B31070-32E6-43A3-9FCE-FFC2BDEC4B61}" destId="{FC1143DC-69E5-4646-AEE9-5564564703F9}" srcOrd="0" destOrd="0" presId="urn:microsoft.com/office/officeart/2005/8/layout/chevron2"/>
    <dgm:cxn modelId="{0C6BD736-4360-4729-87F4-2F5088D74E69}" type="presParOf" srcId="{FC1143DC-69E5-4646-AEE9-5564564703F9}" destId="{3B9BB4B4-5D95-4F5C-B7F2-E671FCC644F4}" srcOrd="0" destOrd="0" presId="urn:microsoft.com/office/officeart/2005/8/layout/chevron2"/>
    <dgm:cxn modelId="{A9B080AC-453E-42E9-A6CA-7BF467251F3D}" type="presParOf" srcId="{FC1143DC-69E5-4646-AEE9-5564564703F9}" destId="{215FA968-F31E-4747-B758-555C502FA373}" srcOrd="1" destOrd="0" presId="urn:microsoft.com/office/officeart/2005/8/layout/chevron2"/>
    <dgm:cxn modelId="{F9B89D9C-E932-47A0-98F5-F1B0CDD0DC5A}" type="presParOf" srcId="{C9B31070-32E6-43A3-9FCE-FFC2BDEC4B61}" destId="{D81C8556-0F6F-4640-9B61-3729EDDDE407}" srcOrd="1" destOrd="0" presId="urn:microsoft.com/office/officeart/2005/8/layout/chevron2"/>
    <dgm:cxn modelId="{B898A926-CEAB-4C8E-853B-17054B2B8D53}" type="presParOf" srcId="{C9B31070-32E6-43A3-9FCE-FFC2BDEC4B61}" destId="{D6D1DB77-A8D1-4850-BB39-48205ACFCE7A}" srcOrd="2" destOrd="0" presId="urn:microsoft.com/office/officeart/2005/8/layout/chevron2"/>
    <dgm:cxn modelId="{89A87177-34DD-443E-BAEA-95E2D8928E2C}" type="presParOf" srcId="{D6D1DB77-A8D1-4850-BB39-48205ACFCE7A}" destId="{97EF5E1F-49B4-4E36-B0F3-805441B9DA4A}" srcOrd="0" destOrd="0" presId="urn:microsoft.com/office/officeart/2005/8/layout/chevron2"/>
    <dgm:cxn modelId="{46FF43BB-B85C-4A8F-B1CD-2BE4C72C2AF1}" type="presParOf" srcId="{D6D1DB77-A8D1-4850-BB39-48205ACFCE7A}" destId="{E886A7BC-6060-4131-A4EA-7FEC7BF1EC6A}" srcOrd="1" destOrd="0" presId="urn:microsoft.com/office/officeart/2005/8/layout/chevron2"/>
    <dgm:cxn modelId="{1616DF93-F85D-42EB-A907-16B4EF593AD9}" type="presParOf" srcId="{C9B31070-32E6-43A3-9FCE-FFC2BDEC4B61}" destId="{99920A81-3BB8-4363-A3AB-59D432B0F81C}" srcOrd="3" destOrd="0" presId="urn:microsoft.com/office/officeart/2005/8/layout/chevron2"/>
    <dgm:cxn modelId="{3056A995-03AD-42FB-B5EA-B26EA9048BDB}" type="presParOf" srcId="{C9B31070-32E6-43A3-9FCE-FFC2BDEC4B61}" destId="{2C5884BA-867D-4CBE-98F8-EB05BAC904C0}" srcOrd="4" destOrd="0" presId="urn:microsoft.com/office/officeart/2005/8/layout/chevron2"/>
    <dgm:cxn modelId="{9E97B140-708D-466C-AE97-8307FFECD0E7}" type="presParOf" srcId="{2C5884BA-867D-4CBE-98F8-EB05BAC904C0}" destId="{D2A38DC4-73BA-475B-A06E-5FCACCA465D1}" srcOrd="0" destOrd="0" presId="urn:microsoft.com/office/officeart/2005/8/layout/chevron2"/>
    <dgm:cxn modelId="{9652DD8C-F1E4-4BB3-BB07-4BBA8B3F1CF8}" type="presParOf" srcId="{2C5884BA-867D-4CBE-98F8-EB05BAC904C0}" destId="{C23D3B79-C893-4EB1-BADE-2B268B82348E}" srcOrd="1" destOrd="0" presId="urn:microsoft.com/office/officeart/2005/8/layout/chevron2"/>
    <dgm:cxn modelId="{C74E2425-3EE1-4B98-857A-64A4DEE3E9FA}" type="presParOf" srcId="{C9B31070-32E6-43A3-9FCE-FFC2BDEC4B61}" destId="{67BFF395-C0C1-43D7-90A2-82B98BE5767D}" srcOrd="5" destOrd="0" presId="urn:microsoft.com/office/officeart/2005/8/layout/chevron2"/>
    <dgm:cxn modelId="{D3955A6F-3FD5-4754-852A-DFFC7D1A1922}" type="presParOf" srcId="{C9B31070-32E6-43A3-9FCE-FFC2BDEC4B61}" destId="{FA00303B-CBA7-44D1-9F69-72460A7DBEC9}" srcOrd="6" destOrd="0" presId="urn:microsoft.com/office/officeart/2005/8/layout/chevron2"/>
    <dgm:cxn modelId="{9C91E1C4-061A-44DC-A655-B0E963B83A64}" type="presParOf" srcId="{FA00303B-CBA7-44D1-9F69-72460A7DBEC9}" destId="{724C525D-6976-4DD0-BAD4-6D188D5CCEDB}" srcOrd="0" destOrd="0" presId="urn:microsoft.com/office/officeart/2005/8/layout/chevron2"/>
    <dgm:cxn modelId="{512561D8-9135-4D22-91A0-85B7401EBBDB}" type="presParOf" srcId="{FA00303B-CBA7-44D1-9F69-72460A7DBEC9}" destId="{157EF8AD-E058-4F69-A45B-6C3E97D94A57}" srcOrd="1" destOrd="0" presId="urn:microsoft.com/office/officeart/2005/8/layout/chevron2"/>
    <dgm:cxn modelId="{264CCC5F-A93E-4814-9DD7-63AB960D2180}" type="presParOf" srcId="{C9B31070-32E6-43A3-9FCE-FFC2BDEC4B61}" destId="{589B12C2-EF9F-4B6B-91DC-42F21BEB65E9}" srcOrd="7" destOrd="0" presId="urn:microsoft.com/office/officeart/2005/8/layout/chevron2"/>
    <dgm:cxn modelId="{4036AD78-D771-460A-90B8-8AC6E0F6C9C4}" type="presParOf" srcId="{C9B31070-32E6-43A3-9FCE-FFC2BDEC4B61}" destId="{4E0963D7-4B2D-48AD-87F6-7D5F6760304D}" srcOrd="8" destOrd="0" presId="urn:microsoft.com/office/officeart/2005/8/layout/chevron2"/>
    <dgm:cxn modelId="{959099A5-2F8D-4ED6-84A2-58653BDAF5A2}" type="presParOf" srcId="{4E0963D7-4B2D-48AD-87F6-7D5F6760304D}" destId="{BC5DFAF4-F318-4598-89E7-3125BE45BC6B}" srcOrd="0" destOrd="0" presId="urn:microsoft.com/office/officeart/2005/8/layout/chevron2"/>
    <dgm:cxn modelId="{DAD05480-7C45-47F4-9BB0-BC18B2EFEAAE}" type="presParOf" srcId="{4E0963D7-4B2D-48AD-87F6-7D5F6760304D}" destId="{B88AFA88-9113-407B-A5FE-D1A2B1A37052}" srcOrd="1" destOrd="0" presId="urn:microsoft.com/office/officeart/2005/8/layout/chevron2"/>
  </dgm:cxnLst>
  <dgm:bg/>
  <dgm:whole/>
</dgm:dataModel>
</file>

<file path=ppt/diagrams/data28.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E5CE6B2C-7B2E-419B-AC9E-13E0204707FB}"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418D3A53-A169-4A69-A987-5C2B070F2112}" type="presOf" srcId="{6B264BB9-2F28-444E-B0C0-E34E644E630D}" destId="{E9569244-20B5-43C3-99CA-033096F0A8C0}" srcOrd="0" destOrd="0" presId="urn:microsoft.com/office/officeart/2005/8/layout/chevron1"/>
    <dgm:cxn modelId="{55DD21BC-8E34-4AC9-8866-C0DE45AF07DF}"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3C6B4265-7BA6-4DF1-B1E9-2D5A4570E3A8}" type="presParOf" srcId="{ABE01C23-8161-432A-B4A0-E44FA0E067FF}" destId="{DCB8D2C2-D5A7-4B4F-9937-0663FD7EA8C3}" srcOrd="0" destOrd="0" presId="urn:microsoft.com/office/officeart/2005/8/layout/chevron1"/>
    <dgm:cxn modelId="{383A328F-AAD2-433F-8951-6BD7E75D3865}" type="presParOf" srcId="{ABE01C23-8161-432A-B4A0-E44FA0E067FF}" destId="{73CAFE72-47C7-4C3A-BA88-6779720CB0F2}" srcOrd="1" destOrd="0" presId="urn:microsoft.com/office/officeart/2005/8/layout/chevron1"/>
    <dgm:cxn modelId="{2A4F4716-F87B-48A7-8274-7FF3F6758CC5}" type="presParOf" srcId="{ABE01C23-8161-432A-B4A0-E44FA0E067FF}" destId="{E9569244-20B5-43C3-99CA-033096F0A8C0}" srcOrd="2" destOrd="0" presId="urn:microsoft.com/office/officeart/2005/8/layout/chevron1"/>
  </dgm:cxnLst>
  <dgm:bg/>
  <dgm:whole/>
</dgm:dataModel>
</file>

<file path=ppt/diagrams/data29.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79038187-D5BF-42BF-9835-163E7E257468}" type="presOf" srcId="{6B264BB9-2F28-444E-B0C0-E34E644E630D}" destId="{E9569244-20B5-43C3-99CA-033096F0A8C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2349F14C-EECA-49A7-BE20-D7561F2B7C9A}"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EF2FAC5A-6BA4-4E7F-94C7-E108B07360F1}" type="presOf" srcId="{A950A377-F278-4305-8052-6D906D0BF664}" destId="{DCB8D2C2-D5A7-4B4F-9937-0663FD7EA8C3}" srcOrd="0" destOrd="0" presId="urn:microsoft.com/office/officeart/2005/8/layout/chevron1"/>
    <dgm:cxn modelId="{48DEB178-E347-4D01-90F3-50B97FA227A7}" type="presParOf" srcId="{ABE01C23-8161-432A-B4A0-E44FA0E067FF}" destId="{DCB8D2C2-D5A7-4B4F-9937-0663FD7EA8C3}" srcOrd="0" destOrd="0" presId="urn:microsoft.com/office/officeart/2005/8/layout/chevron1"/>
    <dgm:cxn modelId="{64236E0B-7CD0-41A5-A895-6B078F4E63CB}" type="presParOf" srcId="{ABE01C23-8161-432A-B4A0-E44FA0E067FF}" destId="{73CAFE72-47C7-4C3A-BA88-6779720CB0F2}" srcOrd="1" destOrd="0" presId="urn:microsoft.com/office/officeart/2005/8/layout/chevron1"/>
    <dgm:cxn modelId="{339B2697-0BF9-4551-ABFE-694965815780}" type="presParOf" srcId="{ABE01C23-8161-432A-B4A0-E44FA0E067FF}" destId="{E9569244-20B5-43C3-99CA-033096F0A8C0}" srcOrd="2" destOrd="0" presId="urn:microsoft.com/office/officeart/2005/8/layout/chevron1"/>
  </dgm:cxnLst>
  <dgm:bg/>
  <dgm:whole/>
</dgm:dataModel>
</file>

<file path=ppt/diagrams/data3.xml><?xml version="1.0" encoding="utf-8"?>
<dgm:dataModel xmlns:dgm="http://schemas.openxmlformats.org/drawingml/2006/diagram" xmlns:a="http://schemas.openxmlformats.org/drawingml/2006/main">
  <dgm:ptLst>
    <dgm:pt modelId="{7272C10A-9503-4F48-A73D-DF68A93CF635}" type="doc">
      <dgm:prSet loTypeId="urn:microsoft.com/office/officeart/2005/8/layout/hList1" loCatId="list" qsTypeId="urn:microsoft.com/office/officeart/2005/8/quickstyle/simple3" qsCatId="simple" csTypeId="urn:microsoft.com/office/officeart/2005/8/colors/colorful4" csCatId="colorful" phldr="1"/>
      <dgm:spPr>
        <a:scene3d>
          <a:camera prst="orthographicFront">
            <a:rot lat="0" lon="0" rev="0"/>
          </a:camera>
          <a:lightRig rig="glow" dir="t">
            <a:rot lat="0" lon="0" rev="14100000"/>
          </a:lightRig>
        </a:scene3d>
      </dgm:spPr>
      <dgm:t>
        <a:bodyPr/>
        <a:lstStyle/>
        <a:p>
          <a:endParaRPr lang="zh-CN" altLang="en-US"/>
        </a:p>
      </dgm:t>
    </dgm:pt>
    <dgm:pt modelId="{B4F3D003-DF15-4748-A1F1-2640FD8A2CD7}">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lang="zh-CN" altLang="en-US" sz="2400" b="1" dirty="0" smtClean="0"/>
            <a:t>技术背景</a:t>
          </a:r>
          <a:endParaRPr lang="zh-CN" altLang="en-US" sz="2400" b="1" dirty="0"/>
        </a:p>
      </dgm:t>
    </dgm:pt>
    <dgm:pt modelId="{79A76C97-93F9-4E48-BE86-F0DE6968869F}" type="parTrans" cxnId="{13A284A2-9D89-49CA-BA88-CE2F92C1B206}">
      <dgm:prSet/>
      <dgm:spPr/>
      <dgm:t>
        <a:bodyPr/>
        <a:lstStyle/>
        <a:p>
          <a:endParaRPr lang="zh-CN" altLang="en-US" sz="1800"/>
        </a:p>
      </dgm:t>
    </dgm:pt>
    <dgm:pt modelId="{2B0AED0F-FC9E-4A69-B8CA-56AF94C83770}" type="sibTrans" cxnId="{13A284A2-9D89-49CA-BA88-CE2F92C1B206}">
      <dgm:prSet/>
      <dgm:spPr/>
      <dgm:t>
        <a:bodyPr/>
        <a:lstStyle/>
        <a:p>
          <a:endParaRPr lang="zh-CN" altLang="en-US" sz="1800"/>
        </a:p>
      </dgm:t>
    </dgm:pt>
    <dgm:pt modelId="{17A7E636-3C52-4AEA-8852-12AB77D24DE7}">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pPr algn="l"/>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计算机技术、微电子技术、信息网络技术促使智能建筑的实现具备了技术基础。</a:t>
          </a:r>
          <a:endParaRPr kumimoji="0" lang="zh-CN" altLang="en-US" sz="1200" b="0" i="0" u="none" strike="noStrike" cap="none" normalizeH="0" baseline="0" dirty="0">
            <a:ln/>
            <a:effectLst/>
            <a:latin typeface="微软雅黑" pitchFamily="34" charset="-122"/>
            <a:ea typeface="微软雅黑" pitchFamily="34" charset="-122"/>
            <a:cs typeface="宋体" pitchFamily="2" charset="-122"/>
          </a:endParaRPr>
        </a:p>
      </dgm:t>
    </dgm:pt>
    <dgm:pt modelId="{F3325C3D-7DE7-49F5-B72F-0159DBFB2638}" type="parTrans" cxnId="{5605508D-17C7-43E8-AC39-28B07DEBA722}">
      <dgm:prSet/>
      <dgm:spPr/>
      <dgm:t>
        <a:bodyPr/>
        <a:lstStyle/>
        <a:p>
          <a:endParaRPr lang="zh-CN" altLang="en-US" sz="1800"/>
        </a:p>
      </dgm:t>
    </dgm:pt>
    <dgm:pt modelId="{987FF8B3-E2FC-40B8-88C4-71823AA06D4C}" type="sibTrans" cxnId="{5605508D-17C7-43E8-AC39-28B07DEBA722}">
      <dgm:prSet/>
      <dgm:spPr/>
      <dgm:t>
        <a:bodyPr/>
        <a:lstStyle/>
        <a:p>
          <a:endParaRPr lang="zh-CN" altLang="en-US" sz="1800"/>
        </a:p>
      </dgm:t>
    </dgm:pt>
    <dgm:pt modelId="{4AA11893-2AE1-4869-8A83-9614F3ACDB97}">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lang="zh-CN" altLang="en-US" sz="2400" b="1" dirty="0" smtClean="0"/>
            <a:t>经济背景</a:t>
          </a:r>
        </a:p>
      </dgm:t>
    </dgm:pt>
    <dgm:pt modelId="{E41A619B-4383-4689-9991-4993516203AC}" type="parTrans" cxnId="{5405C688-AD6B-4B97-8A6F-B246B8B05376}">
      <dgm:prSet/>
      <dgm:spPr/>
      <dgm:t>
        <a:bodyPr/>
        <a:lstStyle/>
        <a:p>
          <a:endParaRPr lang="zh-CN" altLang="en-US" sz="1800"/>
        </a:p>
      </dgm:t>
    </dgm:pt>
    <dgm:pt modelId="{C87B3D6D-529A-483E-9453-3D443891146E}" type="sibTrans" cxnId="{5405C688-AD6B-4B97-8A6F-B246B8B05376}">
      <dgm:prSet/>
      <dgm:spPr/>
      <dgm:t>
        <a:bodyPr/>
        <a:lstStyle/>
        <a:p>
          <a:endParaRPr lang="zh-CN" altLang="en-US" sz="1800"/>
        </a:p>
      </dgm:t>
    </dgm:pt>
    <dgm:pt modelId="{6EC65279-A1AE-4480-9DFF-B2BEE200B7FE}">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kumimoji="0" lang="zh-CN" altLang="en-US" sz="1200" b="0" i="0" u="none" strike="noStrike" cap="none" normalizeH="0" baseline="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smtClean="0">
              <a:ln/>
              <a:effectLst/>
              <a:latin typeface="微软雅黑" pitchFamily="34" charset="-122"/>
              <a:ea typeface="微软雅黑" pitchFamily="34" charset="-122"/>
              <a:cs typeface="宋体" pitchFamily="2" charset="-122"/>
            </a:rPr>
            <a:t>1</a:t>
          </a:r>
          <a:r>
            <a:rPr kumimoji="0" lang="zh-CN" altLang="en-US" sz="1200" b="0" i="0" u="none" strike="noStrike" cap="none" normalizeH="0" baseline="0" smtClean="0">
              <a:ln/>
              <a:effectLst/>
              <a:latin typeface="微软雅黑" pitchFamily="34" charset="-122"/>
              <a:ea typeface="微软雅黑" pitchFamily="34" charset="-122"/>
              <a:cs typeface="宋体" pitchFamily="2" charset="-122"/>
            </a:rPr>
            <a:t>）由于信息技术的发展，信息成为一种资源，使第三产业迅速倔起。</a:t>
          </a:r>
          <a:endParaRPr kumimoji="0" lang="zh-CN" altLang="en-US" sz="1200" b="0" i="0" u="none" strike="noStrike" cap="none" normalizeH="0" baseline="0" dirty="0" smtClean="0">
            <a:ln/>
            <a:effectLst/>
            <a:latin typeface="微软雅黑" pitchFamily="34" charset="-122"/>
            <a:ea typeface="微软雅黑" pitchFamily="34" charset="-122"/>
            <a:cs typeface="宋体" pitchFamily="2" charset="-122"/>
          </a:endParaRPr>
        </a:p>
      </dgm:t>
    </dgm:pt>
    <dgm:pt modelId="{EEB96396-BB0F-4477-8939-B1A19A23E5DD}" type="parTrans" cxnId="{5F9A0784-1CD5-497B-A036-D8736692B2A9}">
      <dgm:prSet/>
      <dgm:spPr/>
      <dgm:t>
        <a:bodyPr/>
        <a:lstStyle/>
        <a:p>
          <a:endParaRPr lang="zh-CN" altLang="en-US" sz="1800"/>
        </a:p>
      </dgm:t>
    </dgm:pt>
    <dgm:pt modelId="{535D2FBF-8ADA-4BBD-B5F9-BA37937DC0DD}" type="sibTrans" cxnId="{5F9A0784-1CD5-497B-A036-D8736692B2A9}">
      <dgm:prSet/>
      <dgm:spPr/>
      <dgm:t>
        <a:bodyPr/>
        <a:lstStyle/>
        <a:p>
          <a:endParaRPr lang="zh-CN" altLang="en-US" sz="1800"/>
        </a:p>
      </dgm:t>
    </dgm:pt>
    <dgm:pt modelId="{2B2B7080-E1EB-4C37-858C-FB0098F6282E}">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3</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）工作和生活的客观需求：“白领”工作人员的比例也在增加。为这些人提供舒适、方便、高效、安全的工作场所就有了很大市场需求。</a:t>
          </a:r>
        </a:p>
      </dgm:t>
    </dgm:pt>
    <dgm:pt modelId="{7BD8E0CF-7210-492C-A18B-F3C96ECB1810}" type="parTrans" cxnId="{AFEF446A-31CB-4CBA-B17B-9AAE9810C23B}">
      <dgm:prSet/>
      <dgm:spPr/>
      <dgm:t>
        <a:bodyPr/>
        <a:lstStyle/>
        <a:p>
          <a:endParaRPr lang="zh-CN" altLang="en-US" sz="1800"/>
        </a:p>
      </dgm:t>
    </dgm:pt>
    <dgm:pt modelId="{4806B1C4-F298-470D-8972-9904B816B7D7}" type="sibTrans" cxnId="{AFEF446A-31CB-4CBA-B17B-9AAE9810C23B}">
      <dgm:prSet/>
      <dgm:spPr/>
      <dgm:t>
        <a:bodyPr/>
        <a:lstStyle/>
        <a:p>
          <a:endParaRPr lang="zh-CN" altLang="en-US" sz="1800"/>
        </a:p>
      </dgm:t>
    </dgm:pt>
    <dgm:pt modelId="{0232188E-5044-4D28-A68E-662C0ACBE04B}">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lang="zh-CN" altLang="en-US" sz="2400" b="1" dirty="0" smtClean="0"/>
            <a:t>社会背景</a:t>
          </a:r>
        </a:p>
      </dgm:t>
    </dgm:pt>
    <dgm:pt modelId="{97B0C573-5A33-4832-9919-7C62CF8AD79F}" type="parTrans" cxnId="{B8DBEA47-93E2-4F8E-9569-20D86400B124}">
      <dgm:prSet/>
      <dgm:spPr/>
      <dgm:t>
        <a:bodyPr/>
        <a:lstStyle/>
        <a:p>
          <a:endParaRPr lang="zh-CN" altLang="en-US" sz="1800"/>
        </a:p>
      </dgm:t>
    </dgm:pt>
    <dgm:pt modelId="{0A083BE5-0080-48E5-AB2D-42720456203E}" type="sibTrans" cxnId="{B8DBEA47-93E2-4F8E-9569-20D86400B124}">
      <dgm:prSet/>
      <dgm:spPr/>
      <dgm:t>
        <a:bodyPr/>
        <a:lstStyle/>
        <a:p>
          <a:endParaRPr lang="zh-CN" altLang="en-US" sz="1800"/>
        </a:p>
      </dgm:t>
    </dgm:pt>
    <dgm:pt modelId="{518A73F4-1E1B-4143-92C8-07270DA30C2D}">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1</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）随着社会信息化，人们对工作、生活环境的要求的日益提高；社会的客观需要促进了传统的建筑向智能化建筑方向发展。</a:t>
          </a:r>
        </a:p>
      </dgm:t>
    </dgm:pt>
    <dgm:pt modelId="{2EAD9665-AFD3-4B4C-99EE-0F52E2280398}" type="parTrans" cxnId="{385373ED-1134-4F8E-9534-E093B4187473}">
      <dgm:prSet/>
      <dgm:spPr/>
      <dgm:t>
        <a:bodyPr/>
        <a:lstStyle/>
        <a:p>
          <a:endParaRPr lang="zh-CN" altLang="en-US" sz="1800"/>
        </a:p>
      </dgm:t>
    </dgm:pt>
    <dgm:pt modelId="{DDE31D89-1B05-4DA0-AE26-BE0315A45099}" type="sibTrans" cxnId="{385373ED-1134-4F8E-9534-E093B4187473}">
      <dgm:prSet/>
      <dgm:spPr/>
      <dgm:t>
        <a:bodyPr/>
        <a:lstStyle/>
        <a:p>
          <a:endParaRPr lang="zh-CN" altLang="en-US" sz="1800"/>
        </a:p>
      </dgm:t>
    </dgm:pt>
    <dgm:pt modelId="{CB889F4A-DF43-4A63-8A54-FB2C8B4B29E3}">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2</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）社会变革</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国家垄断的行业转向自由竞争、国际贸易和市场开放，产业结构的深刻变化，信息资源成为社会生产的一种重要资源，成为人类生存和社会进步的重要因素。</a:t>
          </a:r>
        </a:p>
      </dgm:t>
    </dgm:pt>
    <dgm:pt modelId="{1C2DA3CC-4CB6-4944-AD1D-B6DDAB35FD3C}" type="parTrans" cxnId="{316C5B99-D96C-4949-A505-00848F82485F}">
      <dgm:prSet/>
      <dgm:spPr/>
      <dgm:t>
        <a:bodyPr/>
        <a:lstStyle/>
        <a:p>
          <a:endParaRPr lang="zh-CN" altLang="en-US" sz="1800"/>
        </a:p>
      </dgm:t>
    </dgm:pt>
    <dgm:pt modelId="{32B4E09F-32B0-4348-850C-8540A324C6D6}" type="sibTrans" cxnId="{316C5B99-D96C-4949-A505-00848F82485F}">
      <dgm:prSet/>
      <dgm:spPr/>
      <dgm:t>
        <a:bodyPr/>
        <a:lstStyle/>
        <a:p>
          <a:endParaRPr lang="zh-CN" altLang="en-US" sz="1800"/>
        </a:p>
      </dgm:t>
    </dgm:pt>
    <dgm:pt modelId="{569390BE-339C-4692-A1F6-FAB429C29F78}">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pPr algn="l"/>
          <a:endParaRPr lang="zh-CN" altLang="en-US" sz="1400" dirty="0"/>
        </a:p>
      </dgm:t>
    </dgm:pt>
    <dgm:pt modelId="{3927BB24-1905-4B54-94D3-579869822ACF}" type="parTrans" cxnId="{DCB7A17D-C044-432A-8913-21AB1521A260}">
      <dgm:prSet/>
      <dgm:spPr/>
      <dgm:t>
        <a:bodyPr/>
        <a:lstStyle/>
        <a:p>
          <a:endParaRPr lang="zh-CN" altLang="en-US"/>
        </a:p>
      </dgm:t>
    </dgm:pt>
    <dgm:pt modelId="{3CEBEB4B-7D1C-478F-9FF7-464797720366}" type="sibTrans" cxnId="{DCB7A17D-C044-432A-8913-21AB1521A260}">
      <dgm:prSet/>
      <dgm:spPr/>
      <dgm:t>
        <a:bodyPr/>
        <a:lstStyle/>
        <a:p>
          <a:endParaRPr lang="zh-CN" altLang="en-US"/>
        </a:p>
      </dgm:t>
    </dgm:pt>
    <dgm:pt modelId="{88E1F96F-374D-4C19-AA59-0D99097713E4}">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pPr algn="just"/>
          <a:r>
            <a:rPr kumimoji="0" lang="zh-CN" altLang="en-US" sz="1200" b="0" i="0" u="none" strike="noStrike" cap="none" normalizeH="0" baseline="0" smtClean="0">
              <a:ln/>
              <a:effectLst/>
              <a:latin typeface="Times New Roman" pitchFamily="18" charset="0"/>
              <a:ea typeface="宋体" pitchFamily="2" charset="-122"/>
              <a:cs typeface="宋体" pitchFamily="2" charset="-122"/>
            </a:rPr>
            <a:t>（有了</a:t>
          </a:r>
          <a:r>
            <a:rPr kumimoji="0" lang="en-US" altLang="zh-CN" sz="1200" b="0" i="0" u="none" strike="noStrike" cap="none" normalizeH="0" baseline="0" smtClean="0">
              <a:ln/>
              <a:effectLst/>
              <a:latin typeface="Times New Roman" pitchFamily="18" charset="0"/>
              <a:ea typeface="宋体" pitchFamily="2" charset="-122"/>
              <a:cs typeface="Times New Roman" pitchFamily="18" charset="0"/>
            </a:rPr>
            <a:t>Internet</a:t>
          </a:r>
          <a:r>
            <a:rPr kumimoji="0" lang="zh-CN" altLang="en-US" sz="1200" b="0" i="0" u="none" strike="noStrike" cap="none" normalizeH="0" baseline="0" smtClean="0">
              <a:ln/>
              <a:effectLst/>
              <a:latin typeface="Times New Roman" pitchFamily="18" charset="0"/>
              <a:ea typeface="宋体" pitchFamily="2" charset="-122"/>
              <a:cs typeface="宋体" pitchFamily="2" charset="-122"/>
            </a:rPr>
            <a:t>，一个新设备可以在美国设计，在中国印刷，并在俄罗斯制造。）</a:t>
          </a:r>
          <a:endParaRPr lang="zh-CN" altLang="en-US" sz="1200" dirty="0"/>
        </a:p>
      </dgm:t>
    </dgm:pt>
    <dgm:pt modelId="{EE17B37F-CF9C-41D0-9C27-C112A22F1573}" type="parTrans" cxnId="{0258C574-1205-40A1-B1A1-53AF0CC98822}">
      <dgm:prSet/>
      <dgm:spPr/>
      <dgm:t>
        <a:bodyPr/>
        <a:lstStyle/>
        <a:p>
          <a:endParaRPr lang="zh-CN" altLang="en-US"/>
        </a:p>
      </dgm:t>
    </dgm:pt>
    <dgm:pt modelId="{EAC3DE75-2275-4E4D-A07E-AA0CA3B91725}" type="sibTrans" cxnId="{0258C574-1205-40A1-B1A1-53AF0CC98822}">
      <dgm:prSet/>
      <dgm:spPr/>
      <dgm:t>
        <a:bodyPr/>
        <a:lstStyle/>
        <a:p>
          <a:endParaRPr lang="zh-CN" altLang="en-US"/>
        </a:p>
      </dgm:t>
    </dgm:pt>
    <dgm:pt modelId="{84CD5D85-2A56-4946-89F6-E568446CFC80}">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2</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）由于第三产业在国民生产总值中所占比重日趋增加，必然需要提供能提高其劳动生产率的工作条件。</a:t>
          </a:r>
        </a:p>
      </dgm:t>
    </dgm:pt>
    <dgm:pt modelId="{0C511F9F-9A3A-4DCD-8CE6-F1AAA465752F}" type="parTrans" cxnId="{B1BDF19E-DEF3-4FB7-AD47-D1D4F61A0F5C}">
      <dgm:prSet/>
      <dgm:spPr/>
      <dgm:t>
        <a:bodyPr/>
        <a:lstStyle/>
        <a:p>
          <a:endParaRPr lang="zh-CN" altLang="en-US"/>
        </a:p>
      </dgm:t>
    </dgm:pt>
    <dgm:pt modelId="{3BAF3020-A896-45BE-9E24-AF15954C9572}" type="sibTrans" cxnId="{B1BDF19E-DEF3-4FB7-AD47-D1D4F61A0F5C}">
      <dgm:prSet/>
      <dgm:spPr/>
      <dgm:t>
        <a:bodyPr/>
        <a:lstStyle/>
        <a:p>
          <a:endParaRPr lang="zh-CN" altLang="en-US"/>
        </a:p>
      </dgm:t>
    </dgm:pt>
    <dgm:pt modelId="{24C1998E-69F8-4962-9CA3-1D11BAF93B0A}">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endParaRPr kumimoji="0" lang="zh-CN" altLang="en-US" sz="1200" b="0" i="0" u="none" strike="noStrike" cap="none" normalizeH="0" baseline="0" dirty="0" smtClean="0">
            <a:ln>
              <a:noFill/>
            </a:ln>
            <a:solidFill>
              <a:srgbClr val="000000"/>
            </a:solidFill>
            <a:effectLst/>
            <a:latin typeface="微软雅黑" pitchFamily="34" charset="-122"/>
            <a:ea typeface="微软雅黑" pitchFamily="34" charset="-122"/>
            <a:cs typeface="宋体" pitchFamily="2" charset="-122"/>
          </a:endParaRPr>
        </a:p>
      </dgm:t>
    </dgm:pt>
    <dgm:pt modelId="{501A9673-6514-417E-A2AD-5291A6E6A086}" type="parTrans" cxnId="{C245FD08-484C-4F51-9879-3445076F655C}">
      <dgm:prSet/>
      <dgm:spPr/>
      <dgm:t>
        <a:bodyPr/>
        <a:lstStyle/>
        <a:p>
          <a:endParaRPr lang="zh-CN" altLang="en-US"/>
        </a:p>
      </dgm:t>
    </dgm:pt>
    <dgm:pt modelId="{380C6C09-5B49-4955-88C2-150537B8BE08}" type="sibTrans" cxnId="{C245FD08-484C-4F51-9879-3445076F655C}">
      <dgm:prSet/>
      <dgm:spPr/>
      <dgm:t>
        <a:bodyPr/>
        <a:lstStyle/>
        <a:p>
          <a:endParaRPr lang="zh-CN" altLang="en-US"/>
        </a:p>
      </dgm:t>
    </dgm:pt>
    <dgm:pt modelId="{C447C926-8133-4385-AFBD-730991F45485}">
      <dgm:prSet phldrT="[文本]" custT="1"/>
      <dgm:spPr>
        <a:ln>
          <a:noFill/>
        </a:ln>
        <a:effectLst/>
        <a:scene3d>
          <a:camera prst="orthographicFront">
            <a:rot lat="0" lon="0" rev="0"/>
          </a:camera>
          <a:lightRig rig="glow" dir="t">
            <a:rot lat="0" lon="0" rev="14100000"/>
          </a:lightRig>
        </a:scene3d>
        <a:sp3d prstMaterial="softEdge">
          <a:bevelT w="127000" prst="artDeco"/>
        </a:sp3d>
      </dgm:spPr>
      <dgm:t>
        <a:bodyPr/>
        <a:lstStyle/>
        <a:p>
          <a:pPr algn="l"/>
          <a:r>
            <a:rPr kumimoji="0" lang="zh-CN" altLang="en-US" sz="1200" b="0" i="0" u="none" strike="noStrike" cap="none" normalizeH="0" baseline="0" dirty="0" smtClean="0">
              <a:ln/>
              <a:effectLst/>
              <a:latin typeface="微软雅黑" pitchFamily="34" charset="-122"/>
              <a:ea typeface="微软雅黑" pitchFamily="34" charset="-122"/>
              <a:cs typeface="Times New Roman" pitchFamily="18" charset="0"/>
            </a:rPr>
            <a:t>（</a:t>
          </a:r>
          <a:r>
            <a:rPr kumimoji="0" lang="en-US" altLang="zh-CN" sz="1200" b="0" i="0" u="none" strike="noStrike" cap="none" normalizeH="0" baseline="0" dirty="0" smtClean="0">
              <a:ln/>
              <a:effectLst/>
              <a:latin typeface="微软雅黑" pitchFamily="34" charset="-122"/>
              <a:ea typeface="微软雅黑" pitchFamily="34" charset="-122"/>
              <a:cs typeface="Times New Roman" pitchFamily="18" charset="0"/>
            </a:rPr>
            <a:t>1</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）电子商业的出现出现，包括网上信息服务、电子购物、电子银行和金融服务、网上攻读学位；</a:t>
          </a:r>
          <a:endParaRPr lang="zh-CN" altLang="en-US" sz="1200" dirty="0">
            <a:latin typeface="微软雅黑" pitchFamily="34" charset="-122"/>
            <a:ea typeface="微软雅黑" pitchFamily="34" charset="-122"/>
          </a:endParaRPr>
        </a:p>
      </dgm:t>
    </dgm:pt>
    <dgm:pt modelId="{D5163883-105D-4A57-BC07-7F8F0DE99E90}" type="parTrans" cxnId="{969A4A57-CBEF-4ABF-B13A-954DCE258594}">
      <dgm:prSet/>
      <dgm:spPr/>
    </dgm:pt>
    <dgm:pt modelId="{01A6A76A-65E0-46D9-AB9F-93B1FA4F41A2}" type="sibTrans" cxnId="{969A4A57-CBEF-4ABF-B13A-954DCE258594}">
      <dgm:prSet/>
      <dgm:spPr/>
    </dgm:pt>
    <dgm:pt modelId="{81C4BF72-1086-46B8-B10A-E3B0B33ACCD9}">
      <dgm:prSet custT="1"/>
      <dgm:spPr/>
      <dgm:t>
        <a:bodyPr/>
        <a:lstStyle/>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2</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 管理工作的变化；</a:t>
          </a:r>
        </a:p>
        <a:p>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a:t>
          </a:r>
          <a:r>
            <a:rPr kumimoji="0" lang="en-US" altLang="zh-CN" sz="1200" b="0" i="0" u="none" strike="noStrike" cap="none" normalizeH="0" baseline="0" dirty="0" smtClean="0">
              <a:ln/>
              <a:effectLst/>
              <a:latin typeface="微软雅黑" pitchFamily="34" charset="-122"/>
              <a:ea typeface="微软雅黑" pitchFamily="34" charset="-122"/>
              <a:cs typeface="宋体" pitchFamily="2" charset="-122"/>
            </a:rPr>
            <a:t>3</a:t>
          </a:r>
          <a:r>
            <a:rPr kumimoji="0" lang="zh-CN" altLang="en-US" sz="1200" b="0" i="0" u="none" strike="noStrike" cap="none" normalizeH="0" baseline="0" dirty="0" smtClean="0">
              <a:ln/>
              <a:effectLst/>
              <a:latin typeface="微软雅黑" pitchFamily="34" charset="-122"/>
              <a:ea typeface="微软雅黑" pitchFamily="34" charset="-122"/>
              <a:cs typeface="宋体" pitchFamily="2" charset="-122"/>
            </a:rPr>
            <a:t>）制造业和经济活动全球化。</a:t>
          </a:r>
        </a:p>
        <a:p>
          <a:endParaRPr kumimoji="0" lang="zh-CN" altLang="en-US" sz="1200" b="0" i="0" u="none" strike="noStrike" cap="none" normalizeH="0" baseline="0" dirty="0">
            <a:ln/>
            <a:effectLst/>
            <a:latin typeface="微软雅黑" pitchFamily="34" charset="-122"/>
            <a:ea typeface="微软雅黑" pitchFamily="34" charset="-122"/>
            <a:cs typeface="宋体" pitchFamily="2" charset="-122"/>
          </a:endParaRPr>
        </a:p>
      </dgm:t>
    </dgm:pt>
    <dgm:pt modelId="{3BA0D5B7-9C5B-433F-A8C1-2C9FDBB434D4}" type="parTrans" cxnId="{75681B41-C571-494E-945F-F7556CF84538}">
      <dgm:prSet/>
      <dgm:spPr/>
      <dgm:t>
        <a:bodyPr/>
        <a:lstStyle/>
        <a:p>
          <a:endParaRPr lang="zh-CN" altLang="en-US"/>
        </a:p>
      </dgm:t>
    </dgm:pt>
    <dgm:pt modelId="{F48CDD89-8E3A-46FE-AC8D-330A8B236804}" type="sibTrans" cxnId="{75681B41-C571-494E-945F-F7556CF84538}">
      <dgm:prSet/>
      <dgm:spPr/>
      <dgm:t>
        <a:bodyPr/>
        <a:lstStyle/>
        <a:p>
          <a:endParaRPr lang="zh-CN" altLang="en-US"/>
        </a:p>
      </dgm:t>
    </dgm:pt>
    <dgm:pt modelId="{4F6FC9AC-C2E9-4BFC-98E4-C26CFB1C07FA}" type="pres">
      <dgm:prSet presAssocID="{7272C10A-9503-4F48-A73D-DF68A93CF635}" presName="Name0" presStyleCnt="0">
        <dgm:presLayoutVars>
          <dgm:dir/>
          <dgm:animLvl val="lvl"/>
          <dgm:resizeHandles val="exact"/>
        </dgm:presLayoutVars>
      </dgm:prSet>
      <dgm:spPr/>
      <dgm:t>
        <a:bodyPr/>
        <a:lstStyle/>
        <a:p>
          <a:endParaRPr lang="zh-CN" altLang="en-US"/>
        </a:p>
      </dgm:t>
    </dgm:pt>
    <dgm:pt modelId="{A6C02A90-855B-462E-BDC5-4C5EF8E68B2F}" type="pres">
      <dgm:prSet presAssocID="{B4F3D003-DF15-4748-A1F1-2640FD8A2CD7}" presName="composite" presStyleCnt="0"/>
      <dgm:spPr>
        <a:ln>
          <a:noFill/>
        </a:ln>
        <a:effectLst/>
        <a:scene3d>
          <a:camera prst="orthographicFront">
            <a:rot lat="0" lon="0" rev="0"/>
          </a:camera>
          <a:lightRig rig="glow" dir="t">
            <a:rot lat="0" lon="0" rev="14100000"/>
          </a:lightRig>
        </a:scene3d>
        <a:sp3d prstMaterial="softEdge">
          <a:bevelT w="127000" prst="artDeco"/>
        </a:sp3d>
      </dgm:spPr>
      <dgm:t>
        <a:bodyPr/>
        <a:lstStyle/>
        <a:p>
          <a:endParaRPr lang="zh-CN" altLang="en-US"/>
        </a:p>
      </dgm:t>
    </dgm:pt>
    <dgm:pt modelId="{EAE8C14C-051A-4E2B-9F41-5ED7A80AB137}" type="pres">
      <dgm:prSet presAssocID="{B4F3D003-DF15-4748-A1F1-2640FD8A2CD7}" presName="parTx" presStyleLbl="alignNode1" presStyleIdx="0" presStyleCnt="3" custScaleY="100000" custLinFactNeighborX="3386">
        <dgm:presLayoutVars>
          <dgm:chMax val="0"/>
          <dgm:chPref val="0"/>
          <dgm:bulletEnabled val="1"/>
        </dgm:presLayoutVars>
      </dgm:prSet>
      <dgm:spPr/>
      <dgm:t>
        <a:bodyPr/>
        <a:lstStyle/>
        <a:p>
          <a:endParaRPr lang="zh-CN" altLang="en-US"/>
        </a:p>
      </dgm:t>
    </dgm:pt>
    <dgm:pt modelId="{B2EC3C9B-08C3-4D9D-92EE-D37B58AB031F}" type="pres">
      <dgm:prSet presAssocID="{B4F3D003-DF15-4748-A1F1-2640FD8A2CD7}" presName="desTx" presStyleLbl="alignAccFollowNode1" presStyleIdx="0" presStyleCnt="3" custLinFactNeighborX="3386">
        <dgm:presLayoutVars>
          <dgm:bulletEnabled val="1"/>
        </dgm:presLayoutVars>
      </dgm:prSet>
      <dgm:spPr/>
      <dgm:t>
        <a:bodyPr/>
        <a:lstStyle/>
        <a:p>
          <a:endParaRPr lang="zh-CN" altLang="en-US"/>
        </a:p>
      </dgm:t>
    </dgm:pt>
    <dgm:pt modelId="{9C5FBBF7-2091-4BB9-94BA-9F11D3D84DB4}" type="pres">
      <dgm:prSet presAssocID="{2B0AED0F-FC9E-4A69-B8CA-56AF94C83770}" presName="space" presStyleCnt="0"/>
      <dgm:spPr>
        <a:ln>
          <a:noFill/>
        </a:ln>
        <a:effectLst/>
        <a:scene3d>
          <a:camera prst="orthographicFront">
            <a:rot lat="0" lon="0" rev="0"/>
          </a:camera>
          <a:lightRig rig="glow" dir="t">
            <a:rot lat="0" lon="0" rev="14100000"/>
          </a:lightRig>
        </a:scene3d>
        <a:sp3d prstMaterial="softEdge">
          <a:bevelT w="127000" prst="artDeco"/>
        </a:sp3d>
      </dgm:spPr>
      <dgm:t>
        <a:bodyPr/>
        <a:lstStyle/>
        <a:p>
          <a:endParaRPr lang="zh-CN" altLang="en-US"/>
        </a:p>
      </dgm:t>
    </dgm:pt>
    <dgm:pt modelId="{20913A2C-73B3-40DB-BD00-EC3084F3D17F}" type="pres">
      <dgm:prSet presAssocID="{4AA11893-2AE1-4869-8A83-9614F3ACDB97}" presName="composite" presStyleCnt="0"/>
      <dgm:spPr>
        <a:ln>
          <a:noFill/>
        </a:ln>
        <a:effectLst/>
        <a:scene3d>
          <a:camera prst="orthographicFront">
            <a:rot lat="0" lon="0" rev="0"/>
          </a:camera>
          <a:lightRig rig="glow" dir="t">
            <a:rot lat="0" lon="0" rev="14100000"/>
          </a:lightRig>
        </a:scene3d>
        <a:sp3d prstMaterial="softEdge">
          <a:bevelT w="127000" prst="artDeco"/>
        </a:sp3d>
      </dgm:spPr>
      <dgm:t>
        <a:bodyPr/>
        <a:lstStyle/>
        <a:p>
          <a:endParaRPr lang="zh-CN" altLang="en-US"/>
        </a:p>
      </dgm:t>
    </dgm:pt>
    <dgm:pt modelId="{8F9176C7-660E-4631-AE7F-4F3DEC68562A}" type="pres">
      <dgm:prSet presAssocID="{4AA11893-2AE1-4869-8A83-9614F3ACDB97}" presName="parTx" presStyleLbl="alignNode1" presStyleIdx="1" presStyleCnt="3" custScaleY="100000">
        <dgm:presLayoutVars>
          <dgm:chMax val="0"/>
          <dgm:chPref val="0"/>
          <dgm:bulletEnabled val="1"/>
        </dgm:presLayoutVars>
      </dgm:prSet>
      <dgm:spPr/>
      <dgm:t>
        <a:bodyPr/>
        <a:lstStyle/>
        <a:p>
          <a:endParaRPr lang="zh-CN" altLang="en-US"/>
        </a:p>
      </dgm:t>
    </dgm:pt>
    <dgm:pt modelId="{DF566C8D-10C0-4B14-8919-61701A578B3F}" type="pres">
      <dgm:prSet presAssocID="{4AA11893-2AE1-4869-8A83-9614F3ACDB97}" presName="desTx" presStyleLbl="alignAccFollowNode1" presStyleIdx="1" presStyleCnt="3">
        <dgm:presLayoutVars>
          <dgm:bulletEnabled val="1"/>
        </dgm:presLayoutVars>
      </dgm:prSet>
      <dgm:spPr/>
      <dgm:t>
        <a:bodyPr/>
        <a:lstStyle/>
        <a:p>
          <a:endParaRPr lang="zh-CN" altLang="en-US"/>
        </a:p>
      </dgm:t>
    </dgm:pt>
    <dgm:pt modelId="{EB19A4C6-4F3C-4834-8E92-1903FE6E334A}" type="pres">
      <dgm:prSet presAssocID="{C87B3D6D-529A-483E-9453-3D443891146E}" presName="space" presStyleCnt="0"/>
      <dgm:spPr>
        <a:ln>
          <a:noFill/>
        </a:ln>
        <a:effectLst/>
        <a:scene3d>
          <a:camera prst="orthographicFront">
            <a:rot lat="0" lon="0" rev="0"/>
          </a:camera>
          <a:lightRig rig="glow" dir="t">
            <a:rot lat="0" lon="0" rev="14100000"/>
          </a:lightRig>
        </a:scene3d>
        <a:sp3d prstMaterial="softEdge">
          <a:bevelT w="127000" prst="artDeco"/>
        </a:sp3d>
      </dgm:spPr>
      <dgm:t>
        <a:bodyPr/>
        <a:lstStyle/>
        <a:p>
          <a:endParaRPr lang="zh-CN" altLang="en-US"/>
        </a:p>
      </dgm:t>
    </dgm:pt>
    <dgm:pt modelId="{CBDC6B8B-8038-4FB9-977E-BBE074E9A4B2}" type="pres">
      <dgm:prSet presAssocID="{0232188E-5044-4D28-A68E-662C0ACBE04B}" presName="composite" presStyleCnt="0"/>
      <dgm:spPr>
        <a:ln>
          <a:noFill/>
        </a:ln>
        <a:effectLst/>
        <a:scene3d>
          <a:camera prst="orthographicFront">
            <a:rot lat="0" lon="0" rev="0"/>
          </a:camera>
          <a:lightRig rig="glow" dir="t">
            <a:rot lat="0" lon="0" rev="14100000"/>
          </a:lightRig>
        </a:scene3d>
        <a:sp3d prstMaterial="softEdge">
          <a:bevelT w="127000" prst="artDeco"/>
        </a:sp3d>
      </dgm:spPr>
      <dgm:t>
        <a:bodyPr/>
        <a:lstStyle/>
        <a:p>
          <a:endParaRPr lang="zh-CN" altLang="en-US"/>
        </a:p>
      </dgm:t>
    </dgm:pt>
    <dgm:pt modelId="{5C0DE941-B644-48C1-B01B-FDDCB0335107}" type="pres">
      <dgm:prSet presAssocID="{0232188E-5044-4D28-A68E-662C0ACBE04B}" presName="parTx" presStyleLbl="alignNode1" presStyleIdx="2" presStyleCnt="3" custScaleY="100000" custLinFactNeighborX="-3386">
        <dgm:presLayoutVars>
          <dgm:chMax val="0"/>
          <dgm:chPref val="0"/>
          <dgm:bulletEnabled val="1"/>
        </dgm:presLayoutVars>
      </dgm:prSet>
      <dgm:spPr/>
      <dgm:t>
        <a:bodyPr/>
        <a:lstStyle/>
        <a:p>
          <a:endParaRPr lang="zh-CN" altLang="en-US"/>
        </a:p>
      </dgm:t>
    </dgm:pt>
    <dgm:pt modelId="{53259520-D8FA-4812-B523-065DA28B62E0}" type="pres">
      <dgm:prSet presAssocID="{0232188E-5044-4D28-A68E-662C0ACBE04B}" presName="desTx" presStyleLbl="alignAccFollowNode1" presStyleIdx="2" presStyleCnt="3" custLinFactNeighborX="-3386">
        <dgm:presLayoutVars>
          <dgm:bulletEnabled val="1"/>
        </dgm:presLayoutVars>
      </dgm:prSet>
      <dgm:spPr/>
      <dgm:t>
        <a:bodyPr/>
        <a:lstStyle/>
        <a:p>
          <a:endParaRPr lang="zh-CN" altLang="en-US"/>
        </a:p>
      </dgm:t>
    </dgm:pt>
  </dgm:ptLst>
  <dgm:cxnLst>
    <dgm:cxn modelId="{385373ED-1134-4F8E-9534-E093B4187473}" srcId="{0232188E-5044-4D28-A68E-662C0ACBE04B}" destId="{518A73F4-1E1B-4143-92C8-07270DA30C2D}" srcOrd="0" destOrd="0" parTransId="{2EAD9665-AFD3-4B4C-99EE-0F52E2280398}" sibTransId="{DDE31D89-1B05-4DA0-AE26-BE0315A45099}"/>
    <dgm:cxn modelId="{F757E5EB-F5A6-4CF0-B73B-4333457E8CB0}" type="presOf" srcId="{CB889F4A-DF43-4A63-8A54-FB2C8B4B29E3}" destId="{53259520-D8FA-4812-B523-065DA28B62E0}" srcOrd="0" destOrd="2" presId="urn:microsoft.com/office/officeart/2005/8/layout/hList1"/>
    <dgm:cxn modelId="{D5F7AED4-3579-496B-82BA-1717029698F9}" type="presOf" srcId="{7272C10A-9503-4F48-A73D-DF68A93CF635}" destId="{4F6FC9AC-C2E9-4BFC-98E4-C26CFB1C07FA}" srcOrd="0" destOrd="0" presId="urn:microsoft.com/office/officeart/2005/8/layout/hList1"/>
    <dgm:cxn modelId="{50D01DE6-AA33-4B6B-9558-837D1555954F}" type="presOf" srcId="{518A73F4-1E1B-4143-92C8-07270DA30C2D}" destId="{53259520-D8FA-4812-B523-065DA28B62E0}" srcOrd="0" destOrd="0" presId="urn:microsoft.com/office/officeart/2005/8/layout/hList1"/>
    <dgm:cxn modelId="{0258C574-1205-40A1-B1A1-53AF0CC98822}" srcId="{B4F3D003-DF15-4748-A1F1-2640FD8A2CD7}" destId="{88E1F96F-374D-4C19-AA59-0D99097713E4}" srcOrd="3" destOrd="0" parTransId="{EE17B37F-CF9C-41D0-9C27-C112A22F1573}" sibTransId="{EAC3DE75-2275-4E4D-A07E-AA0CA3B91725}"/>
    <dgm:cxn modelId="{969A4A57-CBEF-4ABF-B13A-954DCE258594}" srcId="{B4F3D003-DF15-4748-A1F1-2640FD8A2CD7}" destId="{C447C926-8133-4385-AFBD-730991F45485}" srcOrd="1" destOrd="0" parTransId="{D5163883-105D-4A57-BC07-7F8F0DE99E90}" sibTransId="{01A6A76A-65E0-46D9-AB9F-93B1FA4F41A2}"/>
    <dgm:cxn modelId="{AFEF446A-31CB-4CBA-B17B-9AAE9810C23B}" srcId="{4AA11893-2AE1-4869-8A83-9614F3ACDB97}" destId="{2B2B7080-E1EB-4C37-858C-FB0098F6282E}" srcOrd="2" destOrd="0" parTransId="{7BD8E0CF-7210-492C-A18B-F3C96ECB1810}" sibTransId="{4806B1C4-F298-470D-8972-9904B816B7D7}"/>
    <dgm:cxn modelId="{8448EBA3-1F47-4C0C-AB2E-B42324AC5096}" type="presOf" srcId="{C447C926-8133-4385-AFBD-730991F45485}" destId="{B2EC3C9B-08C3-4D9D-92EE-D37B58AB031F}" srcOrd="0" destOrd="1" presId="urn:microsoft.com/office/officeart/2005/8/layout/hList1"/>
    <dgm:cxn modelId="{55E61B98-1212-4394-A365-7F3012A33BD1}" type="presOf" srcId="{2B2B7080-E1EB-4C37-858C-FB0098F6282E}" destId="{DF566C8D-10C0-4B14-8919-61701A578B3F}" srcOrd="0" destOrd="2" presId="urn:microsoft.com/office/officeart/2005/8/layout/hList1"/>
    <dgm:cxn modelId="{316C5B99-D96C-4949-A505-00848F82485F}" srcId="{0232188E-5044-4D28-A68E-662C0ACBE04B}" destId="{CB889F4A-DF43-4A63-8A54-FB2C8B4B29E3}" srcOrd="2" destOrd="0" parTransId="{1C2DA3CC-4CB6-4944-AD1D-B6DDAB35FD3C}" sibTransId="{32B4E09F-32B0-4348-850C-8540A324C6D6}"/>
    <dgm:cxn modelId="{7426ACE4-F54C-43EC-963A-F2E975C84C7F}" type="presOf" srcId="{0232188E-5044-4D28-A68E-662C0ACBE04B}" destId="{5C0DE941-B644-48C1-B01B-FDDCB0335107}" srcOrd="0" destOrd="0" presId="urn:microsoft.com/office/officeart/2005/8/layout/hList1"/>
    <dgm:cxn modelId="{75681B41-C571-494E-945F-F7556CF84538}" srcId="{B4F3D003-DF15-4748-A1F1-2640FD8A2CD7}" destId="{81C4BF72-1086-46B8-B10A-E3B0B33ACCD9}" srcOrd="2" destOrd="0" parTransId="{3BA0D5B7-9C5B-433F-A8C1-2C9FDBB434D4}" sibTransId="{F48CDD89-8E3A-46FE-AC8D-330A8B236804}"/>
    <dgm:cxn modelId="{F4848FDF-8C97-4692-9C86-82F9C0A515CB}" type="presOf" srcId="{4AA11893-2AE1-4869-8A83-9614F3ACDB97}" destId="{8F9176C7-660E-4631-AE7F-4F3DEC68562A}" srcOrd="0" destOrd="0" presId="urn:microsoft.com/office/officeart/2005/8/layout/hList1"/>
    <dgm:cxn modelId="{DCB7A17D-C044-432A-8913-21AB1521A260}" srcId="{B4F3D003-DF15-4748-A1F1-2640FD8A2CD7}" destId="{569390BE-339C-4692-A1F6-FAB429C29F78}" srcOrd="4" destOrd="0" parTransId="{3927BB24-1905-4B54-94D3-579869822ACF}" sibTransId="{3CEBEB4B-7D1C-478F-9FF7-464797720366}"/>
    <dgm:cxn modelId="{5405C688-AD6B-4B97-8A6F-B246B8B05376}" srcId="{7272C10A-9503-4F48-A73D-DF68A93CF635}" destId="{4AA11893-2AE1-4869-8A83-9614F3ACDB97}" srcOrd="1" destOrd="0" parTransId="{E41A619B-4383-4689-9991-4993516203AC}" sibTransId="{C87B3D6D-529A-483E-9453-3D443891146E}"/>
    <dgm:cxn modelId="{5F9A0784-1CD5-497B-A036-D8736692B2A9}" srcId="{4AA11893-2AE1-4869-8A83-9614F3ACDB97}" destId="{6EC65279-A1AE-4480-9DFF-B2BEE200B7FE}" srcOrd="0" destOrd="0" parTransId="{EEB96396-BB0F-4477-8939-B1A19A23E5DD}" sibTransId="{535D2FBF-8ADA-4BBD-B5F9-BA37937DC0DD}"/>
    <dgm:cxn modelId="{77A02697-645E-4281-82B1-1F106797C175}" type="presOf" srcId="{6EC65279-A1AE-4480-9DFF-B2BEE200B7FE}" destId="{DF566C8D-10C0-4B14-8919-61701A578B3F}" srcOrd="0" destOrd="0" presId="urn:microsoft.com/office/officeart/2005/8/layout/hList1"/>
    <dgm:cxn modelId="{FEE600BB-15CF-4E1E-8C4F-E9C986C72DA9}" type="presOf" srcId="{17A7E636-3C52-4AEA-8852-12AB77D24DE7}" destId="{B2EC3C9B-08C3-4D9D-92EE-D37B58AB031F}" srcOrd="0" destOrd="0" presId="urn:microsoft.com/office/officeart/2005/8/layout/hList1"/>
    <dgm:cxn modelId="{B1BDF19E-DEF3-4FB7-AD47-D1D4F61A0F5C}" srcId="{4AA11893-2AE1-4869-8A83-9614F3ACDB97}" destId="{84CD5D85-2A56-4946-89F6-E568446CFC80}" srcOrd="1" destOrd="0" parTransId="{0C511F9F-9A3A-4DCD-8CE6-F1AAA465752F}" sibTransId="{3BAF3020-A896-45BE-9E24-AF15954C9572}"/>
    <dgm:cxn modelId="{13A284A2-9D89-49CA-BA88-CE2F92C1B206}" srcId="{7272C10A-9503-4F48-A73D-DF68A93CF635}" destId="{B4F3D003-DF15-4748-A1F1-2640FD8A2CD7}" srcOrd="0" destOrd="0" parTransId="{79A76C97-93F9-4E48-BE86-F0DE6968869F}" sibTransId="{2B0AED0F-FC9E-4A69-B8CA-56AF94C83770}"/>
    <dgm:cxn modelId="{5605508D-17C7-43E8-AC39-28B07DEBA722}" srcId="{B4F3D003-DF15-4748-A1F1-2640FD8A2CD7}" destId="{17A7E636-3C52-4AEA-8852-12AB77D24DE7}" srcOrd="0" destOrd="0" parTransId="{F3325C3D-7DE7-49F5-B72F-0159DBFB2638}" sibTransId="{987FF8B3-E2FC-40B8-88C4-71823AA06D4C}"/>
    <dgm:cxn modelId="{CFFF6BA0-C34A-46B2-A85F-1B5F0B268595}" type="presOf" srcId="{81C4BF72-1086-46B8-B10A-E3B0B33ACCD9}" destId="{B2EC3C9B-08C3-4D9D-92EE-D37B58AB031F}" srcOrd="0" destOrd="2" presId="urn:microsoft.com/office/officeart/2005/8/layout/hList1"/>
    <dgm:cxn modelId="{B8DBEA47-93E2-4F8E-9569-20D86400B124}" srcId="{7272C10A-9503-4F48-A73D-DF68A93CF635}" destId="{0232188E-5044-4D28-A68E-662C0ACBE04B}" srcOrd="2" destOrd="0" parTransId="{97B0C573-5A33-4832-9919-7C62CF8AD79F}" sibTransId="{0A083BE5-0080-48E5-AB2D-42720456203E}"/>
    <dgm:cxn modelId="{5B443E34-DB8A-4DF8-884A-B8479393F44C}" type="presOf" srcId="{84CD5D85-2A56-4946-89F6-E568446CFC80}" destId="{DF566C8D-10C0-4B14-8919-61701A578B3F}" srcOrd="0" destOrd="1" presId="urn:microsoft.com/office/officeart/2005/8/layout/hList1"/>
    <dgm:cxn modelId="{CCA8D449-47BD-45F2-92D8-FBFA64985303}" type="presOf" srcId="{88E1F96F-374D-4C19-AA59-0D99097713E4}" destId="{B2EC3C9B-08C3-4D9D-92EE-D37B58AB031F}" srcOrd="0" destOrd="3" presId="urn:microsoft.com/office/officeart/2005/8/layout/hList1"/>
    <dgm:cxn modelId="{4CD99781-CF82-4C40-AD91-32708C3152AD}" type="presOf" srcId="{569390BE-339C-4692-A1F6-FAB429C29F78}" destId="{B2EC3C9B-08C3-4D9D-92EE-D37B58AB031F}" srcOrd="0" destOrd="4" presId="urn:microsoft.com/office/officeart/2005/8/layout/hList1"/>
    <dgm:cxn modelId="{C245FD08-484C-4F51-9879-3445076F655C}" srcId="{0232188E-5044-4D28-A68E-662C0ACBE04B}" destId="{24C1998E-69F8-4962-9CA3-1D11BAF93B0A}" srcOrd="1" destOrd="0" parTransId="{501A9673-6514-417E-A2AD-5291A6E6A086}" sibTransId="{380C6C09-5B49-4955-88C2-150537B8BE08}"/>
    <dgm:cxn modelId="{D0902F7F-53A9-47E2-9FAD-EC9E00BB4BEA}" type="presOf" srcId="{24C1998E-69F8-4962-9CA3-1D11BAF93B0A}" destId="{53259520-D8FA-4812-B523-065DA28B62E0}" srcOrd="0" destOrd="1" presId="urn:microsoft.com/office/officeart/2005/8/layout/hList1"/>
    <dgm:cxn modelId="{C571C53B-2D0E-4803-AFA7-29E71AC59914}" type="presOf" srcId="{B4F3D003-DF15-4748-A1F1-2640FD8A2CD7}" destId="{EAE8C14C-051A-4E2B-9F41-5ED7A80AB137}" srcOrd="0" destOrd="0" presId="urn:microsoft.com/office/officeart/2005/8/layout/hList1"/>
    <dgm:cxn modelId="{C749FBEF-0CF7-4BFD-825D-EF2BC654B2E9}" type="presParOf" srcId="{4F6FC9AC-C2E9-4BFC-98E4-C26CFB1C07FA}" destId="{A6C02A90-855B-462E-BDC5-4C5EF8E68B2F}" srcOrd="0" destOrd="0" presId="urn:microsoft.com/office/officeart/2005/8/layout/hList1"/>
    <dgm:cxn modelId="{D37FBC7A-800C-40E5-9862-F4D97EEDB580}" type="presParOf" srcId="{A6C02A90-855B-462E-BDC5-4C5EF8E68B2F}" destId="{EAE8C14C-051A-4E2B-9F41-5ED7A80AB137}" srcOrd="0" destOrd="0" presId="urn:microsoft.com/office/officeart/2005/8/layout/hList1"/>
    <dgm:cxn modelId="{47BA80AF-CD15-4AA6-A268-D11616569110}" type="presParOf" srcId="{A6C02A90-855B-462E-BDC5-4C5EF8E68B2F}" destId="{B2EC3C9B-08C3-4D9D-92EE-D37B58AB031F}" srcOrd="1" destOrd="0" presId="urn:microsoft.com/office/officeart/2005/8/layout/hList1"/>
    <dgm:cxn modelId="{CC9B9EE6-7ECF-4015-A3FD-ADE080D7DC04}" type="presParOf" srcId="{4F6FC9AC-C2E9-4BFC-98E4-C26CFB1C07FA}" destId="{9C5FBBF7-2091-4BB9-94BA-9F11D3D84DB4}" srcOrd="1" destOrd="0" presId="urn:microsoft.com/office/officeart/2005/8/layout/hList1"/>
    <dgm:cxn modelId="{EA05D7E8-FD0A-4498-89FF-0619F74417E5}" type="presParOf" srcId="{4F6FC9AC-C2E9-4BFC-98E4-C26CFB1C07FA}" destId="{20913A2C-73B3-40DB-BD00-EC3084F3D17F}" srcOrd="2" destOrd="0" presId="urn:microsoft.com/office/officeart/2005/8/layout/hList1"/>
    <dgm:cxn modelId="{2F46B518-623F-4E16-9196-BA7E7D92E32E}" type="presParOf" srcId="{20913A2C-73B3-40DB-BD00-EC3084F3D17F}" destId="{8F9176C7-660E-4631-AE7F-4F3DEC68562A}" srcOrd="0" destOrd="0" presId="urn:microsoft.com/office/officeart/2005/8/layout/hList1"/>
    <dgm:cxn modelId="{DE00F0C8-D24B-42AB-87D2-365DE223EA8E}" type="presParOf" srcId="{20913A2C-73B3-40DB-BD00-EC3084F3D17F}" destId="{DF566C8D-10C0-4B14-8919-61701A578B3F}" srcOrd="1" destOrd="0" presId="urn:microsoft.com/office/officeart/2005/8/layout/hList1"/>
    <dgm:cxn modelId="{A7FF9FBB-864F-4A3F-AA0C-71FCF9ACB311}" type="presParOf" srcId="{4F6FC9AC-C2E9-4BFC-98E4-C26CFB1C07FA}" destId="{EB19A4C6-4F3C-4834-8E92-1903FE6E334A}" srcOrd="3" destOrd="0" presId="urn:microsoft.com/office/officeart/2005/8/layout/hList1"/>
    <dgm:cxn modelId="{F42593F0-171B-449B-BFF2-307651424DD3}" type="presParOf" srcId="{4F6FC9AC-C2E9-4BFC-98E4-C26CFB1C07FA}" destId="{CBDC6B8B-8038-4FB9-977E-BBE074E9A4B2}" srcOrd="4" destOrd="0" presId="urn:microsoft.com/office/officeart/2005/8/layout/hList1"/>
    <dgm:cxn modelId="{C3DE55D2-1E78-4964-B317-62A31580BF94}" type="presParOf" srcId="{CBDC6B8B-8038-4FB9-977E-BBE074E9A4B2}" destId="{5C0DE941-B644-48C1-B01B-FDDCB0335107}" srcOrd="0" destOrd="0" presId="urn:microsoft.com/office/officeart/2005/8/layout/hList1"/>
    <dgm:cxn modelId="{EE94167F-3889-4CF5-B065-540B5CBA2A34}" type="presParOf" srcId="{CBDC6B8B-8038-4FB9-977E-BBE074E9A4B2}" destId="{53259520-D8FA-4812-B523-065DA28B62E0}" srcOrd="1" destOrd="0" presId="urn:microsoft.com/office/officeart/2005/8/layout/hList1"/>
  </dgm:cxnLst>
  <dgm:bg/>
  <dgm:whole/>
</dgm:dataModel>
</file>

<file path=ppt/diagrams/data30.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2A11FE2C-4D77-499C-9B41-A234EC1EC402}" type="presOf" srcId="{6B264BB9-2F28-444E-B0C0-E34E644E630D}" destId="{E9569244-20B5-43C3-99CA-033096F0A8C0}" srcOrd="0" destOrd="0" presId="urn:microsoft.com/office/officeart/2005/8/layout/chevron1"/>
    <dgm:cxn modelId="{7559151D-EBE9-40FE-9B2B-0072950118D7}"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11984EBE-EBC0-46DB-811E-AF19037043DD}"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5733A502-6E9A-4971-A10D-5140F0152EE7}" type="presParOf" srcId="{ABE01C23-8161-432A-B4A0-E44FA0E067FF}" destId="{DCB8D2C2-D5A7-4B4F-9937-0663FD7EA8C3}" srcOrd="0" destOrd="0" presId="urn:microsoft.com/office/officeart/2005/8/layout/chevron1"/>
    <dgm:cxn modelId="{4024F811-0F1E-47FA-852F-67CF2C9F1F9A}" type="presParOf" srcId="{ABE01C23-8161-432A-B4A0-E44FA0E067FF}" destId="{73CAFE72-47C7-4C3A-BA88-6779720CB0F2}" srcOrd="1" destOrd="0" presId="urn:microsoft.com/office/officeart/2005/8/layout/chevron1"/>
    <dgm:cxn modelId="{164E2948-67D6-4DC8-9BA4-03D0EC807352}" type="presParOf" srcId="{ABE01C23-8161-432A-B4A0-E44FA0E067FF}" destId="{E9569244-20B5-43C3-99CA-033096F0A8C0}" srcOrd="2" destOrd="0" presId="urn:microsoft.com/office/officeart/2005/8/layout/chevron1"/>
  </dgm:cxnLst>
  <dgm:bg/>
  <dgm:whole/>
</dgm:dataModel>
</file>

<file path=ppt/diagrams/data31.xml><?xml version="1.0" encoding="utf-8"?>
<dgm:dataModel xmlns:dgm="http://schemas.openxmlformats.org/drawingml/2006/diagram" xmlns:a="http://schemas.openxmlformats.org/drawingml/2006/main">
  <dgm:ptLst>
    <dgm:pt modelId="{3B58C84B-7F49-4121-8442-9DA5A732486F}" type="doc">
      <dgm:prSet loTypeId="urn:microsoft.com/office/officeart/2005/8/layout/vList3" loCatId="list" qsTypeId="urn:microsoft.com/office/officeart/2005/8/quickstyle/simple3" qsCatId="simple" csTypeId="urn:microsoft.com/office/officeart/2005/8/colors/accent3_1" csCatId="accent3" phldr="1"/>
      <dgm:spPr/>
    </dgm:pt>
    <dgm:pt modelId="{38A63071-7377-4F26-B07A-F5E225990CE7}">
      <dgm:prSet phldrT="[文本]" custT="1"/>
      <dgm:spPr/>
      <dgm:t>
        <a:bodyPr/>
        <a:lstStyle/>
        <a:p>
          <a:pPr algn="ctr"/>
          <a:r>
            <a:rPr lang="zh-CN" sz="1800" dirty="0" smtClean="0"/>
            <a:t>提供安全、舒适和高效便捷的环境</a:t>
          </a:r>
          <a:endParaRPr lang="zh-CN" altLang="en-US" sz="1800" dirty="0"/>
        </a:p>
      </dgm:t>
    </dgm:pt>
    <dgm:pt modelId="{549AECD1-44FA-450F-9039-CA18D9BD539D}" type="parTrans" cxnId="{12B71A9A-3588-482A-90E6-C6A47BC4EB29}">
      <dgm:prSet/>
      <dgm:spPr/>
      <dgm:t>
        <a:bodyPr/>
        <a:lstStyle/>
        <a:p>
          <a:endParaRPr lang="zh-CN" altLang="en-US" sz="1600"/>
        </a:p>
      </dgm:t>
    </dgm:pt>
    <dgm:pt modelId="{B9289F55-4F8A-442F-A9C0-B5C5F38584CD}" type="sibTrans" cxnId="{12B71A9A-3588-482A-90E6-C6A47BC4EB29}">
      <dgm:prSet/>
      <dgm:spPr/>
      <dgm:t>
        <a:bodyPr/>
        <a:lstStyle/>
        <a:p>
          <a:endParaRPr lang="zh-CN" altLang="en-US" sz="1600"/>
        </a:p>
      </dgm:t>
    </dgm:pt>
    <dgm:pt modelId="{C6AF4FCF-46AC-4E7E-808F-DD0E1B0AC925}">
      <dgm:prSet phldrT="[文本]" custT="1"/>
      <dgm:spPr/>
      <dgm:t>
        <a:bodyPr/>
        <a:lstStyle/>
        <a:p>
          <a:pPr algn="ctr"/>
          <a:r>
            <a:rPr lang="zh-CN" sz="1800" dirty="0" smtClean="0"/>
            <a:t>满足用户对不同环境功能的需求</a:t>
          </a:r>
          <a:endParaRPr lang="zh-CN" altLang="en-US" sz="1800" dirty="0"/>
        </a:p>
      </dgm:t>
    </dgm:pt>
    <dgm:pt modelId="{525B68E5-4DEE-4D1D-8585-1AFFE924F117}" type="parTrans" cxnId="{09FFBDFE-AE4B-43FA-B743-26DF0012116C}">
      <dgm:prSet/>
      <dgm:spPr/>
      <dgm:t>
        <a:bodyPr/>
        <a:lstStyle/>
        <a:p>
          <a:endParaRPr lang="zh-CN" altLang="en-US" sz="1600"/>
        </a:p>
      </dgm:t>
    </dgm:pt>
    <dgm:pt modelId="{396B01B7-BAEF-42CF-9D73-7AD26C60D370}" type="sibTrans" cxnId="{09FFBDFE-AE4B-43FA-B743-26DF0012116C}">
      <dgm:prSet/>
      <dgm:spPr/>
      <dgm:t>
        <a:bodyPr/>
        <a:lstStyle/>
        <a:p>
          <a:endParaRPr lang="zh-CN" altLang="en-US" sz="1600"/>
        </a:p>
      </dgm:t>
    </dgm:pt>
    <dgm:pt modelId="{921945FE-11B0-4031-9357-984E771967BE}">
      <dgm:prSet phldrT="[文本]" custT="1"/>
      <dgm:spPr/>
      <dgm:t>
        <a:bodyPr/>
        <a:lstStyle/>
        <a:p>
          <a:pPr algn="ctr"/>
          <a:r>
            <a:rPr lang="zh-CN" sz="1800" dirty="0" smtClean="0"/>
            <a:t>系统的集成是实现智能目标的保证</a:t>
          </a:r>
          <a:endParaRPr lang="zh-CN" altLang="en-US" sz="1800" dirty="0"/>
        </a:p>
      </dgm:t>
    </dgm:pt>
    <dgm:pt modelId="{002ADA0C-A6A4-416C-9AB6-FF176E37FF83}" type="parTrans" cxnId="{FAE5C59A-60BB-4838-9405-F128C1F8527E}">
      <dgm:prSet/>
      <dgm:spPr/>
      <dgm:t>
        <a:bodyPr/>
        <a:lstStyle/>
        <a:p>
          <a:endParaRPr lang="zh-CN" altLang="en-US" sz="1600"/>
        </a:p>
      </dgm:t>
    </dgm:pt>
    <dgm:pt modelId="{18EE67BF-E01C-455A-AEDE-E6E7A9A4E57C}" type="sibTrans" cxnId="{FAE5C59A-60BB-4838-9405-F128C1F8527E}">
      <dgm:prSet/>
      <dgm:spPr/>
      <dgm:t>
        <a:bodyPr/>
        <a:lstStyle/>
        <a:p>
          <a:endParaRPr lang="zh-CN" altLang="en-US" sz="1600"/>
        </a:p>
      </dgm:t>
    </dgm:pt>
    <dgm:pt modelId="{CF47FDB0-8648-4744-B5B9-F3B4C32672BD}">
      <dgm:prSet phldrT="[文本]" custT="1"/>
      <dgm:spPr/>
      <dgm:t>
        <a:bodyPr/>
        <a:lstStyle/>
        <a:p>
          <a:pPr algn="ctr"/>
          <a:r>
            <a:rPr lang="zh-CN" sz="1800" dirty="0" smtClean="0"/>
            <a:t>节约能源</a:t>
          </a:r>
          <a:endParaRPr lang="zh-CN" altLang="en-US" sz="1800" dirty="0"/>
        </a:p>
      </dgm:t>
    </dgm:pt>
    <dgm:pt modelId="{9D408BFC-252F-4C51-80F9-7850BDDF52B1}" type="parTrans" cxnId="{37CC5295-3F36-42A1-BC35-47588C307692}">
      <dgm:prSet/>
      <dgm:spPr/>
      <dgm:t>
        <a:bodyPr/>
        <a:lstStyle/>
        <a:p>
          <a:endParaRPr lang="zh-CN" altLang="en-US" sz="1600"/>
        </a:p>
      </dgm:t>
    </dgm:pt>
    <dgm:pt modelId="{74D1BBDC-34B9-49EC-A29E-9F753069F119}" type="sibTrans" cxnId="{37CC5295-3F36-42A1-BC35-47588C307692}">
      <dgm:prSet/>
      <dgm:spPr/>
      <dgm:t>
        <a:bodyPr/>
        <a:lstStyle/>
        <a:p>
          <a:endParaRPr lang="zh-CN" altLang="en-US" sz="1600"/>
        </a:p>
      </dgm:t>
    </dgm:pt>
    <dgm:pt modelId="{0AF298F5-D7AE-48C7-8ACC-E3FEBB83206D}">
      <dgm:prSet phldrT="[文本]" custT="1"/>
      <dgm:spPr/>
      <dgm:t>
        <a:bodyPr/>
        <a:lstStyle/>
        <a:p>
          <a:pPr algn="ctr"/>
          <a:r>
            <a:rPr lang="zh-CN" sz="1800" dirty="0" smtClean="0"/>
            <a:t>节省设备运行维护费用</a:t>
          </a:r>
          <a:endParaRPr lang="zh-CN" altLang="en-US" sz="1800" dirty="0"/>
        </a:p>
      </dgm:t>
    </dgm:pt>
    <dgm:pt modelId="{8E3F103C-2912-4A9E-8357-61140DC0355C}" type="parTrans" cxnId="{7F771606-23DB-4034-A4F9-BAAAD37DBDB9}">
      <dgm:prSet/>
      <dgm:spPr/>
      <dgm:t>
        <a:bodyPr/>
        <a:lstStyle/>
        <a:p>
          <a:endParaRPr lang="zh-CN" altLang="en-US" sz="1600"/>
        </a:p>
      </dgm:t>
    </dgm:pt>
    <dgm:pt modelId="{23A27941-30F5-48D6-B8DF-A251CFBC03A9}" type="sibTrans" cxnId="{7F771606-23DB-4034-A4F9-BAAAD37DBDB9}">
      <dgm:prSet/>
      <dgm:spPr/>
      <dgm:t>
        <a:bodyPr/>
        <a:lstStyle/>
        <a:p>
          <a:endParaRPr lang="zh-CN" altLang="en-US" sz="1600"/>
        </a:p>
      </dgm:t>
    </dgm:pt>
    <dgm:pt modelId="{1E41DF22-B5DD-4607-A61C-87DDD243205C}">
      <dgm:prSet phldrT="[文本]" custT="1"/>
      <dgm:spPr/>
      <dgm:t>
        <a:bodyPr/>
        <a:lstStyle/>
        <a:p>
          <a:pPr algn="ctr"/>
          <a:r>
            <a:rPr lang="zh-CN" sz="1800" dirty="0" smtClean="0"/>
            <a:t>高新技术的运用能大大提高工作效率</a:t>
          </a:r>
          <a:endParaRPr lang="zh-CN" altLang="en-US" sz="1800" dirty="0"/>
        </a:p>
      </dgm:t>
    </dgm:pt>
    <dgm:pt modelId="{6B4B07DC-587D-4100-8E35-E9F879C04B14}" type="parTrans" cxnId="{32B75772-711B-45FA-826C-B4D48F10AB94}">
      <dgm:prSet/>
      <dgm:spPr/>
      <dgm:t>
        <a:bodyPr/>
        <a:lstStyle/>
        <a:p>
          <a:endParaRPr lang="zh-CN" altLang="en-US" sz="1600"/>
        </a:p>
      </dgm:t>
    </dgm:pt>
    <dgm:pt modelId="{AFB1CEA6-869B-4889-AA76-A4CDBB2FC679}" type="sibTrans" cxnId="{32B75772-711B-45FA-826C-B4D48F10AB94}">
      <dgm:prSet/>
      <dgm:spPr/>
      <dgm:t>
        <a:bodyPr/>
        <a:lstStyle/>
        <a:p>
          <a:endParaRPr lang="zh-CN" altLang="en-US" sz="1600"/>
        </a:p>
      </dgm:t>
    </dgm:pt>
    <dgm:pt modelId="{5B8521A4-92CE-46A5-AF18-146693F1F9D0}" type="pres">
      <dgm:prSet presAssocID="{3B58C84B-7F49-4121-8442-9DA5A732486F}" presName="linearFlow" presStyleCnt="0">
        <dgm:presLayoutVars>
          <dgm:dir/>
          <dgm:resizeHandles val="exact"/>
        </dgm:presLayoutVars>
      </dgm:prSet>
      <dgm:spPr/>
    </dgm:pt>
    <dgm:pt modelId="{CC227503-AFB1-4AB0-94AB-339E96C97E08}" type="pres">
      <dgm:prSet presAssocID="{38A63071-7377-4F26-B07A-F5E225990CE7}" presName="composite" presStyleCnt="0"/>
      <dgm:spPr/>
    </dgm:pt>
    <dgm:pt modelId="{B8C2DD06-8E7B-48FA-908A-F5528262F72F}" type="pres">
      <dgm:prSet presAssocID="{38A63071-7377-4F26-B07A-F5E225990CE7}" presName="imgShp" presStyleLbl="fgImgPlace1" presStyleIdx="0" presStyleCnt="6"/>
      <dgm:spPr/>
    </dgm:pt>
    <dgm:pt modelId="{87189BA5-6BB7-49A7-9EB0-5B5A324DA675}" type="pres">
      <dgm:prSet presAssocID="{38A63071-7377-4F26-B07A-F5E225990CE7}" presName="txShp" presStyleLbl="node1" presStyleIdx="0" presStyleCnt="6" custScaleX="86270" custLinFactNeighborX="-5641">
        <dgm:presLayoutVars>
          <dgm:bulletEnabled val="1"/>
        </dgm:presLayoutVars>
      </dgm:prSet>
      <dgm:spPr/>
      <dgm:t>
        <a:bodyPr/>
        <a:lstStyle/>
        <a:p>
          <a:endParaRPr lang="zh-CN" altLang="en-US"/>
        </a:p>
      </dgm:t>
    </dgm:pt>
    <dgm:pt modelId="{E988972B-96B5-4B8C-A681-92A0ECE6F7C1}" type="pres">
      <dgm:prSet presAssocID="{B9289F55-4F8A-442F-A9C0-B5C5F38584CD}" presName="spacing" presStyleCnt="0"/>
      <dgm:spPr/>
    </dgm:pt>
    <dgm:pt modelId="{D12707F9-3106-4360-BFEC-E2E4412A55A6}" type="pres">
      <dgm:prSet presAssocID="{CF47FDB0-8648-4744-B5B9-F3B4C32672BD}" presName="composite" presStyleCnt="0"/>
      <dgm:spPr/>
    </dgm:pt>
    <dgm:pt modelId="{505B2D9A-57C2-4C2B-8AF8-6FEBE47497CF}" type="pres">
      <dgm:prSet presAssocID="{CF47FDB0-8648-4744-B5B9-F3B4C32672BD}" presName="imgShp" presStyleLbl="fgImgPlace1" presStyleIdx="1" presStyleCnt="6"/>
      <dgm:spPr/>
    </dgm:pt>
    <dgm:pt modelId="{311B76CB-C84E-4546-BFD7-CC9554F3639D}" type="pres">
      <dgm:prSet presAssocID="{CF47FDB0-8648-4744-B5B9-F3B4C32672BD}" presName="txShp" presStyleLbl="node1" presStyleIdx="1" presStyleCnt="6" custScaleX="86270" custLinFactNeighborX="-5641">
        <dgm:presLayoutVars>
          <dgm:bulletEnabled val="1"/>
        </dgm:presLayoutVars>
      </dgm:prSet>
      <dgm:spPr/>
      <dgm:t>
        <a:bodyPr/>
        <a:lstStyle/>
        <a:p>
          <a:endParaRPr lang="zh-CN" altLang="en-US"/>
        </a:p>
      </dgm:t>
    </dgm:pt>
    <dgm:pt modelId="{C615F7EA-77AB-4C1A-A8EA-9216F156C4E3}" type="pres">
      <dgm:prSet presAssocID="{74D1BBDC-34B9-49EC-A29E-9F753069F119}" presName="spacing" presStyleCnt="0"/>
      <dgm:spPr/>
    </dgm:pt>
    <dgm:pt modelId="{6F180AF6-0912-429C-81FA-19AFF1D22560}" type="pres">
      <dgm:prSet presAssocID="{0AF298F5-D7AE-48C7-8ACC-E3FEBB83206D}" presName="composite" presStyleCnt="0"/>
      <dgm:spPr/>
    </dgm:pt>
    <dgm:pt modelId="{0AB84A64-3770-41B4-A592-5C31EE3294C7}" type="pres">
      <dgm:prSet presAssocID="{0AF298F5-D7AE-48C7-8ACC-E3FEBB83206D}" presName="imgShp" presStyleLbl="fgImgPlace1" presStyleIdx="2" presStyleCnt="6"/>
      <dgm:spPr/>
    </dgm:pt>
    <dgm:pt modelId="{BE8AB224-6127-4830-AE1E-9D7CC036C7DC}" type="pres">
      <dgm:prSet presAssocID="{0AF298F5-D7AE-48C7-8ACC-E3FEBB83206D}" presName="txShp" presStyleLbl="node1" presStyleIdx="2" presStyleCnt="6" custScaleX="86270" custLinFactNeighborX="-5641">
        <dgm:presLayoutVars>
          <dgm:bulletEnabled val="1"/>
        </dgm:presLayoutVars>
      </dgm:prSet>
      <dgm:spPr/>
      <dgm:t>
        <a:bodyPr/>
        <a:lstStyle/>
        <a:p>
          <a:endParaRPr lang="zh-CN" altLang="en-US"/>
        </a:p>
      </dgm:t>
    </dgm:pt>
    <dgm:pt modelId="{103CF5FC-2F42-4ECA-8D60-ACD65CC8A715}" type="pres">
      <dgm:prSet presAssocID="{23A27941-30F5-48D6-B8DF-A251CFBC03A9}" presName="spacing" presStyleCnt="0"/>
      <dgm:spPr/>
    </dgm:pt>
    <dgm:pt modelId="{42928D0D-E580-4ED6-8968-3DA99137BBE3}" type="pres">
      <dgm:prSet presAssocID="{C6AF4FCF-46AC-4E7E-808F-DD0E1B0AC925}" presName="composite" presStyleCnt="0"/>
      <dgm:spPr/>
    </dgm:pt>
    <dgm:pt modelId="{DBF6608D-EC2C-4E34-AD4D-1F7FDC247D74}" type="pres">
      <dgm:prSet presAssocID="{C6AF4FCF-46AC-4E7E-808F-DD0E1B0AC925}" presName="imgShp" presStyleLbl="fgImgPlace1" presStyleIdx="3" presStyleCnt="6"/>
      <dgm:spPr/>
    </dgm:pt>
    <dgm:pt modelId="{D711108B-191E-465A-9AB2-66C1B9D687A7}" type="pres">
      <dgm:prSet presAssocID="{C6AF4FCF-46AC-4E7E-808F-DD0E1B0AC925}" presName="txShp" presStyleLbl="node1" presStyleIdx="3" presStyleCnt="6" custScaleX="86270" custLinFactNeighborX="-5641">
        <dgm:presLayoutVars>
          <dgm:bulletEnabled val="1"/>
        </dgm:presLayoutVars>
      </dgm:prSet>
      <dgm:spPr/>
      <dgm:t>
        <a:bodyPr/>
        <a:lstStyle/>
        <a:p>
          <a:endParaRPr lang="zh-CN" altLang="en-US"/>
        </a:p>
      </dgm:t>
    </dgm:pt>
    <dgm:pt modelId="{37967F6B-5FF8-489E-BA21-132F8F82C2F1}" type="pres">
      <dgm:prSet presAssocID="{396B01B7-BAEF-42CF-9D73-7AD26C60D370}" presName="spacing" presStyleCnt="0"/>
      <dgm:spPr/>
    </dgm:pt>
    <dgm:pt modelId="{5A4E727F-0C6F-4603-AC1C-D1D407CAAEE7}" type="pres">
      <dgm:prSet presAssocID="{1E41DF22-B5DD-4607-A61C-87DDD243205C}" presName="composite" presStyleCnt="0"/>
      <dgm:spPr/>
    </dgm:pt>
    <dgm:pt modelId="{F2983B1D-3883-4EAB-9FDF-EFC166248396}" type="pres">
      <dgm:prSet presAssocID="{1E41DF22-B5DD-4607-A61C-87DDD243205C}" presName="imgShp" presStyleLbl="fgImgPlace1" presStyleIdx="4" presStyleCnt="6"/>
      <dgm:spPr/>
    </dgm:pt>
    <dgm:pt modelId="{6E4AE1AE-DCAE-464F-898E-094A821DCA99}" type="pres">
      <dgm:prSet presAssocID="{1E41DF22-B5DD-4607-A61C-87DDD243205C}" presName="txShp" presStyleLbl="node1" presStyleIdx="4" presStyleCnt="6" custScaleX="86270" custLinFactNeighborX="-5641">
        <dgm:presLayoutVars>
          <dgm:bulletEnabled val="1"/>
        </dgm:presLayoutVars>
      </dgm:prSet>
      <dgm:spPr/>
      <dgm:t>
        <a:bodyPr/>
        <a:lstStyle/>
        <a:p>
          <a:endParaRPr lang="zh-CN" altLang="en-US"/>
        </a:p>
      </dgm:t>
    </dgm:pt>
    <dgm:pt modelId="{54EFED04-60AE-4384-A64A-C016B6799395}" type="pres">
      <dgm:prSet presAssocID="{AFB1CEA6-869B-4889-AA76-A4CDBB2FC679}" presName="spacing" presStyleCnt="0"/>
      <dgm:spPr/>
    </dgm:pt>
    <dgm:pt modelId="{048B21F7-C47B-427E-A1C1-DE54E9B6E178}" type="pres">
      <dgm:prSet presAssocID="{921945FE-11B0-4031-9357-984E771967BE}" presName="composite" presStyleCnt="0"/>
      <dgm:spPr/>
    </dgm:pt>
    <dgm:pt modelId="{5DC1EB0A-FD31-48A2-ADEF-7B74434E85B0}" type="pres">
      <dgm:prSet presAssocID="{921945FE-11B0-4031-9357-984E771967BE}" presName="imgShp" presStyleLbl="fgImgPlace1" presStyleIdx="5" presStyleCnt="6"/>
      <dgm:spPr/>
    </dgm:pt>
    <dgm:pt modelId="{7A8568CB-CE78-4320-B4E5-62718D0A7317}" type="pres">
      <dgm:prSet presAssocID="{921945FE-11B0-4031-9357-984E771967BE}" presName="txShp" presStyleLbl="node1" presStyleIdx="5" presStyleCnt="6" custScaleX="86270" custLinFactNeighborX="-5641">
        <dgm:presLayoutVars>
          <dgm:bulletEnabled val="1"/>
        </dgm:presLayoutVars>
      </dgm:prSet>
      <dgm:spPr/>
      <dgm:t>
        <a:bodyPr/>
        <a:lstStyle/>
        <a:p>
          <a:endParaRPr lang="zh-CN" altLang="en-US"/>
        </a:p>
      </dgm:t>
    </dgm:pt>
  </dgm:ptLst>
  <dgm:cxnLst>
    <dgm:cxn modelId="{579484F8-B458-4A99-B6FD-8CBB29E17339}" type="presOf" srcId="{921945FE-11B0-4031-9357-984E771967BE}" destId="{7A8568CB-CE78-4320-B4E5-62718D0A7317}" srcOrd="0" destOrd="0" presId="urn:microsoft.com/office/officeart/2005/8/layout/vList3"/>
    <dgm:cxn modelId="{BD9B9620-F782-4585-BD2C-607570ADEBAF}" type="presOf" srcId="{3B58C84B-7F49-4121-8442-9DA5A732486F}" destId="{5B8521A4-92CE-46A5-AF18-146693F1F9D0}" srcOrd="0" destOrd="0" presId="urn:microsoft.com/office/officeart/2005/8/layout/vList3"/>
    <dgm:cxn modelId="{E2CCB39A-C4E7-4ABF-82A6-59E3955B87E1}" type="presOf" srcId="{C6AF4FCF-46AC-4E7E-808F-DD0E1B0AC925}" destId="{D711108B-191E-465A-9AB2-66C1B9D687A7}" srcOrd="0" destOrd="0" presId="urn:microsoft.com/office/officeart/2005/8/layout/vList3"/>
    <dgm:cxn modelId="{3B7AE3D9-AB33-43DD-A885-6B6D6E27D973}" type="presOf" srcId="{0AF298F5-D7AE-48C7-8ACC-E3FEBB83206D}" destId="{BE8AB224-6127-4830-AE1E-9D7CC036C7DC}" srcOrd="0" destOrd="0" presId="urn:microsoft.com/office/officeart/2005/8/layout/vList3"/>
    <dgm:cxn modelId="{7F771606-23DB-4034-A4F9-BAAAD37DBDB9}" srcId="{3B58C84B-7F49-4121-8442-9DA5A732486F}" destId="{0AF298F5-D7AE-48C7-8ACC-E3FEBB83206D}" srcOrd="2" destOrd="0" parTransId="{8E3F103C-2912-4A9E-8357-61140DC0355C}" sibTransId="{23A27941-30F5-48D6-B8DF-A251CFBC03A9}"/>
    <dgm:cxn modelId="{12B71A9A-3588-482A-90E6-C6A47BC4EB29}" srcId="{3B58C84B-7F49-4121-8442-9DA5A732486F}" destId="{38A63071-7377-4F26-B07A-F5E225990CE7}" srcOrd="0" destOrd="0" parTransId="{549AECD1-44FA-450F-9039-CA18D9BD539D}" sibTransId="{B9289F55-4F8A-442F-A9C0-B5C5F38584CD}"/>
    <dgm:cxn modelId="{EE225FBF-797A-43D6-A964-41D056A6EB7E}" type="presOf" srcId="{1E41DF22-B5DD-4607-A61C-87DDD243205C}" destId="{6E4AE1AE-DCAE-464F-898E-094A821DCA99}" srcOrd="0" destOrd="0" presId="urn:microsoft.com/office/officeart/2005/8/layout/vList3"/>
    <dgm:cxn modelId="{44410323-3F6B-4EF6-BB64-874C02C1363F}" type="presOf" srcId="{CF47FDB0-8648-4744-B5B9-F3B4C32672BD}" destId="{311B76CB-C84E-4546-BFD7-CC9554F3639D}" srcOrd="0" destOrd="0" presId="urn:microsoft.com/office/officeart/2005/8/layout/vList3"/>
    <dgm:cxn modelId="{37CC5295-3F36-42A1-BC35-47588C307692}" srcId="{3B58C84B-7F49-4121-8442-9DA5A732486F}" destId="{CF47FDB0-8648-4744-B5B9-F3B4C32672BD}" srcOrd="1" destOrd="0" parTransId="{9D408BFC-252F-4C51-80F9-7850BDDF52B1}" sibTransId="{74D1BBDC-34B9-49EC-A29E-9F753069F119}"/>
    <dgm:cxn modelId="{F7299AC4-D5A2-41E7-9C30-D3949DA43AFC}" type="presOf" srcId="{38A63071-7377-4F26-B07A-F5E225990CE7}" destId="{87189BA5-6BB7-49A7-9EB0-5B5A324DA675}" srcOrd="0" destOrd="0" presId="urn:microsoft.com/office/officeart/2005/8/layout/vList3"/>
    <dgm:cxn modelId="{09FFBDFE-AE4B-43FA-B743-26DF0012116C}" srcId="{3B58C84B-7F49-4121-8442-9DA5A732486F}" destId="{C6AF4FCF-46AC-4E7E-808F-DD0E1B0AC925}" srcOrd="3" destOrd="0" parTransId="{525B68E5-4DEE-4D1D-8585-1AFFE924F117}" sibTransId="{396B01B7-BAEF-42CF-9D73-7AD26C60D370}"/>
    <dgm:cxn modelId="{32B75772-711B-45FA-826C-B4D48F10AB94}" srcId="{3B58C84B-7F49-4121-8442-9DA5A732486F}" destId="{1E41DF22-B5DD-4607-A61C-87DDD243205C}" srcOrd="4" destOrd="0" parTransId="{6B4B07DC-587D-4100-8E35-E9F879C04B14}" sibTransId="{AFB1CEA6-869B-4889-AA76-A4CDBB2FC679}"/>
    <dgm:cxn modelId="{FAE5C59A-60BB-4838-9405-F128C1F8527E}" srcId="{3B58C84B-7F49-4121-8442-9DA5A732486F}" destId="{921945FE-11B0-4031-9357-984E771967BE}" srcOrd="5" destOrd="0" parTransId="{002ADA0C-A6A4-416C-9AB6-FF176E37FF83}" sibTransId="{18EE67BF-E01C-455A-AEDE-E6E7A9A4E57C}"/>
    <dgm:cxn modelId="{7A818444-A710-4B15-BEC9-D922D37D12B6}" type="presParOf" srcId="{5B8521A4-92CE-46A5-AF18-146693F1F9D0}" destId="{CC227503-AFB1-4AB0-94AB-339E96C97E08}" srcOrd="0" destOrd="0" presId="urn:microsoft.com/office/officeart/2005/8/layout/vList3"/>
    <dgm:cxn modelId="{6EBB44CC-7AF4-40D6-9605-2872324331D7}" type="presParOf" srcId="{CC227503-AFB1-4AB0-94AB-339E96C97E08}" destId="{B8C2DD06-8E7B-48FA-908A-F5528262F72F}" srcOrd="0" destOrd="0" presId="urn:microsoft.com/office/officeart/2005/8/layout/vList3"/>
    <dgm:cxn modelId="{C20518E4-6684-412A-B135-A4331D27A650}" type="presParOf" srcId="{CC227503-AFB1-4AB0-94AB-339E96C97E08}" destId="{87189BA5-6BB7-49A7-9EB0-5B5A324DA675}" srcOrd="1" destOrd="0" presId="urn:microsoft.com/office/officeart/2005/8/layout/vList3"/>
    <dgm:cxn modelId="{8C17D737-0F25-4D28-9CB4-66EFAD4878C7}" type="presParOf" srcId="{5B8521A4-92CE-46A5-AF18-146693F1F9D0}" destId="{E988972B-96B5-4B8C-A681-92A0ECE6F7C1}" srcOrd="1" destOrd="0" presId="urn:microsoft.com/office/officeart/2005/8/layout/vList3"/>
    <dgm:cxn modelId="{8E55845F-9E8A-4346-BE62-A2829B092B5F}" type="presParOf" srcId="{5B8521A4-92CE-46A5-AF18-146693F1F9D0}" destId="{D12707F9-3106-4360-BFEC-E2E4412A55A6}" srcOrd="2" destOrd="0" presId="urn:microsoft.com/office/officeart/2005/8/layout/vList3"/>
    <dgm:cxn modelId="{0991146C-E9C3-4D92-B19D-EDEA2F1DFF0F}" type="presParOf" srcId="{D12707F9-3106-4360-BFEC-E2E4412A55A6}" destId="{505B2D9A-57C2-4C2B-8AF8-6FEBE47497CF}" srcOrd="0" destOrd="0" presId="urn:microsoft.com/office/officeart/2005/8/layout/vList3"/>
    <dgm:cxn modelId="{2D6F028A-7CCD-429D-B0F5-6EBD3F7560B7}" type="presParOf" srcId="{D12707F9-3106-4360-BFEC-E2E4412A55A6}" destId="{311B76CB-C84E-4546-BFD7-CC9554F3639D}" srcOrd="1" destOrd="0" presId="urn:microsoft.com/office/officeart/2005/8/layout/vList3"/>
    <dgm:cxn modelId="{6AEE64EB-0334-4303-9498-67B05A44D9AD}" type="presParOf" srcId="{5B8521A4-92CE-46A5-AF18-146693F1F9D0}" destId="{C615F7EA-77AB-4C1A-A8EA-9216F156C4E3}" srcOrd="3" destOrd="0" presId="urn:microsoft.com/office/officeart/2005/8/layout/vList3"/>
    <dgm:cxn modelId="{82B907BE-F927-431C-BB77-D6F173767A8B}" type="presParOf" srcId="{5B8521A4-92CE-46A5-AF18-146693F1F9D0}" destId="{6F180AF6-0912-429C-81FA-19AFF1D22560}" srcOrd="4" destOrd="0" presId="urn:microsoft.com/office/officeart/2005/8/layout/vList3"/>
    <dgm:cxn modelId="{CB520158-173A-4D4B-B954-C42BA5BCCCAC}" type="presParOf" srcId="{6F180AF6-0912-429C-81FA-19AFF1D22560}" destId="{0AB84A64-3770-41B4-A592-5C31EE3294C7}" srcOrd="0" destOrd="0" presId="urn:microsoft.com/office/officeart/2005/8/layout/vList3"/>
    <dgm:cxn modelId="{FE2A8C8B-A092-445B-AEC0-948600478683}" type="presParOf" srcId="{6F180AF6-0912-429C-81FA-19AFF1D22560}" destId="{BE8AB224-6127-4830-AE1E-9D7CC036C7DC}" srcOrd="1" destOrd="0" presId="urn:microsoft.com/office/officeart/2005/8/layout/vList3"/>
    <dgm:cxn modelId="{81CDB97B-94FD-4D37-8B7D-CCC66FADA7A5}" type="presParOf" srcId="{5B8521A4-92CE-46A5-AF18-146693F1F9D0}" destId="{103CF5FC-2F42-4ECA-8D60-ACD65CC8A715}" srcOrd="5" destOrd="0" presId="urn:microsoft.com/office/officeart/2005/8/layout/vList3"/>
    <dgm:cxn modelId="{D6F83126-8491-4255-9612-7C04B3545986}" type="presParOf" srcId="{5B8521A4-92CE-46A5-AF18-146693F1F9D0}" destId="{42928D0D-E580-4ED6-8968-3DA99137BBE3}" srcOrd="6" destOrd="0" presId="urn:microsoft.com/office/officeart/2005/8/layout/vList3"/>
    <dgm:cxn modelId="{02DBC4B9-3ED3-456B-AC47-DF7A237E91DE}" type="presParOf" srcId="{42928D0D-E580-4ED6-8968-3DA99137BBE3}" destId="{DBF6608D-EC2C-4E34-AD4D-1F7FDC247D74}" srcOrd="0" destOrd="0" presId="urn:microsoft.com/office/officeart/2005/8/layout/vList3"/>
    <dgm:cxn modelId="{FB245688-7397-41B6-A4C2-89C5C5C8E57C}" type="presParOf" srcId="{42928D0D-E580-4ED6-8968-3DA99137BBE3}" destId="{D711108B-191E-465A-9AB2-66C1B9D687A7}" srcOrd="1" destOrd="0" presId="urn:microsoft.com/office/officeart/2005/8/layout/vList3"/>
    <dgm:cxn modelId="{F49846F0-C123-4D5C-A55F-BF3F8F3F5459}" type="presParOf" srcId="{5B8521A4-92CE-46A5-AF18-146693F1F9D0}" destId="{37967F6B-5FF8-489E-BA21-132F8F82C2F1}" srcOrd="7" destOrd="0" presId="urn:microsoft.com/office/officeart/2005/8/layout/vList3"/>
    <dgm:cxn modelId="{1F22F46F-4BE7-4B59-B15B-45241BD33E08}" type="presParOf" srcId="{5B8521A4-92CE-46A5-AF18-146693F1F9D0}" destId="{5A4E727F-0C6F-4603-AC1C-D1D407CAAEE7}" srcOrd="8" destOrd="0" presId="urn:microsoft.com/office/officeart/2005/8/layout/vList3"/>
    <dgm:cxn modelId="{1AD33E44-DCDF-4B85-8B9E-EB4643ED9DEF}" type="presParOf" srcId="{5A4E727F-0C6F-4603-AC1C-D1D407CAAEE7}" destId="{F2983B1D-3883-4EAB-9FDF-EFC166248396}" srcOrd="0" destOrd="0" presId="urn:microsoft.com/office/officeart/2005/8/layout/vList3"/>
    <dgm:cxn modelId="{11A0E13F-58B3-4D71-BB7D-9756E6A07C72}" type="presParOf" srcId="{5A4E727F-0C6F-4603-AC1C-D1D407CAAEE7}" destId="{6E4AE1AE-DCAE-464F-898E-094A821DCA99}" srcOrd="1" destOrd="0" presId="urn:microsoft.com/office/officeart/2005/8/layout/vList3"/>
    <dgm:cxn modelId="{FC9397E8-EB6C-4A89-AE1D-C4A1E43A1D67}" type="presParOf" srcId="{5B8521A4-92CE-46A5-AF18-146693F1F9D0}" destId="{54EFED04-60AE-4384-A64A-C016B6799395}" srcOrd="9" destOrd="0" presId="urn:microsoft.com/office/officeart/2005/8/layout/vList3"/>
    <dgm:cxn modelId="{920EDB06-062D-4903-90E8-10959126217F}" type="presParOf" srcId="{5B8521A4-92CE-46A5-AF18-146693F1F9D0}" destId="{048B21F7-C47B-427E-A1C1-DE54E9B6E178}" srcOrd="10" destOrd="0" presId="urn:microsoft.com/office/officeart/2005/8/layout/vList3"/>
    <dgm:cxn modelId="{4574AF2B-889A-4A37-B5CC-CC3D5EBE8B43}" type="presParOf" srcId="{048B21F7-C47B-427E-A1C1-DE54E9B6E178}" destId="{5DC1EB0A-FD31-48A2-ADEF-7B74434E85B0}" srcOrd="0" destOrd="0" presId="urn:microsoft.com/office/officeart/2005/8/layout/vList3"/>
    <dgm:cxn modelId="{27BF0393-9650-4E9B-87C2-3505102A576B}" type="presParOf" srcId="{048B21F7-C47B-427E-A1C1-DE54E9B6E178}" destId="{7A8568CB-CE78-4320-B4E5-62718D0A7317}" srcOrd="1" destOrd="0" presId="urn:microsoft.com/office/officeart/2005/8/layout/vList3"/>
  </dgm:cxnLst>
  <dgm:bg/>
  <dgm:whole/>
</dgm:dataModel>
</file>

<file path=ppt/diagrams/data32.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智能建筑组成</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智能建筑的主要功能</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12D50057-AC2A-4DA2-AC36-173D6916F086}" type="presOf" srcId="{6B264BB9-2F28-444E-B0C0-E34E644E630D}" destId="{E9569244-20B5-43C3-99CA-033096F0A8C0}" srcOrd="0" destOrd="0" presId="urn:microsoft.com/office/officeart/2005/8/layout/chevron1"/>
    <dgm:cxn modelId="{0727A381-228B-402B-B353-19B2333B7978}"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9BB0ACDC-1C8F-4816-8C81-FFE96A529628}"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977C7A0E-2E88-4080-8E16-5FA0B795A8ED}" type="presParOf" srcId="{ABE01C23-8161-432A-B4A0-E44FA0E067FF}" destId="{DCB8D2C2-D5A7-4B4F-9937-0663FD7EA8C3}" srcOrd="0" destOrd="0" presId="urn:microsoft.com/office/officeart/2005/8/layout/chevron1"/>
    <dgm:cxn modelId="{DF31357F-FD63-48FF-82A2-68B8BB90DDF8}" type="presParOf" srcId="{ABE01C23-8161-432A-B4A0-E44FA0E067FF}" destId="{73CAFE72-47C7-4C3A-BA88-6779720CB0F2}" srcOrd="1" destOrd="0" presId="urn:microsoft.com/office/officeart/2005/8/layout/chevron1"/>
    <dgm:cxn modelId="{A10707FB-F8E3-4427-B750-2D5EAD87D066}" type="presParOf" srcId="{ABE01C23-8161-432A-B4A0-E44FA0E067FF}" destId="{E9569244-20B5-43C3-99CA-033096F0A8C0}" srcOrd="2" destOrd="0" presId="urn:microsoft.com/office/officeart/2005/8/layout/chevron1"/>
  </dgm:cxnLst>
  <dgm:bg/>
  <dgm:whole/>
</dgm:dataModel>
</file>

<file path=ppt/diagrams/data33.xml><?xml version="1.0" encoding="utf-8"?>
<dgm:dataModel xmlns:dgm="http://schemas.openxmlformats.org/drawingml/2006/diagram" xmlns:a="http://schemas.openxmlformats.org/drawingml/2006/main">
  <dgm:ptLst>
    <dgm:pt modelId="{199DDB87-F41B-4EED-A526-A11ACF652F5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zh-CN" altLang="en-US"/>
        </a:p>
      </dgm:t>
    </dgm:pt>
    <dgm:pt modelId="{1024A8AD-46E9-495A-9895-59092673340F}">
      <dgm:prSet phldrT="[文本]" custT="1"/>
      <dgm:spPr>
        <a:solidFill>
          <a:schemeClr val="tx2">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8.3.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722B7DBF-06F9-4289-ABAA-0D66ED740ECB}" type="parTrans" cxnId="{6A837636-8F8F-499C-8CD9-6D3B0F26BE5F}">
      <dgm:prSet/>
      <dgm:spPr/>
      <dgm:t>
        <a:bodyPr/>
        <a:lstStyle/>
        <a:p>
          <a:pPr algn="l"/>
          <a:endParaRPr lang="zh-CN" altLang="en-US" sz="1600">
            <a:solidFill>
              <a:schemeClr val="bg1"/>
            </a:solidFill>
          </a:endParaRPr>
        </a:p>
      </dgm:t>
    </dgm:pt>
    <dgm:pt modelId="{68B17FC2-D2CC-4F71-98D2-83148DDBF36F}" type="sibTrans" cxnId="{6A837636-8F8F-499C-8CD9-6D3B0F26BE5F}">
      <dgm:prSet/>
      <dgm:spPr/>
      <dgm:t>
        <a:bodyPr/>
        <a:lstStyle/>
        <a:p>
          <a:pPr algn="l"/>
          <a:endParaRPr lang="zh-CN" altLang="en-US" sz="1600">
            <a:solidFill>
              <a:schemeClr val="bg1"/>
            </a:solidFill>
          </a:endParaRPr>
        </a:p>
      </dgm:t>
    </dgm:pt>
    <dgm:pt modelId="{C029F7C2-43AC-4FEB-B65D-B6920B72EB28}">
      <dgm:prSet phldrT="[文本]" custT="1"/>
      <dgm:spPr/>
      <dgm:t>
        <a:bodyPr/>
        <a:lstStyle/>
        <a:p>
          <a:pPr algn="l"/>
          <a:r>
            <a:rPr lang="en-US" altLang="zh-CN" sz="1600" b="1" dirty="0" smtClean="0">
              <a:effectLst>
                <a:outerShdw blurRad="38100" dist="38100" dir="2700000" algn="tl">
                  <a:srgbClr val="C0C0C0"/>
                </a:outerShdw>
              </a:effectLst>
              <a:latin typeface="Arial" charset="0"/>
              <a:ea typeface="微软雅黑" pitchFamily="34" charset="-122"/>
            </a:rPr>
            <a:t>8.5.</a:t>
          </a:r>
          <a:r>
            <a:rPr lang="zh-CN" altLang="en-US" sz="1600" b="1" dirty="0" smtClean="0">
              <a:effectLst>
                <a:outerShdw blurRad="38100" dist="38100" dir="2700000" algn="tl">
                  <a:srgbClr val="C0C0C0"/>
                </a:outerShdw>
              </a:effectLst>
              <a:latin typeface="Arial" charset="0"/>
              <a:ea typeface="微软雅黑" pitchFamily="34" charset="-122"/>
            </a:rPr>
            <a:t>智能建筑的发展趋势 </a:t>
          </a:r>
          <a:endParaRPr lang="zh-CN" altLang="en-US" sz="1600" b="1" dirty="0">
            <a:effectLst>
              <a:outerShdw blurRad="38100" dist="38100" dir="2700000" algn="tl">
                <a:srgbClr val="C0C0C0"/>
              </a:outerShdw>
            </a:effectLst>
            <a:latin typeface="Arial" charset="0"/>
            <a:ea typeface="微软雅黑" pitchFamily="34" charset="-122"/>
          </a:endParaRPr>
        </a:p>
      </dgm:t>
    </dgm:pt>
    <dgm:pt modelId="{E07A02CB-AB00-4DC7-B718-722B9075510A}" type="parTrans" cxnId="{79C18C7D-C939-4538-B9B6-2BBEE912A512}">
      <dgm:prSet/>
      <dgm:spPr/>
      <dgm:t>
        <a:bodyPr/>
        <a:lstStyle/>
        <a:p>
          <a:pPr algn="l"/>
          <a:endParaRPr lang="zh-CN" altLang="en-US" sz="1600">
            <a:solidFill>
              <a:schemeClr val="bg1"/>
            </a:solidFill>
          </a:endParaRPr>
        </a:p>
      </dgm:t>
    </dgm:pt>
    <dgm:pt modelId="{DBE7F197-56C4-4052-86A6-C767812D22FA}" type="sibTrans" cxnId="{79C18C7D-C939-4538-B9B6-2BBEE912A512}">
      <dgm:prSet/>
      <dgm:spPr/>
      <dgm:t>
        <a:bodyPr/>
        <a:lstStyle/>
        <a:p>
          <a:pPr algn="l"/>
          <a:endParaRPr lang="zh-CN" altLang="en-US" sz="1600">
            <a:solidFill>
              <a:schemeClr val="bg1"/>
            </a:solidFill>
          </a:endParaRPr>
        </a:p>
      </dgm:t>
    </dgm:pt>
    <dgm:pt modelId="{16B67D7D-0B45-45A2-B77E-B784A7AA8B2F}">
      <dgm:prSet phldrT="[文本]" custT="1"/>
      <dgm:spPr>
        <a:solidFill>
          <a:schemeClr val="accent1">
            <a:lumMod val="40000"/>
            <a:lumOff val="6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8.2.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5689E75A-3C12-473E-AF3C-92528CA1DED7}" type="parTrans" cxnId="{A0B1FA64-B084-4183-87AB-26B05A2CB327}">
      <dgm:prSet/>
      <dgm:spPr/>
      <dgm:t>
        <a:bodyPr/>
        <a:lstStyle/>
        <a:p>
          <a:pPr algn="l"/>
          <a:endParaRPr lang="zh-CN" altLang="en-US" sz="1600">
            <a:solidFill>
              <a:schemeClr val="bg1"/>
            </a:solidFill>
          </a:endParaRPr>
        </a:p>
      </dgm:t>
    </dgm:pt>
    <dgm:pt modelId="{2F40297C-BAB8-4FB8-B46A-13B559738F86}" type="sibTrans" cxnId="{A0B1FA64-B084-4183-87AB-26B05A2CB327}">
      <dgm:prSet/>
      <dgm:spPr/>
      <dgm:t>
        <a:bodyPr/>
        <a:lstStyle/>
        <a:p>
          <a:pPr algn="l"/>
          <a:endParaRPr lang="zh-CN" altLang="en-US" sz="1600">
            <a:solidFill>
              <a:schemeClr val="bg1"/>
            </a:solidFill>
          </a:endParaRPr>
        </a:p>
      </dgm:t>
    </dgm:pt>
    <dgm:pt modelId="{EAD253D8-8E17-410B-81FB-8B012B881A22}">
      <dgm:prSet phldrT="[文本]" custT="1"/>
      <dgm:spPr>
        <a:solidFill>
          <a:schemeClr val="accent6">
            <a:lumMod val="75000"/>
          </a:schemeClr>
        </a:solidFill>
      </dgm:spPr>
      <dgm:t>
        <a:bodyPr/>
        <a:lstStyle/>
        <a:p>
          <a:r>
            <a:rPr lang="en-US" altLang="zh-CN" sz="1600" b="1" dirty="0" smtClean="0">
              <a:solidFill>
                <a:schemeClr val="bg1"/>
              </a:solidFill>
              <a:effectLst>
                <a:outerShdw blurRad="38100" dist="38100" dir="2700000" algn="tl">
                  <a:srgbClr val="C0C0C0"/>
                </a:outerShdw>
              </a:effectLst>
              <a:latin typeface="Arial" charset="0"/>
              <a:ea typeface="微软雅黑" pitchFamily="34" charset="-122"/>
            </a:rPr>
            <a:t>8.4. </a:t>
          </a:r>
          <a:r>
            <a:rPr lang="zh-CN" altLang="en-US" sz="1600" b="1" dirty="0" smtClean="0">
              <a:solidFill>
                <a:schemeClr val="bg1"/>
              </a:solidFill>
              <a:effectLst>
                <a:outerShdw blurRad="38100" dist="38100" dir="2700000" algn="tl">
                  <a:srgbClr val="C0C0C0"/>
                </a:outerShdw>
              </a:effectLst>
              <a:latin typeface="Arial" charset="0"/>
              <a:ea typeface="微软雅黑" pitchFamily="34" charset="-122"/>
            </a:rPr>
            <a:t>智能建筑的基本要求和技术基础</a:t>
          </a:r>
          <a:endParaRPr lang="zh-CN" altLang="en-US" sz="1600" b="1" dirty="0">
            <a:solidFill>
              <a:schemeClr val="bg1"/>
            </a:solidFill>
            <a:effectLst>
              <a:outerShdw blurRad="38100" dist="38100" dir="2700000" algn="tl">
                <a:srgbClr val="C0C0C0"/>
              </a:outerShdw>
            </a:effectLst>
            <a:latin typeface="Arial" charset="0"/>
            <a:ea typeface="微软雅黑" pitchFamily="34" charset="-122"/>
          </a:endParaRPr>
        </a:p>
      </dgm:t>
    </dgm:pt>
    <dgm:pt modelId="{CE9B9B2E-0FBF-4796-BA13-E2EBBA10CE03}" type="parTrans" cxnId="{C57DC253-A1EA-4F60-B181-63960F52B0AA}">
      <dgm:prSet/>
      <dgm:spPr/>
      <dgm:t>
        <a:bodyPr/>
        <a:lstStyle/>
        <a:p>
          <a:endParaRPr lang="zh-CN" altLang="en-US"/>
        </a:p>
      </dgm:t>
    </dgm:pt>
    <dgm:pt modelId="{3F8979EA-D725-43BB-96B6-60B48935B122}" type="sibTrans" cxnId="{C57DC253-A1EA-4F60-B181-63960F52B0AA}">
      <dgm:prSet/>
      <dgm:spPr/>
      <dgm:t>
        <a:bodyPr/>
        <a:lstStyle/>
        <a:p>
          <a:endParaRPr lang="zh-CN" altLang="en-US"/>
        </a:p>
      </dgm:t>
    </dgm:pt>
    <dgm:pt modelId="{1A53D0D9-197F-4396-80FA-529B34174624}">
      <dgm:prSet phldrT="[文本]" custT="1"/>
      <dgm:spPr>
        <a:solidFill>
          <a:schemeClr val="accent1">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8.1.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智能建筑的由来与发展</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DE334531-DDF8-47E2-A047-2CCF079EA11D}" type="sibTrans" cxnId="{EC0540B1-40D6-41CD-80C1-AA1857A161EA}">
      <dgm:prSet/>
      <dgm:spPr/>
      <dgm:t>
        <a:bodyPr/>
        <a:lstStyle/>
        <a:p>
          <a:pPr algn="l"/>
          <a:endParaRPr lang="zh-CN" altLang="en-US" sz="1600">
            <a:solidFill>
              <a:schemeClr val="bg1"/>
            </a:solidFill>
          </a:endParaRPr>
        </a:p>
      </dgm:t>
    </dgm:pt>
    <dgm:pt modelId="{4218E8C2-5F94-4B9C-9DC3-46BF847030FE}" type="parTrans" cxnId="{EC0540B1-40D6-41CD-80C1-AA1857A161EA}">
      <dgm:prSet/>
      <dgm:spPr/>
      <dgm:t>
        <a:bodyPr/>
        <a:lstStyle/>
        <a:p>
          <a:pPr algn="l"/>
          <a:endParaRPr lang="zh-CN" altLang="en-US" sz="1600">
            <a:solidFill>
              <a:schemeClr val="bg1"/>
            </a:solidFill>
          </a:endParaRPr>
        </a:p>
      </dgm:t>
    </dgm:pt>
    <dgm:pt modelId="{AA14D40B-6303-46FF-9FD3-4AA35C89BCB6}" type="pres">
      <dgm:prSet presAssocID="{199DDB87-F41B-4EED-A526-A11ACF652F5D}" presName="linear" presStyleCnt="0">
        <dgm:presLayoutVars>
          <dgm:dir/>
          <dgm:animLvl val="lvl"/>
          <dgm:resizeHandles val="exact"/>
        </dgm:presLayoutVars>
      </dgm:prSet>
      <dgm:spPr/>
      <dgm:t>
        <a:bodyPr/>
        <a:lstStyle/>
        <a:p>
          <a:endParaRPr lang="zh-CN" altLang="en-US"/>
        </a:p>
      </dgm:t>
    </dgm:pt>
    <dgm:pt modelId="{8C6E4DB4-A12C-4998-BFD7-E065E9FED195}" type="pres">
      <dgm:prSet presAssocID="{1A53D0D9-197F-4396-80FA-529B34174624}" presName="parentLin" presStyleCnt="0"/>
      <dgm:spPr/>
      <dgm:t>
        <a:bodyPr/>
        <a:lstStyle/>
        <a:p>
          <a:endParaRPr lang="zh-CN" altLang="en-US"/>
        </a:p>
      </dgm:t>
    </dgm:pt>
    <dgm:pt modelId="{DA8F8B37-246C-49A1-BFCA-E3D3EE8ACD6A}" type="pres">
      <dgm:prSet presAssocID="{1A53D0D9-197F-4396-80FA-529B34174624}" presName="parentLeftMargin" presStyleLbl="node1" presStyleIdx="0" presStyleCnt="5"/>
      <dgm:spPr/>
      <dgm:t>
        <a:bodyPr/>
        <a:lstStyle/>
        <a:p>
          <a:endParaRPr lang="zh-CN" altLang="en-US"/>
        </a:p>
      </dgm:t>
    </dgm:pt>
    <dgm:pt modelId="{A3088637-D142-4080-BFD5-9EAA5173CC8A}" type="pres">
      <dgm:prSet presAssocID="{1A53D0D9-197F-4396-80FA-529B34174624}" presName="parentText" presStyleLbl="node1" presStyleIdx="0" presStyleCnt="5" custScaleX="148062" custLinFactNeighborX="-4761" custLinFactNeighborY="11570">
        <dgm:presLayoutVars>
          <dgm:chMax val="0"/>
          <dgm:bulletEnabled val="1"/>
        </dgm:presLayoutVars>
      </dgm:prSet>
      <dgm:spPr/>
      <dgm:t>
        <a:bodyPr/>
        <a:lstStyle/>
        <a:p>
          <a:endParaRPr lang="zh-CN" altLang="en-US"/>
        </a:p>
      </dgm:t>
    </dgm:pt>
    <dgm:pt modelId="{71FA5F2E-A86D-4F54-93BE-5EE8568B1374}" type="pres">
      <dgm:prSet presAssocID="{1A53D0D9-197F-4396-80FA-529B34174624}" presName="negativeSpace" presStyleCnt="0"/>
      <dgm:spPr/>
      <dgm:t>
        <a:bodyPr/>
        <a:lstStyle/>
        <a:p>
          <a:endParaRPr lang="zh-CN" altLang="en-US"/>
        </a:p>
      </dgm:t>
    </dgm:pt>
    <dgm:pt modelId="{448FAD6D-FCAE-4274-998C-8BB4A1202D12}" type="pres">
      <dgm:prSet presAssocID="{1A53D0D9-197F-4396-80FA-529B34174624}" presName="childText" presStyleLbl="conFgAcc1" presStyleIdx="0" presStyleCnt="5" custScaleX="100000" custScaleY="100497">
        <dgm:presLayoutVars>
          <dgm:bulletEnabled val="1"/>
        </dgm:presLayoutVars>
      </dgm:prSet>
      <dgm:spPr/>
      <dgm:t>
        <a:bodyPr/>
        <a:lstStyle/>
        <a:p>
          <a:endParaRPr lang="zh-CN" altLang="en-US"/>
        </a:p>
      </dgm:t>
    </dgm:pt>
    <dgm:pt modelId="{E08A31A6-60C9-4C38-9CD4-AE22F50E15F9}" type="pres">
      <dgm:prSet presAssocID="{DE334531-DDF8-47E2-A047-2CCF079EA11D}" presName="spaceBetweenRectangles" presStyleCnt="0"/>
      <dgm:spPr/>
      <dgm:t>
        <a:bodyPr/>
        <a:lstStyle/>
        <a:p>
          <a:endParaRPr lang="zh-CN" altLang="en-US"/>
        </a:p>
      </dgm:t>
    </dgm:pt>
    <dgm:pt modelId="{E37CAE58-4EF4-4F9C-8194-0D96F8A6CC21}" type="pres">
      <dgm:prSet presAssocID="{16B67D7D-0B45-45A2-B77E-B784A7AA8B2F}" presName="parentLin" presStyleCnt="0"/>
      <dgm:spPr/>
      <dgm:t>
        <a:bodyPr/>
        <a:lstStyle/>
        <a:p>
          <a:endParaRPr lang="zh-CN" altLang="en-US"/>
        </a:p>
      </dgm:t>
    </dgm:pt>
    <dgm:pt modelId="{0E62CF29-F44F-4894-B925-A6D3952247D6}" type="pres">
      <dgm:prSet presAssocID="{16B67D7D-0B45-45A2-B77E-B784A7AA8B2F}" presName="parentLeftMargin" presStyleLbl="node1" presStyleIdx="0" presStyleCnt="5"/>
      <dgm:spPr/>
      <dgm:t>
        <a:bodyPr/>
        <a:lstStyle/>
        <a:p>
          <a:endParaRPr lang="zh-CN" altLang="en-US"/>
        </a:p>
      </dgm:t>
    </dgm:pt>
    <dgm:pt modelId="{63EE1B39-3E42-49BE-B9EB-B9485027AAAB}" type="pres">
      <dgm:prSet presAssocID="{16B67D7D-0B45-45A2-B77E-B784A7AA8B2F}" presName="parentText" presStyleLbl="node1" presStyleIdx="1" presStyleCnt="5" custScaleX="148062" custLinFactNeighborX="-4762" custLinFactNeighborY="9856">
        <dgm:presLayoutVars>
          <dgm:chMax val="0"/>
          <dgm:bulletEnabled val="1"/>
        </dgm:presLayoutVars>
      </dgm:prSet>
      <dgm:spPr/>
      <dgm:t>
        <a:bodyPr/>
        <a:lstStyle/>
        <a:p>
          <a:endParaRPr lang="zh-CN" altLang="en-US"/>
        </a:p>
      </dgm:t>
    </dgm:pt>
    <dgm:pt modelId="{8851F6B7-F059-43FC-B64E-3BF8CC6BDEE8}" type="pres">
      <dgm:prSet presAssocID="{16B67D7D-0B45-45A2-B77E-B784A7AA8B2F}" presName="negativeSpace" presStyleCnt="0"/>
      <dgm:spPr/>
      <dgm:t>
        <a:bodyPr/>
        <a:lstStyle/>
        <a:p>
          <a:endParaRPr lang="zh-CN" altLang="en-US"/>
        </a:p>
      </dgm:t>
    </dgm:pt>
    <dgm:pt modelId="{CB28FD5A-2B1F-4137-A07A-83BC70E09785}" type="pres">
      <dgm:prSet presAssocID="{16B67D7D-0B45-45A2-B77E-B784A7AA8B2F}" presName="childText" presStyleLbl="conFgAcc1" presStyleIdx="1" presStyleCnt="5" custScaleX="100000">
        <dgm:presLayoutVars>
          <dgm:bulletEnabled val="1"/>
        </dgm:presLayoutVars>
      </dgm:prSet>
      <dgm:spPr/>
      <dgm:t>
        <a:bodyPr/>
        <a:lstStyle/>
        <a:p>
          <a:endParaRPr lang="zh-CN" altLang="en-US"/>
        </a:p>
      </dgm:t>
    </dgm:pt>
    <dgm:pt modelId="{9389AC63-BBC8-44C4-B480-CFB11178565F}" type="pres">
      <dgm:prSet presAssocID="{2F40297C-BAB8-4FB8-B46A-13B559738F86}" presName="spaceBetweenRectangles" presStyleCnt="0"/>
      <dgm:spPr/>
      <dgm:t>
        <a:bodyPr/>
        <a:lstStyle/>
        <a:p>
          <a:endParaRPr lang="zh-CN" altLang="en-US"/>
        </a:p>
      </dgm:t>
    </dgm:pt>
    <dgm:pt modelId="{E03459AC-E9F9-4923-BCF3-A510705EB1B8}" type="pres">
      <dgm:prSet presAssocID="{1024A8AD-46E9-495A-9895-59092673340F}" presName="parentLin" presStyleCnt="0"/>
      <dgm:spPr/>
      <dgm:t>
        <a:bodyPr/>
        <a:lstStyle/>
        <a:p>
          <a:endParaRPr lang="zh-CN" altLang="en-US"/>
        </a:p>
      </dgm:t>
    </dgm:pt>
    <dgm:pt modelId="{0FDA2798-B8CB-4356-BDA9-9D57BF091B52}" type="pres">
      <dgm:prSet presAssocID="{1024A8AD-46E9-495A-9895-59092673340F}" presName="parentLeftMargin" presStyleLbl="node1" presStyleIdx="1" presStyleCnt="5"/>
      <dgm:spPr/>
      <dgm:t>
        <a:bodyPr/>
        <a:lstStyle/>
        <a:p>
          <a:endParaRPr lang="zh-CN" altLang="en-US"/>
        </a:p>
      </dgm:t>
    </dgm:pt>
    <dgm:pt modelId="{00AE0366-7A18-4196-964B-307DFFBA5540}" type="pres">
      <dgm:prSet presAssocID="{1024A8AD-46E9-495A-9895-59092673340F}" presName="parentText" presStyleLbl="node1" presStyleIdx="2" presStyleCnt="5" custScaleX="148062" custLinFactNeighborX="-4761" custLinFactNeighborY="17530">
        <dgm:presLayoutVars>
          <dgm:chMax val="0"/>
          <dgm:bulletEnabled val="1"/>
        </dgm:presLayoutVars>
      </dgm:prSet>
      <dgm:spPr/>
      <dgm:t>
        <a:bodyPr/>
        <a:lstStyle/>
        <a:p>
          <a:endParaRPr lang="zh-CN" altLang="en-US"/>
        </a:p>
      </dgm:t>
    </dgm:pt>
    <dgm:pt modelId="{BD4B0339-85A3-4209-BEBA-2B674B7B857C}" type="pres">
      <dgm:prSet presAssocID="{1024A8AD-46E9-495A-9895-59092673340F}" presName="negativeSpace" presStyleCnt="0"/>
      <dgm:spPr/>
      <dgm:t>
        <a:bodyPr/>
        <a:lstStyle/>
        <a:p>
          <a:endParaRPr lang="zh-CN" altLang="en-US"/>
        </a:p>
      </dgm:t>
    </dgm:pt>
    <dgm:pt modelId="{3CB1FC66-4B8D-43AD-8177-7212BB342AA1}" type="pres">
      <dgm:prSet presAssocID="{1024A8AD-46E9-495A-9895-59092673340F}" presName="childText" presStyleLbl="conFgAcc1" presStyleIdx="2" presStyleCnt="5">
        <dgm:presLayoutVars>
          <dgm:bulletEnabled val="1"/>
        </dgm:presLayoutVars>
      </dgm:prSet>
      <dgm:spPr/>
      <dgm:t>
        <a:bodyPr/>
        <a:lstStyle/>
        <a:p>
          <a:endParaRPr lang="zh-CN" altLang="en-US"/>
        </a:p>
      </dgm:t>
    </dgm:pt>
    <dgm:pt modelId="{FD2F31BC-40AA-4638-BD55-6EA9301FD551}" type="pres">
      <dgm:prSet presAssocID="{68B17FC2-D2CC-4F71-98D2-83148DDBF36F}" presName="spaceBetweenRectangles" presStyleCnt="0"/>
      <dgm:spPr/>
      <dgm:t>
        <a:bodyPr/>
        <a:lstStyle/>
        <a:p>
          <a:endParaRPr lang="zh-CN" altLang="en-US"/>
        </a:p>
      </dgm:t>
    </dgm:pt>
    <dgm:pt modelId="{206A571A-D51C-41C0-B379-2EC7212EAEA2}" type="pres">
      <dgm:prSet presAssocID="{EAD253D8-8E17-410B-81FB-8B012B881A22}" presName="parentLin" presStyleCnt="0"/>
      <dgm:spPr/>
      <dgm:t>
        <a:bodyPr/>
        <a:lstStyle/>
        <a:p>
          <a:endParaRPr lang="zh-CN" altLang="en-US"/>
        </a:p>
      </dgm:t>
    </dgm:pt>
    <dgm:pt modelId="{5FF4EE54-2ECE-4F64-A2FF-0F4FFF2D9D43}" type="pres">
      <dgm:prSet presAssocID="{EAD253D8-8E17-410B-81FB-8B012B881A22}" presName="parentLeftMargin" presStyleLbl="node1" presStyleIdx="2" presStyleCnt="5" custScaleX="131293" custLinFactNeighborX="-4761" custLinFactNeighborY="17530"/>
      <dgm:spPr/>
      <dgm:t>
        <a:bodyPr/>
        <a:lstStyle/>
        <a:p>
          <a:endParaRPr lang="zh-CN" altLang="en-US"/>
        </a:p>
      </dgm:t>
    </dgm:pt>
    <dgm:pt modelId="{0637E33A-6D24-4D23-B8C6-55262F388029}" type="pres">
      <dgm:prSet presAssocID="{EAD253D8-8E17-410B-81FB-8B012B881A22}" presName="parentText" presStyleLbl="node1" presStyleIdx="3" presStyleCnt="5" custScaleX="149271" custLinFactNeighborX="-46186">
        <dgm:presLayoutVars>
          <dgm:chMax val="0"/>
          <dgm:bulletEnabled val="1"/>
        </dgm:presLayoutVars>
      </dgm:prSet>
      <dgm:spPr/>
      <dgm:t>
        <a:bodyPr/>
        <a:lstStyle/>
        <a:p>
          <a:endParaRPr lang="zh-CN" altLang="en-US"/>
        </a:p>
      </dgm:t>
    </dgm:pt>
    <dgm:pt modelId="{E5A9CC2C-4672-45F3-A86E-B3EB1695A30F}" type="pres">
      <dgm:prSet presAssocID="{EAD253D8-8E17-410B-81FB-8B012B881A22}" presName="negativeSpace" presStyleCnt="0"/>
      <dgm:spPr/>
      <dgm:t>
        <a:bodyPr/>
        <a:lstStyle/>
        <a:p>
          <a:endParaRPr lang="zh-CN" altLang="en-US"/>
        </a:p>
      </dgm:t>
    </dgm:pt>
    <dgm:pt modelId="{0B90F9F1-8876-4F43-BBC7-3F4424077CC2}" type="pres">
      <dgm:prSet presAssocID="{EAD253D8-8E17-410B-81FB-8B012B881A22}" presName="childText" presStyleLbl="conFgAcc1" presStyleIdx="3" presStyleCnt="5">
        <dgm:presLayoutVars>
          <dgm:bulletEnabled val="1"/>
        </dgm:presLayoutVars>
      </dgm:prSet>
      <dgm:spPr/>
      <dgm:t>
        <a:bodyPr/>
        <a:lstStyle/>
        <a:p>
          <a:endParaRPr lang="zh-CN" altLang="en-US"/>
        </a:p>
      </dgm:t>
    </dgm:pt>
    <dgm:pt modelId="{BCDA26D5-9ABD-4F69-AF34-326523FF9A7D}" type="pres">
      <dgm:prSet presAssocID="{3F8979EA-D725-43BB-96B6-60B48935B122}" presName="spaceBetweenRectangles" presStyleCnt="0"/>
      <dgm:spPr/>
      <dgm:t>
        <a:bodyPr/>
        <a:lstStyle/>
        <a:p>
          <a:endParaRPr lang="zh-CN" altLang="en-US"/>
        </a:p>
      </dgm:t>
    </dgm:pt>
    <dgm:pt modelId="{F7FA9D28-EFDE-48CD-8AA7-E5FFA3DF5458}" type="pres">
      <dgm:prSet presAssocID="{C029F7C2-43AC-4FEB-B65D-B6920B72EB28}" presName="parentLin" presStyleCnt="0"/>
      <dgm:spPr/>
      <dgm:t>
        <a:bodyPr/>
        <a:lstStyle/>
        <a:p>
          <a:endParaRPr lang="zh-CN" altLang="en-US"/>
        </a:p>
      </dgm:t>
    </dgm:pt>
    <dgm:pt modelId="{38D73DA5-049C-499D-9CBA-FFFC1D980ED1}" type="pres">
      <dgm:prSet presAssocID="{C029F7C2-43AC-4FEB-B65D-B6920B72EB28}" presName="parentLeftMargin" presStyleLbl="node1" presStyleIdx="3" presStyleCnt="5"/>
      <dgm:spPr/>
      <dgm:t>
        <a:bodyPr/>
        <a:lstStyle/>
        <a:p>
          <a:endParaRPr lang="zh-CN" altLang="en-US"/>
        </a:p>
      </dgm:t>
    </dgm:pt>
    <dgm:pt modelId="{12BCFE33-5EFB-42FC-81A2-E7A8E9989836}" type="pres">
      <dgm:prSet presAssocID="{C029F7C2-43AC-4FEB-B65D-B6920B72EB28}" presName="parentText" presStyleLbl="node1" presStyleIdx="4" presStyleCnt="5" custScaleX="148062" custScaleY="89622" custLinFactNeighborX="-4761" custLinFactNeighborY="16241">
        <dgm:presLayoutVars>
          <dgm:chMax val="0"/>
          <dgm:bulletEnabled val="1"/>
        </dgm:presLayoutVars>
      </dgm:prSet>
      <dgm:spPr/>
      <dgm:t>
        <a:bodyPr/>
        <a:lstStyle/>
        <a:p>
          <a:endParaRPr lang="zh-CN" altLang="en-US"/>
        </a:p>
      </dgm:t>
    </dgm:pt>
    <dgm:pt modelId="{0E8FD123-758F-4625-A5B7-662275D37CAD}" type="pres">
      <dgm:prSet presAssocID="{C029F7C2-43AC-4FEB-B65D-B6920B72EB28}" presName="negativeSpace" presStyleCnt="0"/>
      <dgm:spPr/>
      <dgm:t>
        <a:bodyPr/>
        <a:lstStyle/>
        <a:p>
          <a:endParaRPr lang="zh-CN" altLang="en-US"/>
        </a:p>
      </dgm:t>
    </dgm:pt>
    <dgm:pt modelId="{591D8A4E-0911-4CDE-8123-5E712F4F06F7}" type="pres">
      <dgm:prSet presAssocID="{C029F7C2-43AC-4FEB-B65D-B6920B72EB28}" presName="childText" presStyleLbl="conFgAcc1" presStyleIdx="4" presStyleCnt="5">
        <dgm:presLayoutVars>
          <dgm:bulletEnabled val="1"/>
        </dgm:presLayoutVars>
      </dgm:prSet>
      <dgm:spPr/>
      <dgm:t>
        <a:bodyPr/>
        <a:lstStyle/>
        <a:p>
          <a:endParaRPr lang="zh-CN" altLang="en-US"/>
        </a:p>
      </dgm:t>
    </dgm:pt>
  </dgm:ptLst>
  <dgm:cxnLst>
    <dgm:cxn modelId="{9E21202B-C76F-4007-90AC-F9E2762B1C95}" type="presOf" srcId="{199DDB87-F41B-4EED-A526-A11ACF652F5D}" destId="{AA14D40B-6303-46FF-9FD3-4AA35C89BCB6}" srcOrd="0" destOrd="0" presId="urn:microsoft.com/office/officeart/2005/8/layout/list1"/>
    <dgm:cxn modelId="{23D17223-1D6D-46C7-B4F8-823832064FB3}" type="presOf" srcId="{1024A8AD-46E9-495A-9895-59092673340F}" destId="{0FDA2798-B8CB-4356-BDA9-9D57BF091B52}" srcOrd="0" destOrd="0" presId="urn:microsoft.com/office/officeart/2005/8/layout/list1"/>
    <dgm:cxn modelId="{C57DC253-A1EA-4F60-B181-63960F52B0AA}" srcId="{199DDB87-F41B-4EED-A526-A11ACF652F5D}" destId="{EAD253D8-8E17-410B-81FB-8B012B881A22}" srcOrd="3" destOrd="0" parTransId="{CE9B9B2E-0FBF-4796-BA13-E2EBBA10CE03}" sibTransId="{3F8979EA-D725-43BB-96B6-60B48935B122}"/>
    <dgm:cxn modelId="{F2686680-CCF3-45C9-8651-4B6AFBCFEF15}" type="presOf" srcId="{C029F7C2-43AC-4FEB-B65D-B6920B72EB28}" destId="{12BCFE33-5EFB-42FC-81A2-E7A8E9989836}" srcOrd="1" destOrd="0" presId="urn:microsoft.com/office/officeart/2005/8/layout/list1"/>
    <dgm:cxn modelId="{79C18C7D-C939-4538-B9B6-2BBEE912A512}" srcId="{199DDB87-F41B-4EED-A526-A11ACF652F5D}" destId="{C029F7C2-43AC-4FEB-B65D-B6920B72EB28}" srcOrd="4" destOrd="0" parTransId="{E07A02CB-AB00-4DC7-B718-722B9075510A}" sibTransId="{DBE7F197-56C4-4052-86A6-C767812D22FA}"/>
    <dgm:cxn modelId="{EC0540B1-40D6-41CD-80C1-AA1857A161EA}" srcId="{199DDB87-F41B-4EED-A526-A11ACF652F5D}" destId="{1A53D0D9-197F-4396-80FA-529B34174624}" srcOrd="0" destOrd="0" parTransId="{4218E8C2-5F94-4B9C-9DC3-46BF847030FE}" sibTransId="{DE334531-DDF8-47E2-A047-2CCF079EA11D}"/>
    <dgm:cxn modelId="{E9DC82CD-3B30-44C5-99C7-15A27EEA4EAD}" type="presOf" srcId="{16B67D7D-0B45-45A2-B77E-B784A7AA8B2F}" destId="{0E62CF29-F44F-4894-B925-A6D3952247D6}" srcOrd="0" destOrd="0" presId="urn:microsoft.com/office/officeart/2005/8/layout/list1"/>
    <dgm:cxn modelId="{C74C42AC-C7CE-48A2-8C10-DBEA0A40AB49}" type="presOf" srcId="{1024A8AD-46E9-495A-9895-59092673340F}" destId="{00AE0366-7A18-4196-964B-307DFFBA5540}" srcOrd="1" destOrd="0" presId="urn:microsoft.com/office/officeart/2005/8/layout/list1"/>
    <dgm:cxn modelId="{E36F8CA3-8C3B-4F7C-A9D2-49DCB93FAEF3}" type="presOf" srcId="{EAD253D8-8E17-410B-81FB-8B012B881A22}" destId="{5FF4EE54-2ECE-4F64-A2FF-0F4FFF2D9D43}" srcOrd="0" destOrd="0" presId="urn:microsoft.com/office/officeart/2005/8/layout/list1"/>
    <dgm:cxn modelId="{A0B1FA64-B084-4183-87AB-26B05A2CB327}" srcId="{199DDB87-F41B-4EED-A526-A11ACF652F5D}" destId="{16B67D7D-0B45-45A2-B77E-B784A7AA8B2F}" srcOrd="1" destOrd="0" parTransId="{5689E75A-3C12-473E-AF3C-92528CA1DED7}" sibTransId="{2F40297C-BAB8-4FB8-B46A-13B559738F86}"/>
    <dgm:cxn modelId="{85BFE5F4-EF0C-4AFC-A53C-243F323ABE28}" type="presOf" srcId="{EAD253D8-8E17-410B-81FB-8B012B881A22}" destId="{0637E33A-6D24-4D23-B8C6-55262F388029}" srcOrd="1" destOrd="0" presId="urn:microsoft.com/office/officeart/2005/8/layout/list1"/>
    <dgm:cxn modelId="{975780AE-491A-4776-A13A-408245ABAF1C}" type="presOf" srcId="{16B67D7D-0B45-45A2-B77E-B784A7AA8B2F}" destId="{63EE1B39-3E42-49BE-B9EB-B9485027AAAB}" srcOrd="1" destOrd="0" presId="urn:microsoft.com/office/officeart/2005/8/layout/list1"/>
    <dgm:cxn modelId="{9DECABD1-A8E6-45C7-A7C6-1093AA7E91AD}" type="presOf" srcId="{1A53D0D9-197F-4396-80FA-529B34174624}" destId="{DA8F8B37-246C-49A1-BFCA-E3D3EE8ACD6A}" srcOrd="0" destOrd="0" presId="urn:microsoft.com/office/officeart/2005/8/layout/list1"/>
    <dgm:cxn modelId="{DE2686EA-92B1-42A3-AFB4-A17D9910C303}" type="presOf" srcId="{1A53D0D9-197F-4396-80FA-529B34174624}" destId="{A3088637-D142-4080-BFD5-9EAA5173CC8A}" srcOrd="1" destOrd="0" presId="urn:microsoft.com/office/officeart/2005/8/layout/list1"/>
    <dgm:cxn modelId="{FB25C685-D592-4826-AE38-A372C597633A}" type="presOf" srcId="{C029F7C2-43AC-4FEB-B65D-B6920B72EB28}" destId="{38D73DA5-049C-499D-9CBA-FFFC1D980ED1}" srcOrd="0" destOrd="0" presId="urn:microsoft.com/office/officeart/2005/8/layout/list1"/>
    <dgm:cxn modelId="{6A837636-8F8F-499C-8CD9-6D3B0F26BE5F}" srcId="{199DDB87-F41B-4EED-A526-A11ACF652F5D}" destId="{1024A8AD-46E9-495A-9895-59092673340F}" srcOrd="2" destOrd="0" parTransId="{722B7DBF-06F9-4289-ABAA-0D66ED740ECB}" sibTransId="{68B17FC2-D2CC-4F71-98D2-83148DDBF36F}"/>
    <dgm:cxn modelId="{07A56823-DA76-4360-9BE6-B0AA050D0928}" type="presParOf" srcId="{AA14D40B-6303-46FF-9FD3-4AA35C89BCB6}" destId="{8C6E4DB4-A12C-4998-BFD7-E065E9FED195}" srcOrd="0" destOrd="0" presId="urn:microsoft.com/office/officeart/2005/8/layout/list1"/>
    <dgm:cxn modelId="{4373DB6A-32D6-4F2D-B0AE-347B59896568}" type="presParOf" srcId="{8C6E4DB4-A12C-4998-BFD7-E065E9FED195}" destId="{DA8F8B37-246C-49A1-BFCA-E3D3EE8ACD6A}" srcOrd="0" destOrd="0" presId="urn:microsoft.com/office/officeart/2005/8/layout/list1"/>
    <dgm:cxn modelId="{A1CC2161-4A71-414A-A59C-137C7F6FB338}" type="presParOf" srcId="{8C6E4DB4-A12C-4998-BFD7-E065E9FED195}" destId="{A3088637-D142-4080-BFD5-9EAA5173CC8A}" srcOrd="1" destOrd="0" presId="urn:microsoft.com/office/officeart/2005/8/layout/list1"/>
    <dgm:cxn modelId="{69EDE9EF-A525-43DF-9A69-7197F59553C8}" type="presParOf" srcId="{AA14D40B-6303-46FF-9FD3-4AA35C89BCB6}" destId="{71FA5F2E-A86D-4F54-93BE-5EE8568B1374}" srcOrd="1" destOrd="0" presId="urn:microsoft.com/office/officeart/2005/8/layout/list1"/>
    <dgm:cxn modelId="{31B02CFB-F4E5-46DD-89A6-74D58F9C3671}" type="presParOf" srcId="{AA14D40B-6303-46FF-9FD3-4AA35C89BCB6}" destId="{448FAD6D-FCAE-4274-998C-8BB4A1202D12}" srcOrd="2" destOrd="0" presId="urn:microsoft.com/office/officeart/2005/8/layout/list1"/>
    <dgm:cxn modelId="{34D1614B-02F0-4DC9-8C82-D52015457DDC}" type="presParOf" srcId="{AA14D40B-6303-46FF-9FD3-4AA35C89BCB6}" destId="{E08A31A6-60C9-4C38-9CD4-AE22F50E15F9}" srcOrd="3" destOrd="0" presId="urn:microsoft.com/office/officeart/2005/8/layout/list1"/>
    <dgm:cxn modelId="{65739BE3-7978-48BD-8984-AC69A602A202}" type="presParOf" srcId="{AA14D40B-6303-46FF-9FD3-4AA35C89BCB6}" destId="{E37CAE58-4EF4-4F9C-8194-0D96F8A6CC21}" srcOrd="4" destOrd="0" presId="urn:microsoft.com/office/officeart/2005/8/layout/list1"/>
    <dgm:cxn modelId="{BFA962DE-AE34-46D1-BC92-2AAA2E4578FD}" type="presParOf" srcId="{E37CAE58-4EF4-4F9C-8194-0D96F8A6CC21}" destId="{0E62CF29-F44F-4894-B925-A6D3952247D6}" srcOrd="0" destOrd="0" presId="urn:microsoft.com/office/officeart/2005/8/layout/list1"/>
    <dgm:cxn modelId="{4EFEFB96-4A02-412D-B039-B37743C03D19}" type="presParOf" srcId="{E37CAE58-4EF4-4F9C-8194-0D96F8A6CC21}" destId="{63EE1B39-3E42-49BE-B9EB-B9485027AAAB}" srcOrd="1" destOrd="0" presId="urn:microsoft.com/office/officeart/2005/8/layout/list1"/>
    <dgm:cxn modelId="{537F5D7C-1F79-42FE-A3A7-134BD381390E}" type="presParOf" srcId="{AA14D40B-6303-46FF-9FD3-4AA35C89BCB6}" destId="{8851F6B7-F059-43FC-B64E-3BF8CC6BDEE8}" srcOrd="5" destOrd="0" presId="urn:microsoft.com/office/officeart/2005/8/layout/list1"/>
    <dgm:cxn modelId="{57FE29B2-AA25-4511-829F-CBAAC42EB07F}" type="presParOf" srcId="{AA14D40B-6303-46FF-9FD3-4AA35C89BCB6}" destId="{CB28FD5A-2B1F-4137-A07A-83BC70E09785}" srcOrd="6" destOrd="0" presId="urn:microsoft.com/office/officeart/2005/8/layout/list1"/>
    <dgm:cxn modelId="{4033BF1D-553F-42A7-8C73-02340599565A}" type="presParOf" srcId="{AA14D40B-6303-46FF-9FD3-4AA35C89BCB6}" destId="{9389AC63-BBC8-44C4-B480-CFB11178565F}" srcOrd="7" destOrd="0" presId="urn:microsoft.com/office/officeart/2005/8/layout/list1"/>
    <dgm:cxn modelId="{D69EE6B6-019C-471A-AAAB-0C6334424FAD}" type="presParOf" srcId="{AA14D40B-6303-46FF-9FD3-4AA35C89BCB6}" destId="{E03459AC-E9F9-4923-BCF3-A510705EB1B8}" srcOrd="8" destOrd="0" presId="urn:microsoft.com/office/officeart/2005/8/layout/list1"/>
    <dgm:cxn modelId="{52F03ACF-8AD7-4468-B579-50F78C6ACDEF}" type="presParOf" srcId="{E03459AC-E9F9-4923-BCF3-A510705EB1B8}" destId="{0FDA2798-B8CB-4356-BDA9-9D57BF091B52}" srcOrd="0" destOrd="0" presId="urn:microsoft.com/office/officeart/2005/8/layout/list1"/>
    <dgm:cxn modelId="{B1566B7D-4C66-42BE-92A5-D9BF6F1F6C49}" type="presParOf" srcId="{E03459AC-E9F9-4923-BCF3-A510705EB1B8}" destId="{00AE0366-7A18-4196-964B-307DFFBA5540}" srcOrd="1" destOrd="0" presId="urn:microsoft.com/office/officeart/2005/8/layout/list1"/>
    <dgm:cxn modelId="{43A0160B-A8DF-4C95-82A2-451F99FE7B47}" type="presParOf" srcId="{AA14D40B-6303-46FF-9FD3-4AA35C89BCB6}" destId="{BD4B0339-85A3-4209-BEBA-2B674B7B857C}" srcOrd="9" destOrd="0" presId="urn:microsoft.com/office/officeart/2005/8/layout/list1"/>
    <dgm:cxn modelId="{25EBF533-1E18-4A30-9F25-FF2A68D64467}" type="presParOf" srcId="{AA14D40B-6303-46FF-9FD3-4AA35C89BCB6}" destId="{3CB1FC66-4B8D-43AD-8177-7212BB342AA1}" srcOrd="10" destOrd="0" presId="urn:microsoft.com/office/officeart/2005/8/layout/list1"/>
    <dgm:cxn modelId="{A6FC647E-96AE-4657-935E-E1639004E0A7}" type="presParOf" srcId="{AA14D40B-6303-46FF-9FD3-4AA35C89BCB6}" destId="{FD2F31BC-40AA-4638-BD55-6EA9301FD551}" srcOrd="11" destOrd="0" presId="urn:microsoft.com/office/officeart/2005/8/layout/list1"/>
    <dgm:cxn modelId="{890D5B89-EF95-4E70-B166-084AFA09FF10}" type="presParOf" srcId="{AA14D40B-6303-46FF-9FD3-4AA35C89BCB6}" destId="{206A571A-D51C-41C0-B379-2EC7212EAEA2}" srcOrd="12" destOrd="0" presId="urn:microsoft.com/office/officeart/2005/8/layout/list1"/>
    <dgm:cxn modelId="{378C1C9B-1AFC-483E-8E5D-2832D446C4B9}" type="presParOf" srcId="{206A571A-D51C-41C0-B379-2EC7212EAEA2}" destId="{5FF4EE54-2ECE-4F64-A2FF-0F4FFF2D9D43}" srcOrd="0" destOrd="0" presId="urn:microsoft.com/office/officeart/2005/8/layout/list1"/>
    <dgm:cxn modelId="{5F45876B-19BC-438F-8554-C4644FCDD708}" type="presParOf" srcId="{206A571A-D51C-41C0-B379-2EC7212EAEA2}" destId="{0637E33A-6D24-4D23-B8C6-55262F388029}" srcOrd="1" destOrd="0" presId="urn:microsoft.com/office/officeart/2005/8/layout/list1"/>
    <dgm:cxn modelId="{90F849A6-E208-4281-AAE1-6A514B4A0377}" type="presParOf" srcId="{AA14D40B-6303-46FF-9FD3-4AA35C89BCB6}" destId="{E5A9CC2C-4672-45F3-A86E-B3EB1695A30F}" srcOrd="13" destOrd="0" presId="urn:microsoft.com/office/officeart/2005/8/layout/list1"/>
    <dgm:cxn modelId="{BEBD3FC0-F8D8-47F2-B592-8DE9EC8B0514}" type="presParOf" srcId="{AA14D40B-6303-46FF-9FD3-4AA35C89BCB6}" destId="{0B90F9F1-8876-4F43-BBC7-3F4424077CC2}" srcOrd="14" destOrd="0" presId="urn:microsoft.com/office/officeart/2005/8/layout/list1"/>
    <dgm:cxn modelId="{A430E988-5966-41AE-86F0-3E694588E577}" type="presParOf" srcId="{AA14D40B-6303-46FF-9FD3-4AA35C89BCB6}" destId="{BCDA26D5-9ABD-4F69-AF34-326523FF9A7D}" srcOrd="15" destOrd="0" presId="urn:microsoft.com/office/officeart/2005/8/layout/list1"/>
    <dgm:cxn modelId="{015BD49E-6857-4579-8C48-9EE87A6AA8BB}" type="presParOf" srcId="{AA14D40B-6303-46FF-9FD3-4AA35C89BCB6}" destId="{F7FA9D28-EFDE-48CD-8AA7-E5FFA3DF5458}" srcOrd="16" destOrd="0" presId="urn:microsoft.com/office/officeart/2005/8/layout/list1"/>
    <dgm:cxn modelId="{BDB2373F-F484-4215-BCEE-E072501EC112}" type="presParOf" srcId="{F7FA9D28-EFDE-48CD-8AA7-E5FFA3DF5458}" destId="{38D73DA5-049C-499D-9CBA-FFFC1D980ED1}" srcOrd="0" destOrd="0" presId="urn:microsoft.com/office/officeart/2005/8/layout/list1"/>
    <dgm:cxn modelId="{27EB60FC-2E41-448C-B9D7-79C713C9B4BB}" type="presParOf" srcId="{F7FA9D28-EFDE-48CD-8AA7-E5FFA3DF5458}" destId="{12BCFE33-5EFB-42FC-81A2-E7A8E9989836}" srcOrd="1" destOrd="0" presId="urn:microsoft.com/office/officeart/2005/8/layout/list1"/>
    <dgm:cxn modelId="{665C7A10-A392-49F7-B556-59E79B4C70AB}" type="presParOf" srcId="{AA14D40B-6303-46FF-9FD3-4AA35C89BCB6}" destId="{0E8FD123-758F-4625-A5B7-662275D37CAD}" srcOrd="17" destOrd="0" presId="urn:microsoft.com/office/officeart/2005/8/layout/list1"/>
    <dgm:cxn modelId="{E54835F4-4C6F-4F30-BD6D-E37572F4FFEB}" type="presParOf" srcId="{AA14D40B-6303-46FF-9FD3-4AA35C89BCB6}" destId="{591D8A4E-0911-4CDE-8123-5E712F4F06F7}" srcOrd="18" destOrd="0" presId="urn:microsoft.com/office/officeart/2005/8/layout/list1"/>
  </dgm:cxnLst>
  <dgm:bg/>
  <dgm:whole/>
</dgm:dataModel>
</file>

<file path=ppt/diagrams/data34.xml><?xml version="1.0" encoding="utf-8"?>
<dgm:dataModel xmlns:dgm="http://schemas.openxmlformats.org/drawingml/2006/diagram" xmlns:a="http://schemas.openxmlformats.org/drawingml/2006/main">
  <dgm:ptLst>
    <dgm:pt modelId="{B6F03C52-C707-4BE0-BDFF-28792DA2ED1C}"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zh-CN" altLang="en-US"/>
        </a:p>
      </dgm:t>
    </dgm:pt>
    <dgm:pt modelId="{2AECC006-9950-4DAF-AA05-F50EE4E6C9D6}">
      <dgm:prSet phldrT="[文本]" custT="1"/>
      <dgm:spPr>
        <a:noFill/>
      </dgm:spPr>
      <dgm:t>
        <a:bodyPr/>
        <a:lstStyle/>
        <a:p>
          <a:r>
            <a:rPr lang="en-US" sz="1200" b="1" dirty="0" smtClean="0"/>
            <a:t>8.</a:t>
          </a:r>
          <a:r>
            <a:rPr lang="en-US" altLang="zh-CN" sz="1200" b="1" dirty="0" smtClean="0"/>
            <a:t>4</a:t>
          </a:r>
          <a:r>
            <a:rPr lang="en-US" sz="1200" b="1" dirty="0" smtClean="0"/>
            <a:t>.1</a:t>
          </a:r>
          <a:r>
            <a:rPr lang="zh-CN" sz="1200" b="1" dirty="0" smtClean="0"/>
            <a:t>智能建筑的基本要求</a:t>
          </a:r>
          <a:endParaRPr lang="zh-CN" altLang="en-US" sz="1200" b="1" dirty="0"/>
        </a:p>
      </dgm:t>
    </dgm:pt>
    <dgm:pt modelId="{CADFE4B1-1102-49EB-A6E5-CCE019B2A83E}" type="parTrans" cxnId="{8C696E29-67CD-4A2F-B589-B5F86BCECE15}">
      <dgm:prSet/>
      <dgm:spPr/>
      <dgm:t>
        <a:bodyPr/>
        <a:lstStyle/>
        <a:p>
          <a:endParaRPr lang="zh-CN" altLang="en-US" sz="1200">
            <a:latin typeface="微软雅黑" pitchFamily="34" charset="-122"/>
            <a:ea typeface="微软雅黑" pitchFamily="34" charset="-122"/>
          </a:endParaRPr>
        </a:p>
      </dgm:t>
    </dgm:pt>
    <dgm:pt modelId="{0A70F14B-E1E5-4272-BC44-003F31436031}" type="sibTrans" cxnId="{8C696E29-67CD-4A2F-B589-B5F86BCECE15}">
      <dgm:prSet/>
      <dgm:spPr/>
      <dgm:t>
        <a:bodyPr/>
        <a:lstStyle/>
        <a:p>
          <a:endParaRPr lang="zh-CN" altLang="en-US" sz="1200">
            <a:latin typeface="微软雅黑" pitchFamily="34" charset="-122"/>
            <a:ea typeface="微软雅黑" pitchFamily="34" charset="-122"/>
          </a:endParaRPr>
        </a:p>
      </dgm:t>
    </dgm:pt>
    <dgm:pt modelId="{4BE96416-3334-439B-835F-165D1C26021A}">
      <dgm:prSet phldrT="[文本]" custT="1"/>
      <dgm:spPr/>
      <dgm:t>
        <a:bodyPr/>
        <a:lstStyle/>
        <a:p>
          <a:r>
            <a:rPr lang="en-US" sz="1200" b="1" dirty="0" smtClean="0"/>
            <a:t>8.4.2</a:t>
          </a:r>
          <a:r>
            <a:rPr lang="zh-CN" sz="1200" b="1" dirty="0" smtClean="0"/>
            <a:t>智能建筑的技术基础</a:t>
          </a:r>
          <a:endParaRPr lang="zh-CN" altLang="en-US" sz="1200" dirty="0">
            <a:latin typeface="微软雅黑" pitchFamily="34" charset="-122"/>
            <a:ea typeface="微软雅黑" pitchFamily="34" charset="-122"/>
          </a:endParaRPr>
        </a:p>
      </dgm:t>
    </dgm:pt>
    <dgm:pt modelId="{8AD0B7D6-5449-4D1B-AD2B-E5C82FD43FEF}" type="parTrans" cxnId="{08562A8D-F58D-4E77-BAAF-0041E74BD624}">
      <dgm:prSet/>
      <dgm:spPr/>
      <dgm:t>
        <a:bodyPr/>
        <a:lstStyle/>
        <a:p>
          <a:endParaRPr lang="zh-CN" altLang="en-US" sz="1200"/>
        </a:p>
      </dgm:t>
    </dgm:pt>
    <dgm:pt modelId="{FF7B5343-56C2-4E06-B17C-33A680FA8BFF}" type="sibTrans" cxnId="{08562A8D-F58D-4E77-BAAF-0041E74BD624}">
      <dgm:prSet/>
      <dgm:spPr/>
      <dgm:t>
        <a:bodyPr/>
        <a:lstStyle/>
        <a:p>
          <a:endParaRPr lang="zh-CN" altLang="en-US" sz="1200"/>
        </a:p>
      </dgm:t>
    </dgm:pt>
    <dgm:pt modelId="{608A66B7-F2B9-4664-A85D-6D1633F75417}" type="pres">
      <dgm:prSet presAssocID="{B6F03C52-C707-4BE0-BDFF-28792DA2ED1C}" presName="Name0" presStyleCnt="0">
        <dgm:presLayoutVars>
          <dgm:chMax val="7"/>
          <dgm:chPref val="7"/>
          <dgm:dir/>
        </dgm:presLayoutVars>
      </dgm:prSet>
      <dgm:spPr/>
      <dgm:t>
        <a:bodyPr/>
        <a:lstStyle/>
        <a:p>
          <a:endParaRPr lang="zh-CN" altLang="en-US"/>
        </a:p>
      </dgm:t>
    </dgm:pt>
    <dgm:pt modelId="{EDA69053-F4FF-4DE1-9F9A-135D5ACDFBCB}" type="pres">
      <dgm:prSet presAssocID="{B6F03C52-C707-4BE0-BDFF-28792DA2ED1C}" presName="Name1" presStyleCnt="0"/>
      <dgm:spPr/>
    </dgm:pt>
    <dgm:pt modelId="{1CDA77D5-8DAB-40F8-BB5C-FB140E792BE7}" type="pres">
      <dgm:prSet presAssocID="{B6F03C52-C707-4BE0-BDFF-28792DA2ED1C}" presName="cycle" presStyleCnt="0"/>
      <dgm:spPr/>
    </dgm:pt>
    <dgm:pt modelId="{E2525ABE-E76F-4409-B391-6D438E1A6B41}" type="pres">
      <dgm:prSet presAssocID="{B6F03C52-C707-4BE0-BDFF-28792DA2ED1C}" presName="srcNode" presStyleLbl="node1" presStyleIdx="0" presStyleCnt="2"/>
      <dgm:spPr/>
    </dgm:pt>
    <dgm:pt modelId="{9604E8C7-4164-4889-9405-51D19B6903FE}" type="pres">
      <dgm:prSet presAssocID="{B6F03C52-C707-4BE0-BDFF-28792DA2ED1C}" presName="conn" presStyleLbl="parChTrans1D2" presStyleIdx="0" presStyleCnt="1"/>
      <dgm:spPr/>
      <dgm:t>
        <a:bodyPr/>
        <a:lstStyle/>
        <a:p>
          <a:endParaRPr lang="zh-CN" altLang="en-US"/>
        </a:p>
      </dgm:t>
    </dgm:pt>
    <dgm:pt modelId="{3DF7F996-BC45-456F-BE11-9BA8CEEB805A}" type="pres">
      <dgm:prSet presAssocID="{B6F03C52-C707-4BE0-BDFF-28792DA2ED1C}" presName="extraNode" presStyleLbl="node1" presStyleIdx="0" presStyleCnt="2"/>
      <dgm:spPr/>
    </dgm:pt>
    <dgm:pt modelId="{37A7347C-D5C8-4D9F-8CC4-75EE98D9F866}" type="pres">
      <dgm:prSet presAssocID="{B6F03C52-C707-4BE0-BDFF-28792DA2ED1C}" presName="dstNode" presStyleLbl="node1" presStyleIdx="0" presStyleCnt="2"/>
      <dgm:spPr/>
    </dgm:pt>
    <dgm:pt modelId="{2912F376-A36D-4567-8887-2A14A8ED7DB5}" type="pres">
      <dgm:prSet presAssocID="{2AECC006-9950-4DAF-AA05-F50EE4E6C9D6}" presName="text_1" presStyleLbl="node1" presStyleIdx="0" presStyleCnt="2">
        <dgm:presLayoutVars>
          <dgm:bulletEnabled val="1"/>
        </dgm:presLayoutVars>
      </dgm:prSet>
      <dgm:spPr/>
      <dgm:t>
        <a:bodyPr/>
        <a:lstStyle/>
        <a:p>
          <a:endParaRPr lang="zh-CN" altLang="en-US"/>
        </a:p>
      </dgm:t>
    </dgm:pt>
    <dgm:pt modelId="{2FDF04C5-B2BB-4ABD-8B30-E68672CE90C4}" type="pres">
      <dgm:prSet presAssocID="{2AECC006-9950-4DAF-AA05-F50EE4E6C9D6}" presName="accent_1" presStyleCnt="0"/>
      <dgm:spPr/>
    </dgm:pt>
    <dgm:pt modelId="{E3BD345B-3D9E-4C33-92B4-D234CE708B1D}" type="pres">
      <dgm:prSet presAssocID="{2AECC006-9950-4DAF-AA05-F50EE4E6C9D6}" presName="accentRepeatNode" presStyleLbl="solidFgAcc1" presStyleIdx="0" presStyleCnt="2"/>
      <dgm:spPr>
        <a:gradFill flip="none" rotWithShape="0">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CN" altLang="en-US"/>
        </a:p>
      </dgm:t>
    </dgm:pt>
    <dgm:pt modelId="{AEC35846-CCB4-483E-992F-A10B7854DA0D}" type="pres">
      <dgm:prSet presAssocID="{4BE96416-3334-439B-835F-165D1C26021A}" presName="text_2" presStyleLbl="node1" presStyleIdx="1" presStyleCnt="2">
        <dgm:presLayoutVars>
          <dgm:bulletEnabled val="1"/>
        </dgm:presLayoutVars>
      </dgm:prSet>
      <dgm:spPr/>
      <dgm:t>
        <a:bodyPr/>
        <a:lstStyle/>
        <a:p>
          <a:endParaRPr lang="zh-CN" altLang="en-US"/>
        </a:p>
      </dgm:t>
    </dgm:pt>
    <dgm:pt modelId="{14884258-F2FB-4C28-AD54-F84AAA35460E}" type="pres">
      <dgm:prSet presAssocID="{4BE96416-3334-439B-835F-165D1C26021A}" presName="accent_2" presStyleCnt="0"/>
      <dgm:spPr/>
    </dgm:pt>
    <dgm:pt modelId="{09595B5F-082A-41A4-8E3D-81B292A2B172}" type="pres">
      <dgm:prSet presAssocID="{4BE96416-3334-439B-835F-165D1C26021A}" presName="accentRepeatNode" presStyleLbl="solidFgAcc1" presStyleIdx="1" presStyleCnt="2"/>
      <dgm:spPr/>
    </dgm:pt>
  </dgm:ptLst>
  <dgm:cxnLst>
    <dgm:cxn modelId="{F1F60BC6-205D-4B64-B805-AC649A02313B}" type="presOf" srcId="{B6F03C52-C707-4BE0-BDFF-28792DA2ED1C}" destId="{608A66B7-F2B9-4664-A85D-6D1633F75417}" srcOrd="0" destOrd="0" presId="urn:microsoft.com/office/officeart/2008/layout/VerticalCurvedList"/>
    <dgm:cxn modelId="{02903655-1342-4F51-8C6A-049DD1F09233}" type="presOf" srcId="{4BE96416-3334-439B-835F-165D1C26021A}" destId="{AEC35846-CCB4-483E-992F-A10B7854DA0D}" srcOrd="0" destOrd="0" presId="urn:microsoft.com/office/officeart/2008/layout/VerticalCurvedList"/>
    <dgm:cxn modelId="{8C696E29-67CD-4A2F-B589-B5F86BCECE15}" srcId="{B6F03C52-C707-4BE0-BDFF-28792DA2ED1C}" destId="{2AECC006-9950-4DAF-AA05-F50EE4E6C9D6}" srcOrd="0" destOrd="0" parTransId="{CADFE4B1-1102-49EB-A6E5-CCE019B2A83E}" sibTransId="{0A70F14B-E1E5-4272-BC44-003F31436031}"/>
    <dgm:cxn modelId="{85DFD8E8-0DAA-43B7-BB0C-FAC80041609C}" type="presOf" srcId="{2AECC006-9950-4DAF-AA05-F50EE4E6C9D6}" destId="{2912F376-A36D-4567-8887-2A14A8ED7DB5}" srcOrd="0" destOrd="0" presId="urn:microsoft.com/office/officeart/2008/layout/VerticalCurvedList"/>
    <dgm:cxn modelId="{08562A8D-F58D-4E77-BAAF-0041E74BD624}" srcId="{B6F03C52-C707-4BE0-BDFF-28792DA2ED1C}" destId="{4BE96416-3334-439B-835F-165D1C26021A}" srcOrd="1" destOrd="0" parTransId="{8AD0B7D6-5449-4D1B-AD2B-E5C82FD43FEF}" sibTransId="{FF7B5343-56C2-4E06-B17C-33A680FA8BFF}"/>
    <dgm:cxn modelId="{A3554536-5965-4EDC-9860-DB39EB54355E}" type="presOf" srcId="{0A70F14B-E1E5-4272-BC44-003F31436031}" destId="{9604E8C7-4164-4889-9405-51D19B6903FE}" srcOrd="0" destOrd="0" presId="urn:microsoft.com/office/officeart/2008/layout/VerticalCurvedList"/>
    <dgm:cxn modelId="{D6B3A0D0-C324-49F9-9263-95F8C7633F9E}" type="presParOf" srcId="{608A66B7-F2B9-4664-A85D-6D1633F75417}" destId="{EDA69053-F4FF-4DE1-9F9A-135D5ACDFBCB}" srcOrd="0" destOrd="0" presId="urn:microsoft.com/office/officeart/2008/layout/VerticalCurvedList"/>
    <dgm:cxn modelId="{982E3F48-D629-4843-9C43-E877D9A69DD1}" type="presParOf" srcId="{EDA69053-F4FF-4DE1-9F9A-135D5ACDFBCB}" destId="{1CDA77D5-8DAB-40F8-BB5C-FB140E792BE7}" srcOrd="0" destOrd="0" presId="urn:microsoft.com/office/officeart/2008/layout/VerticalCurvedList"/>
    <dgm:cxn modelId="{C81036AF-FFE6-4A22-B59D-F7F774072471}" type="presParOf" srcId="{1CDA77D5-8DAB-40F8-BB5C-FB140E792BE7}" destId="{E2525ABE-E76F-4409-B391-6D438E1A6B41}" srcOrd="0" destOrd="0" presId="urn:microsoft.com/office/officeart/2008/layout/VerticalCurvedList"/>
    <dgm:cxn modelId="{25779A68-37D0-4566-81FE-EE56945A04BC}" type="presParOf" srcId="{1CDA77D5-8DAB-40F8-BB5C-FB140E792BE7}" destId="{9604E8C7-4164-4889-9405-51D19B6903FE}" srcOrd="1" destOrd="0" presId="urn:microsoft.com/office/officeart/2008/layout/VerticalCurvedList"/>
    <dgm:cxn modelId="{6A8C3471-DBA0-4EB6-97E1-15516D6828D6}" type="presParOf" srcId="{1CDA77D5-8DAB-40F8-BB5C-FB140E792BE7}" destId="{3DF7F996-BC45-456F-BE11-9BA8CEEB805A}" srcOrd="2" destOrd="0" presId="urn:microsoft.com/office/officeart/2008/layout/VerticalCurvedList"/>
    <dgm:cxn modelId="{E50BACD9-3B7F-43E9-AA5B-069014598313}" type="presParOf" srcId="{1CDA77D5-8DAB-40F8-BB5C-FB140E792BE7}" destId="{37A7347C-D5C8-4D9F-8CC4-75EE98D9F866}" srcOrd="3" destOrd="0" presId="urn:microsoft.com/office/officeart/2008/layout/VerticalCurvedList"/>
    <dgm:cxn modelId="{24CF84C8-3F49-4F74-969F-B33C8E7DDD92}" type="presParOf" srcId="{EDA69053-F4FF-4DE1-9F9A-135D5ACDFBCB}" destId="{2912F376-A36D-4567-8887-2A14A8ED7DB5}" srcOrd="1" destOrd="0" presId="urn:microsoft.com/office/officeart/2008/layout/VerticalCurvedList"/>
    <dgm:cxn modelId="{84172E84-D2D3-4A00-8CDE-FE45411C618B}" type="presParOf" srcId="{EDA69053-F4FF-4DE1-9F9A-135D5ACDFBCB}" destId="{2FDF04C5-B2BB-4ABD-8B30-E68672CE90C4}" srcOrd="2" destOrd="0" presId="urn:microsoft.com/office/officeart/2008/layout/VerticalCurvedList"/>
    <dgm:cxn modelId="{0C5E689C-6768-4DD9-BB44-1471118CBEEA}" type="presParOf" srcId="{2FDF04C5-B2BB-4ABD-8B30-E68672CE90C4}" destId="{E3BD345B-3D9E-4C33-92B4-D234CE708B1D}" srcOrd="0" destOrd="0" presId="urn:microsoft.com/office/officeart/2008/layout/VerticalCurvedList"/>
    <dgm:cxn modelId="{8EAC7837-DD67-43C3-9BBD-EE662E0B0D57}" type="presParOf" srcId="{EDA69053-F4FF-4DE1-9F9A-135D5ACDFBCB}" destId="{AEC35846-CCB4-483E-992F-A10B7854DA0D}" srcOrd="3" destOrd="0" presId="urn:microsoft.com/office/officeart/2008/layout/VerticalCurvedList"/>
    <dgm:cxn modelId="{CD5A04D4-D204-4C61-82EE-D7678B8CB61C}" type="presParOf" srcId="{EDA69053-F4FF-4DE1-9F9A-135D5ACDFBCB}" destId="{14884258-F2FB-4C28-AD54-F84AAA35460E}" srcOrd="4" destOrd="0" presId="urn:microsoft.com/office/officeart/2008/layout/VerticalCurvedList"/>
    <dgm:cxn modelId="{1EB64F2C-1020-4A59-999A-0895629E2A68}" type="presParOf" srcId="{14884258-F2FB-4C28-AD54-F84AAA35460E}" destId="{09595B5F-082A-41A4-8E3D-81B292A2B172}" srcOrd="0" destOrd="0" presId="urn:microsoft.com/office/officeart/2008/layout/VerticalCurvedList"/>
  </dgm:cxnLst>
  <dgm:bg/>
  <dgm:whole/>
</dgm:dataModel>
</file>

<file path=ppt/diagrams/data35.xml><?xml version="1.0" encoding="utf-8"?>
<dgm:dataModel xmlns:dgm="http://schemas.openxmlformats.org/drawingml/2006/diagram" xmlns:a="http://schemas.openxmlformats.org/drawingml/2006/main">
  <dgm:ptLst>
    <dgm:pt modelId="{349C3D4B-C92A-4670-97E7-A8F8B7A46C75}" type="doc">
      <dgm:prSet loTypeId="urn:microsoft.com/office/officeart/2005/8/layout/radial5" loCatId="cycle" qsTypeId="urn:microsoft.com/office/officeart/2005/8/quickstyle/simple3" qsCatId="simple" csTypeId="urn:microsoft.com/office/officeart/2005/8/colors/colorful4" csCatId="colorful" phldr="1"/>
      <dgm:spPr/>
      <dgm:t>
        <a:bodyPr/>
        <a:lstStyle/>
        <a:p>
          <a:endParaRPr lang="zh-CN" altLang="en-US"/>
        </a:p>
      </dgm:t>
    </dgm:pt>
    <dgm:pt modelId="{8962511E-209D-4A14-8D68-40D36AD4564E}">
      <dgm:prSet phldrT="[文本]" custT="1"/>
      <dgm:spPr/>
      <dgm:t>
        <a:bodyPr/>
        <a:lstStyle/>
        <a:p>
          <a:r>
            <a:rPr lang="zh-CN" altLang="en-US" sz="1200" b="1" dirty="0" smtClean="0"/>
            <a:t>“六性”</a:t>
          </a:r>
          <a:endParaRPr lang="zh-CN" altLang="en-US" sz="1200" b="1" dirty="0"/>
        </a:p>
      </dgm:t>
    </dgm:pt>
    <dgm:pt modelId="{A91ADDF6-FE9C-4FCA-9549-63FBF4EF6FE2}" type="parTrans" cxnId="{31748A4B-CFF7-442C-90BE-446D4F9747E8}">
      <dgm:prSet/>
      <dgm:spPr/>
      <dgm:t>
        <a:bodyPr/>
        <a:lstStyle/>
        <a:p>
          <a:endParaRPr lang="zh-CN" altLang="en-US" sz="1200" b="0"/>
        </a:p>
      </dgm:t>
    </dgm:pt>
    <dgm:pt modelId="{7848277A-03B6-499B-BD92-FF41AD17EAB9}" type="sibTrans" cxnId="{31748A4B-CFF7-442C-90BE-446D4F9747E8}">
      <dgm:prSet/>
      <dgm:spPr/>
      <dgm:t>
        <a:bodyPr/>
        <a:lstStyle/>
        <a:p>
          <a:endParaRPr lang="zh-CN" altLang="en-US" sz="1200" b="0"/>
        </a:p>
      </dgm:t>
    </dgm:pt>
    <dgm:pt modelId="{DC3DA3CF-CC26-44E1-899A-36CA072537EC}">
      <dgm:prSet phldrT="[文本]" custT="1"/>
      <dgm:spPr/>
      <dgm:t>
        <a:bodyPr/>
        <a:lstStyle/>
        <a:p>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舒适性</a:t>
          </a:r>
          <a:endParaRPr lang="zh-CN" altLang="en-US" sz="1200" b="0" dirty="0"/>
        </a:p>
      </dgm:t>
    </dgm:pt>
    <dgm:pt modelId="{9E2F533E-B196-448E-8453-CE756D20FF22}" type="parTrans" cxnId="{A9735203-F415-4547-9CAC-4D60F90B40DC}">
      <dgm:prSet custT="1"/>
      <dgm:spPr/>
      <dgm:t>
        <a:bodyPr/>
        <a:lstStyle/>
        <a:p>
          <a:endParaRPr lang="zh-CN" altLang="en-US" sz="1200" b="0"/>
        </a:p>
      </dgm:t>
    </dgm:pt>
    <dgm:pt modelId="{C39894E2-9A37-4416-B074-7183C89D37C1}" type="sibTrans" cxnId="{A9735203-F415-4547-9CAC-4D60F90B40DC}">
      <dgm:prSet/>
      <dgm:spPr/>
      <dgm:t>
        <a:bodyPr/>
        <a:lstStyle/>
        <a:p>
          <a:endParaRPr lang="zh-CN" altLang="en-US" sz="1200" b="0"/>
        </a:p>
      </dgm:t>
    </dgm:pt>
    <dgm:pt modelId="{A0A62E44-C8B8-45C9-9A18-04D085316A2A}">
      <dgm:prSet phldrT="[文本]" custT="1"/>
      <dgm:spPr/>
      <dgm:t>
        <a:bodyPr/>
        <a:lstStyle/>
        <a:p>
          <a:r>
            <a:rPr lang="zh-CN" altLang="en-US" sz="1200" b="0" dirty="0" smtClean="0"/>
            <a:t>高效性</a:t>
          </a:r>
          <a:endParaRPr lang="zh-CN" altLang="en-US" sz="1200" b="0" dirty="0"/>
        </a:p>
      </dgm:t>
    </dgm:pt>
    <dgm:pt modelId="{E4587C15-701F-42A3-AD09-50A330B0B7DC}" type="parTrans" cxnId="{89B35066-37FC-4EE5-9779-26AA19DD755B}">
      <dgm:prSet custT="1"/>
      <dgm:spPr/>
      <dgm:t>
        <a:bodyPr/>
        <a:lstStyle/>
        <a:p>
          <a:endParaRPr lang="zh-CN" altLang="en-US" sz="1200" b="0"/>
        </a:p>
      </dgm:t>
    </dgm:pt>
    <dgm:pt modelId="{3E76F312-4397-449C-9B6E-C0E9DC5C4588}" type="sibTrans" cxnId="{89B35066-37FC-4EE5-9779-26AA19DD755B}">
      <dgm:prSet/>
      <dgm:spPr/>
      <dgm:t>
        <a:bodyPr/>
        <a:lstStyle/>
        <a:p>
          <a:endParaRPr lang="zh-CN" altLang="en-US" sz="1200" b="0"/>
        </a:p>
      </dgm:t>
    </dgm:pt>
    <dgm:pt modelId="{12D8A9CB-57EA-457A-8B79-C0CEAB7A49A6}">
      <dgm:prSet phldrT="[文本]" custT="1"/>
      <dgm:spPr/>
      <dgm:t>
        <a:bodyPr/>
        <a:lstStyle/>
        <a:p>
          <a:r>
            <a:rPr lang="zh-CN" altLang="en-US" sz="1200" b="0" dirty="0" smtClean="0"/>
            <a:t>方便性</a:t>
          </a:r>
          <a:endParaRPr lang="zh-CN" altLang="en-US" sz="1200" b="0" dirty="0"/>
        </a:p>
      </dgm:t>
    </dgm:pt>
    <dgm:pt modelId="{A636C84A-14AA-43EE-8D6A-9380A33FBDD0}" type="parTrans" cxnId="{CD09A6FB-B911-41A9-A5A4-4A4AD64F7A81}">
      <dgm:prSet custT="1"/>
      <dgm:spPr/>
      <dgm:t>
        <a:bodyPr/>
        <a:lstStyle/>
        <a:p>
          <a:endParaRPr lang="zh-CN" altLang="en-US" sz="1200" b="0"/>
        </a:p>
      </dgm:t>
    </dgm:pt>
    <dgm:pt modelId="{BE6412BC-B378-4752-97D0-4D1C39A7084D}" type="sibTrans" cxnId="{CD09A6FB-B911-41A9-A5A4-4A4AD64F7A81}">
      <dgm:prSet/>
      <dgm:spPr/>
      <dgm:t>
        <a:bodyPr/>
        <a:lstStyle/>
        <a:p>
          <a:endParaRPr lang="zh-CN" altLang="en-US" sz="1200" b="0"/>
        </a:p>
      </dgm:t>
    </dgm:pt>
    <dgm:pt modelId="{EE086DCD-F0CD-400E-A0B3-4F47DF42B08A}">
      <dgm:prSet phldrT="[文本]" custT="1"/>
      <dgm:spPr/>
      <dgm:t>
        <a:bodyPr/>
        <a:lstStyle/>
        <a:p>
          <a:r>
            <a:rPr lang="zh-CN" altLang="en-US" sz="1200" b="0" dirty="0" smtClean="0"/>
            <a:t>可靠性</a:t>
          </a:r>
          <a:endParaRPr lang="zh-CN" altLang="en-US" sz="1200" b="0" dirty="0"/>
        </a:p>
      </dgm:t>
    </dgm:pt>
    <dgm:pt modelId="{88661001-1F9B-4DAA-BFCD-524E1C8ABE7B}" type="parTrans" cxnId="{70B898F4-9012-4BF4-BF2F-2D5A58D10CBB}">
      <dgm:prSet custT="1"/>
      <dgm:spPr/>
      <dgm:t>
        <a:bodyPr/>
        <a:lstStyle/>
        <a:p>
          <a:endParaRPr lang="zh-CN" altLang="en-US" sz="1200" b="0"/>
        </a:p>
      </dgm:t>
    </dgm:pt>
    <dgm:pt modelId="{D17BDE6B-5B3C-4D25-BB71-12060F2D1628}" type="sibTrans" cxnId="{70B898F4-9012-4BF4-BF2F-2D5A58D10CBB}">
      <dgm:prSet/>
      <dgm:spPr/>
      <dgm:t>
        <a:bodyPr/>
        <a:lstStyle/>
        <a:p>
          <a:endParaRPr lang="zh-CN" altLang="en-US" sz="1200" b="0"/>
        </a:p>
      </dgm:t>
    </dgm:pt>
    <dgm:pt modelId="{EFFE95B3-FDF2-4863-A5FE-31790DE0AF7F}">
      <dgm:prSet phldrT="[文本]" custT="1"/>
      <dgm:spPr/>
      <dgm:t>
        <a:bodyPr/>
        <a:lstStyle/>
        <a:p>
          <a:r>
            <a:rPr lang="zh-CN" altLang="en-US" sz="1200" b="0" dirty="0" smtClean="0"/>
            <a:t>适应性</a:t>
          </a:r>
          <a:endParaRPr lang="zh-CN" altLang="en-US" sz="1200" b="0" dirty="0"/>
        </a:p>
      </dgm:t>
    </dgm:pt>
    <dgm:pt modelId="{82603FF1-6EAD-4077-BD17-1210BB5617C7}" type="parTrans" cxnId="{D8E5AB0B-FAB6-4984-94A0-9354B7236376}">
      <dgm:prSet custT="1"/>
      <dgm:spPr/>
      <dgm:t>
        <a:bodyPr/>
        <a:lstStyle/>
        <a:p>
          <a:endParaRPr lang="zh-CN" altLang="en-US" sz="1200" b="0"/>
        </a:p>
      </dgm:t>
    </dgm:pt>
    <dgm:pt modelId="{1341F2B0-AC3C-423F-986F-FF704FD98A31}" type="sibTrans" cxnId="{D8E5AB0B-FAB6-4984-94A0-9354B7236376}">
      <dgm:prSet/>
      <dgm:spPr/>
      <dgm:t>
        <a:bodyPr/>
        <a:lstStyle/>
        <a:p>
          <a:endParaRPr lang="zh-CN" altLang="en-US" sz="1200" b="0"/>
        </a:p>
      </dgm:t>
    </dgm:pt>
    <dgm:pt modelId="{764126F3-AAE6-4996-AD5D-4CCD8DA69C32}">
      <dgm:prSet phldrT="[文本]" custT="1"/>
      <dgm:spPr/>
      <dgm:t>
        <a:bodyPr/>
        <a:lstStyle/>
        <a:p>
          <a:r>
            <a:rPr lang="zh-CN" altLang="en-US" sz="1200" b="0" dirty="0" smtClean="0"/>
            <a:t>安全性</a:t>
          </a:r>
          <a:endParaRPr lang="zh-CN" altLang="en-US" sz="1200" b="0" dirty="0"/>
        </a:p>
      </dgm:t>
    </dgm:pt>
    <dgm:pt modelId="{0C078C8E-C108-4201-8F90-D9A9AE49785D}" type="parTrans" cxnId="{9BB460D7-61E9-4E25-880E-7D619404E546}">
      <dgm:prSet custT="1"/>
      <dgm:spPr/>
      <dgm:t>
        <a:bodyPr/>
        <a:lstStyle/>
        <a:p>
          <a:endParaRPr lang="zh-CN" altLang="en-US" sz="1200" b="0"/>
        </a:p>
      </dgm:t>
    </dgm:pt>
    <dgm:pt modelId="{76EE7106-C184-4CCF-AE9B-65E1116E28AA}" type="sibTrans" cxnId="{9BB460D7-61E9-4E25-880E-7D619404E546}">
      <dgm:prSet/>
      <dgm:spPr/>
      <dgm:t>
        <a:bodyPr/>
        <a:lstStyle/>
        <a:p>
          <a:endParaRPr lang="zh-CN" altLang="en-US" sz="1200" b="0"/>
        </a:p>
      </dgm:t>
    </dgm:pt>
    <dgm:pt modelId="{63427FD2-BC1C-4158-B0FD-027EF0A7ED7F}" type="pres">
      <dgm:prSet presAssocID="{349C3D4B-C92A-4670-97E7-A8F8B7A46C75}" presName="Name0" presStyleCnt="0">
        <dgm:presLayoutVars>
          <dgm:chMax val="1"/>
          <dgm:dir/>
          <dgm:animLvl val="ctr"/>
          <dgm:resizeHandles val="exact"/>
        </dgm:presLayoutVars>
      </dgm:prSet>
      <dgm:spPr/>
      <dgm:t>
        <a:bodyPr/>
        <a:lstStyle/>
        <a:p>
          <a:endParaRPr lang="zh-CN" altLang="en-US"/>
        </a:p>
      </dgm:t>
    </dgm:pt>
    <dgm:pt modelId="{19904CB6-085F-4E8E-A5B5-EA94604573C6}" type="pres">
      <dgm:prSet presAssocID="{8962511E-209D-4A14-8D68-40D36AD4564E}" presName="centerShape" presStyleLbl="node0" presStyleIdx="0" presStyleCnt="1"/>
      <dgm:spPr/>
      <dgm:t>
        <a:bodyPr/>
        <a:lstStyle/>
        <a:p>
          <a:endParaRPr lang="zh-CN" altLang="en-US"/>
        </a:p>
      </dgm:t>
    </dgm:pt>
    <dgm:pt modelId="{2BC51060-9A5F-4552-B544-C9F148A558E2}" type="pres">
      <dgm:prSet presAssocID="{9E2F533E-B196-448E-8453-CE756D20FF22}" presName="parTrans" presStyleLbl="sibTrans2D1" presStyleIdx="0" presStyleCnt="6"/>
      <dgm:spPr/>
      <dgm:t>
        <a:bodyPr/>
        <a:lstStyle/>
        <a:p>
          <a:endParaRPr lang="zh-CN" altLang="en-US"/>
        </a:p>
      </dgm:t>
    </dgm:pt>
    <dgm:pt modelId="{1F8C673D-9743-40A6-86BE-DFD9E36FD121}" type="pres">
      <dgm:prSet presAssocID="{9E2F533E-B196-448E-8453-CE756D20FF22}" presName="connectorText" presStyleLbl="sibTrans2D1" presStyleIdx="0" presStyleCnt="6"/>
      <dgm:spPr/>
      <dgm:t>
        <a:bodyPr/>
        <a:lstStyle/>
        <a:p>
          <a:endParaRPr lang="zh-CN" altLang="en-US"/>
        </a:p>
      </dgm:t>
    </dgm:pt>
    <dgm:pt modelId="{954384A9-F6FF-4A8B-8873-012AF6688C92}" type="pres">
      <dgm:prSet presAssocID="{DC3DA3CF-CC26-44E1-899A-36CA072537EC}" presName="node" presStyleLbl="node1" presStyleIdx="0" presStyleCnt="6">
        <dgm:presLayoutVars>
          <dgm:bulletEnabled val="1"/>
        </dgm:presLayoutVars>
      </dgm:prSet>
      <dgm:spPr/>
      <dgm:t>
        <a:bodyPr/>
        <a:lstStyle/>
        <a:p>
          <a:endParaRPr lang="zh-CN" altLang="en-US"/>
        </a:p>
      </dgm:t>
    </dgm:pt>
    <dgm:pt modelId="{400740B6-F0B7-4BCD-8726-CAB0DB56273C}" type="pres">
      <dgm:prSet presAssocID="{E4587C15-701F-42A3-AD09-50A330B0B7DC}" presName="parTrans" presStyleLbl="sibTrans2D1" presStyleIdx="1" presStyleCnt="6"/>
      <dgm:spPr/>
      <dgm:t>
        <a:bodyPr/>
        <a:lstStyle/>
        <a:p>
          <a:endParaRPr lang="zh-CN" altLang="en-US"/>
        </a:p>
      </dgm:t>
    </dgm:pt>
    <dgm:pt modelId="{B65AC8EB-0308-41D0-B4B8-EC2C95FF6B50}" type="pres">
      <dgm:prSet presAssocID="{E4587C15-701F-42A3-AD09-50A330B0B7DC}" presName="connectorText" presStyleLbl="sibTrans2D1" presStyleIdx="1" presStyleCnt="6"/>
      <dgm:spPr/>
      <dgm:t>
        <a:bodyPr/>
        <a:lstStyle/>
        <a:p>
          <a:endParaRPr lang="zh-CN" altLang="en-US"/>
        </a:p>
      </dgm:t>
    </dgm:pt>
    <dgm:pt modelId="{4B27E47A-D32A-4554-9FF0-0DA8A59CCB4C}" type="pres">
      <dgm:prSet presAssocID="{A0A62E44-C8B8-45C9-9A18-04D085316A2A}" presName="node" presStyleLbl="node1" presStyleIdx="1" presStyleCnt="6">
        <dgm:presLayoutVars>
          <dgm:bulletEnabled val="1"/>
        </dgm:presLayoutVars>
      </dgm:prSet>
      <dgm:spPr/>
      <dgm:t>
        <a:bodyPr/>
        <a:lstStyle/>
        <a:p>
          <a:endParaRPr lang="zh-CN" altLang="en-US"/>
        </a:p>
      </dgm:t>
    </dgm:pt>
    <dgm:pt modelId="{AE87E3FB-2D67-4D0D-879A-B4E2E9ED256E}" type="pres">
      <dgm:prSet presAssocID="{A636C84A-14AA-43EE-8D6A-9380A33FBDD0}" presName="parTrans" presStyleLbl="sibTrans2D1" presStyleIdx="2" presStyleCnt="6"/>
      <dgm:spPr/>
      <dgm:t>
        <a:bodyPr/>
        <a:lstStyle/>
        <a:p>
          <a:endParaRPr lang="zh-CN" altLang="en-US"/>
        </a:p>
      </dgm:t>
    </dgm:pt>
    <dgm:pt modelId="{9EED6CFF-D532-4145-9A6E-CA88E5878426}" type="pres">
      <dgm:prSet presAssocID="{A636C84A-14AA-43EE-8D6A-9380A33FBDD0}" presName="connectorText" presStyleLbl="sibTrans2D1" presStyleIdx="2" presStyleCnt="6"/>
      <dgm:spPr/>
      <dgm:t>
        <a:bodyPr/>
        <a:lstStyle/>
        <a:p>
          <a:endParaRPr lang="zh-CN" altLang="en-US"/>
        </a:p>
      </dgm:t>
    </dgm:pt>
    <dgm:pt modelId="{A5F270DE-1D95-4F6F-83AC-5F63CAA4F45C}" type="pres">
      <dgm:prSet presAssocID="{12D8A9CB-57EA-457A-8B79-C0CEAB7A49A6}" presName="node" presStyleLbl="node1" presStyleIdx="2" presStyleCnt="6">
        <dgm:presLayoutVars>
          <dgm:bulletEnabled val="1"/>
        </dgm:presLayoutVars>
      </dgm:prSet>
      <dgm:spPr/>
      <dgm:t>
        <a:bodyPr/>
        <a:lstStyle/>
        <a:p>
          <a:endParaRPr lang="zh-CN" altLang="en-US"/>
        </a:p>
      </dgm:t>
    </dgm:pt>
    <dgm:pt modelId="{2BB8AC7B-D37B-45FF-AE07-F354C98A438C}" type="pres">
      <dgm:prSet presAssocID="{82603FF1-6EAD-4077-BD17-1210BB5617C7}" presName="parTrans" presStyleLbl="sibTrans2D1" presStyleIdx="3" presStyleCnt="6"/>
      <dgm:spPr/>
      <dgm:t>
        <a:bodyPr/>
        <a:lstStyle/>
        <a:p>
          <a:endParaRPr lang="zh-CN" altLang="en-US"/>
        </a:p>
      </dgm:t>
    </dgm:pt>
    <dgm:pt modelId="{6CCA8B99-9ECF-4331-8154-901B156D50B7}" type="pres">
      <dgm:prSet presAssocID="{82603FF1-6EAD-4077-BD17-1210BB5617C7}" presName="connectorText" presStyleLbl="sibTrans2D1" presStyleIdx="3" presStyleCnt="6"/>
      <dgm:spPr/>
      <dgm:t>
        <a:bodyPr/>
        <a:lstStyle/>
        <a:p>
          <a:endParaRPr lang="zh-CN" altLang="en-US"/>
        </a:p>
      </dgm:t>
    </dgm:pt>
    <dgm:pt modelId="{83240333-FCB2-4C1F-B61A-9C107DFBA3C7}" type="pres">
      <dgm:prSet presAssocID="{EFFE95B3-FDF2-4863-A5FE-31790DE0AF7F}" presName="node" presStyleLbl="node1" presStyleIdx="3" presStyleCnt="6">
        <dgm:presLayoutVars>
          <dgm:bulletEnabled val="1"/>
        </dgm:presLayoutVars>
      </dgm:prSet>
      <dgm:spPr/>
      <dgm:t>
        <a:bodyPr/>
        <a:lstStyle/>
        <a:p>
          <a:endParaRPr lang="zh-CN" altLang="en-US"/>
        </a:p>
      </dgm:t>
    </dgm:pt>
    <dgm:pt modelId="{A4AF479E-DAE5-4207-B0CB-227F08739648}" type="pres">
      <dgm:prSet presAssocID="{0C078C8E-C108-4201-8F90-D9A9AE49785D}" presName="parTrans" presStyleLbl="sibTrans2D1" presStyleIdx="4" presStyleCnt="6"/>
      <dgm:spPr/>
      <dgm:t>
        <a:bodyPr/>
        <a:lstStyle/>
        <a:p>
          <a:endParaRPr lang="zh-CN" altLang="en-US"/>
        </a:p>
      </dgm:t>
    </dgm:pt>
    <dgm:pt modelId="{8A748A57-0EE3-4E2F-8630-CBD1CA3C7BCF}" type="pres">
      <dgm:prSet presAssocID="{0C078C8E-C108-4201-8F90-D9A9AE49785D}" presName="connectorText" presStyleLbl="sibTrans2D1" presStyleIdx="4" presStyleCnt="6"/>
      <dgm:spPr/>
      <dgm:t>
        <a:bodyPr/>
        <a:lstStyle/>
        <a:p>
          <a:endParaRPr lang="zh-CN" altLang="en-US"/>
        </a:p>
      </dgm:t>
    </dgm:pt>
    <dgm:pt modelId="{5BCAC1D5-1A82-4367-B2D2-602F5FC53F7B}" type="pres">
      <dgm:prSet presAssocID="{764126F3-AAE6-4996-AD5D-4CCD8DA69C32}" presName="node" presStyleLbl="node1" presStyleIdx="4" presStyleCnt="6">
        <dgm:presLayoutVars>
          <dgm:bulletEnabled val="1"/>
        </dgm:presLayoutVars>
      </dgm:prSet>
      <dgm:spPr/>
      <dgm:t>
        <a:bodyPr/>
        <a:lstStyle/>
        <a:p>
          <a:endParaRPr lang="zh-CN" altLang="en-US"/>
        </a:p>
      </dgm:t>
    </dgm:pt>
    <dgm:pt modelId="{9BE59D91-0DAD-4656-842F-242DCA6DB9CF}" type="pres">
      <dgm:prSet presAssocID="{88661001-1F9B-4DAA-BFCD-524E1C8ABE7B}" presName="parTrans" presStyleLbl="sibTrans2D1" presStyleIdx="5" presStyleCnt="6"/>
      <dgm:spPr/>
      <dgm:t>
        <a:bodyPr/>
        <a:lstStyle/>
        <a:p>
          <a:endParaRPr lang="zh-CN" altLang="en-US"/>
        </a:p>
      </dgm:t>
    </dgm:pt>
    <dgm:pt modelId="{677CC945-76DC-4495-83D4-688DDCE5A807}" type="pres">
      <dgm:prSet presAssocID="{88661001-1F9B-4DAA-BFCD-524E1C8ABE7B}" presName="connectorText" presStyleLbl="sibTrans2D1" presStyleIdx="5" presStyleCnt="6"/>
      <dgm:spPr/>
      <dgm:t>
        <a:bodyPr/>
        <a:lstStyle/>
        <a:p>
          <a:endParaRPr lang="zh-CN" altLang="en-US"/>
        </a:p>
      </dgm:t>
    </dgm:pt>
    <dgm:pt modelId="{79F57FEC-961F-4F37-8247-3EB5D21939F1}" type="pres">
      <dgm:prSet presAssocID="{EE086DCD-F0CD-400E-A0B3-4F47DF42B08A}" presName="node" presStyleLbl="node1" presStyleIdx="5" presStyleCnt="6">
        <dgm:presLayoutVars>
          <dgm:bulletEnabled val="1"/>
        </dgm:presLayoutVars>
      </dgm:prSet>
      <dgm:spPr/>
      <dgm:t>
        <a:bodyPr/>
        <a:lstStyle/>
        <a:p>
          <a:endParaRPr lang="zh-CN" altLang="en-US"/>
        </a:p>
      </dgm:t>
    </dgm:pt>
  </dgm:ptLst>
  <dgm:cxnLst>
    <dgm:cxn modelId="{48807D42-0540-46DC-871F-6DB4F6D15140}" type="presOf" srcId="{9E2F533E-B196-448E-8453-CE756D20FF22}" destId="{1F8C673D-9743-40A6-86BE-DFD9E36FD121}" srcOrd="1" destOrd="0" presId="urn:microsoft.com/office/officeart/2005/8/layout/radial5"/>
    <dgm:cxn modelId="{4F42F475-FFDE-4E8D-B918-09CAACF76C80}" type="presOf" srcId="{8962511E-209D-4A14-8D68-40D36AD4564E}" destId="{19904CB6-085F-4E8E-A5B5-EA94604573C6}" srcOrd="0" destOrd="0" presId="urn:microsoft.com/office/officeart/2005/8/layout/radial5"/>
    <dgm:cxn modelId="{5114A854-BC82-4E80-B293-714F1286EDD7}" type="presOf" srcId="{A636C84A-14AA-43EE-8D6A-9380A33FBDD0}" destId="{AE87E3FB-2D67-4D0D-879A-B4E2E9ED256E}" srcOrd="0" destOrd="0" presId="urn:microsoft.com/office/officeart/2005/8/layout/radial5"/>
    <dgm:cxn modelId="{EFCF2AA0-D7BC-44F3-A7BA-DFC6100A2CC0}" type="presOf" srcId="{12D8A9CB-57EA-457A-8B79-C0CEAB7A49A6}" destId="{A5F270DE-1D95-4F6F-83AC-5F63CAA4F45C}" srcOrd="0" destOrd="0" presId="urn:microsoft.com/office/officeart/2005/8/layout/radial5"/>
    <dgm:cxn modelId="{3B0CD7E5-A36F-425B-8E9A-DD549041C481}" type="presOf" srcId="{82603FF1-6EAD-4077-BD17-1210BB5617C7}" destId="{6CCA8B99-9ECF-4331-8154-901B156D50B7}" srcOrd="1" destOrd="0" presId="urn:microsoft.com/office/officeart/2005/8/layout/radial5"/>
    <dgm:cxn modelId="{CD09A6FB-B911-41A9-A5A4-4A4AD64F7A81}" srcId="{8962511E-209D-4A14-8D68-40D36AD4564E}" destId="{12D8A9CB-57EA-457A-8B79-C0CEAB7A49A6}" srcOrd="2" destOrd="0" parTransId="{A636C84A-14AA-43EE-8D6A-9380A33FBDD0}" sibTransId="{BE6412BC-B378-4752-97D0-4D1C39A7084D}"/>
    <dgm:cxn modelId="{C73BD026-7C16-4EFD-A693-2596A936A2D3}" type="presOf" srcId="{764126F3-AAE6-4996-AD5D-4CCD8DA69C32}" destId="{5BCAC1D5-1A82-4367-B2D2-602F5FC53F7B}" srcOrd="0" destOrd="0" presId="urn:microsoft.com/office/officeart/2005/8/layout/radial5"/>
    <dgm:cxn modelId="{401D6CF4-383E-4042-B472-13315626114B}" type="presOf" srcId="{E4587C15-701F-42A3-AD09-50A330B0B7DC}" destId="{400740B6-F0B7-4BCD-8726-CAB0DB56273C}" srcOrd="0" destOrd="0" presId="urn:microsoft.com/office/officeart/2005/8/layout/radial5"/>
    <dgm:cxn modelId="{AA26203D-1366-4672-979A-4414F606C89E}" type="presOf" srcId="{82603FF1-6EAD-4077-BD17-1210BB5617C7}" destId="{2BB8AC7B-D37B-45FF-AE07-F354C98A438C}" srcOrd="0" destOrd="0" presId="urn:microsoft.com/office/officeart/2005/8/layout/radial5"/>
    <dgm:cxn modelId="{E78928EA-9119-4747-A6AE-10BBEFEBC0CC}" type="presOf" srcId="{EE086DCD-F0CD-400E-A0B3-4F47DF42B08A}" destId="{79F57FEC-961F-4F37-8247-3EB5D21939F1}" srcOrd="0" destOrd="0" presId="urn:microsoft.com/office/officeart/2005/8/layout/radial5"/>
    <dgm:cxn modelId="{03E8B63C-A51E-4953-887A-505FCE76EBE5}" type="presOf" srcId="{88661001-1F9B-4DAA-BFCD-524E1C8ABE7B}" destId="{9BE59D91-0DAD-4656-842F-242DCA6DB9CF}" srcOrd="0" destOrd="0" presId="urn:microsoft.com/office/officeart/2005/8/layout/radial5"/>
    <dgm:cxn modelId="{26F72F17-CED9-4D90-BA34-257BA6538F66}" type="presOf" srcId="{EFFE95B3-FDF2-4863-A5FE-31790DE0AF7F}" destId="{83240333-FCB2-4C1F-B61A-9C107DFBA3C7}" srcOrd="0" destOrd="0" presId="urn:microsoft.com/office/officeart/2005/8/layout/radial5"/>
    <dgm:cxn modelId="{9BB460D7-61E9-4E25-880E-7D619404E546}" srcId="{8962511E-209D-4A14-8D68-40D36AD4564E}" destId="{764126F3-AAE6-4996-AD5D-4CCD8DA69C32}" srcOrd="4" destOrd="0" parTransId="{0C078C8E-C108-4201-8F90-D9A9AE49785D}" sibTransId="{76EE7106-C184-4CCF-AE9B-65E1116E28AA}"/>
    <dgm:cxn modelId="{434E0A5B-D6C7-47F4-9D8F-846F3244FF13}" type="presOf" srcId="{349C3D4B-C92A-4670-97E7-A8F8B7A46C75}" destId="{63427FD2-BC1C-4158-B0FD-027EF0A7ED7F}" srcOrd="0" destOrd="0" presId="urn:microsoft.com/office/officeart/2005/8/layout/radial5"/>
    <dgm:cxn modelId="{3E3DBA7C-14B6-497C-86A8-CCB895562446}" type="presOf" srcId="{0C078C8E-C108-4201-8F90-D9A9AE49785D}" destId="{8A748A57-0EE3-4E2F-8630-CBD1CA3C7BCF}" srcOrd="1" destOrd="0" presId="urn:microsoft.com/office/officeart/2005/8/layout/radial5"/>
    <dgm:cxn modelId="{31748A4B-CFF7-442C-90BE-446D4F9747E8}" srcId="{349C3D4B-C92A-4670-97E7-A8F8B7A46C75}" destId="{8962511E-209D-4A14-8D68-40D36AD4564E}" srcOrd="0" destOrd="0" parTransId="{A91ADDF6-FE9C-4FCA-9549-63FBF4EF6FE2}" sibTransId="{7848277A-03B6-499B-BD92-FF41AD17EAB9}"/>
    <dgm:cxn modelId="{70B898F4-9012-4BF4-BF2F-2D5A58D10CBB}" srcId="{8962511E-209D-4A14-8D68-40D36AD4564E}" destId="{EE086DCD-F0CD-400E-A0B3-4F47DF42B08A}" srcOrd="5" destOrd="0" parTransId="{88661001-1F9B-4DAA-BFCD-524E1C8ABE7B}" sibTransId="{D17BDE6B-5B3C-4D25-BB71-12060F2D1628}"/>
    <dgm:cxn modelId="{89B35066-37FC-4EE5-9779-26AA19DD755B}" srcId="{8962511E-209D-4A14-8D68-40D36AD4564E}" destId="{A0A62E44-C8B8-45C9-9A18-04D085316A2A}" srcOrd="1" destOrd="0" parTransId="{E4587C15-701F-42A3-AD09-50A330B0B7DC}" sibTransId="{3E76F312-4397-449C-9B6E-C0E9DC5C4588}"/>
    <dgm:cxn modelId="{C7D3F0DE-A943-4394-B97A-40370AB6862C}" type="presOf" srcId="{E4587C15-701F-42A3-AD09-50A330B0B7DC}" destId="{B65AC8EB-0308-41D0-B4B8-EC2C95FF6B50}" srcOrd="1" destOrd="0" presId="urn:microsoft.com/office/officeart/2005/8/layout/radial5"/>
    <dgm:cxn modelId="{A9735203-F415-4547-9CAC-4D60F90B40DC}" srcId="{8962511E-209D-4A14-8D68-40D36AD4564E}" destId="{DC3DA3CF-CC26-44E1-899A-36CA072537EC}" srcOrd="0" destOrd="0" parTransId="{9E2F533E-B196-448E-8453-CE756D20FF22}" sibTransId="{C39894E2-9A37-4416-B074-7183C89D37C1}"/>
    <dgm:cxn modelId="{F37DD53B-A22A-450C-B98F-5E203C9C2E87}" type="presOf" srcId="{DC3DA3CF-CC26-44E1-899A-36CA072537EC}" destId="{954384A9-F6FF-4A8B-8873-012AF6688C92}" srcOrd="0" destOrd="0" presId="urn:microsoft.com/office/officeart/2005/8/layout/radial5"/>
    <dgm:cxn modelId="{D8E5AB0B-FAB6-4984-94A0-9354B7236376}" srcId="{8962511E-209D-4A14-8D68-40D36AD4564E}" destId="{EFFE95B3-FDF2-4863-A5FE-31790DE0AF7F}" srcOrd="3" destOrd="0" parTransId="{82603FF1-6EAD-4077-BD17-1210BB5617C7}" sibTransId="{1341F2B0-AC3C-423F-986F-FF704FD98A31}"/>
    <dgm:cxn modelId="{0CFBF18A-23F0-4B1D-B81E-F304E5F48DD1}" type="presOf" srcId="{A0A62E44-C8B8-45C9-9A18-04D085316A2A}" destId="{4B27E47A-D32A-4554-9FF0-0DA8A59CCB4C}" srcOrd="0" destOrd="0" presId="urn:microsoft.com/office/officeart/2005/8/layout/radial5"/>
    <dgm:cxn modelId="{61AC1669-B37A-492B-B5B4-EC85129C3BAE}" type="presOf" srcId="{0C078C8E-C108-4201-8F90-D9A9AE49785D}" destId="{A4AF479E-DAE5-4207-B0CB-227F08739648}" srcOrd="0" destOrd="0" presId="urn:microsoft.com/office/officeart/2005/8/layout/radial5"/>
    <dgm:cxn modelId="{4A6CC8EC-AA96-4E6F-9757-3063C96BBDD6}" type="presOf" srcId="{88661001-1F9B-4DAA-BFCD-524E1C8ABE7B}" destId="{677CC945-76DC-4495-83D4-688DDCE5A807}" srcOrd="1" destOrd="0" presId="urn:microsoft.com/office/officeart/2005/8/layout/radial5"/>
    <dgm:cxn modelId="{D0572CA5-387A-4B50-9AAB-13C3DB56AEEB}" type="presOf" srcId="{A636C84A-14AA-43EE-8D6A-9380A33FBDD0}" destId="{9EED6CFF-D532-4145-9A6E-CA88E5878426}" srcOrd="1" destOrd="0" presId="urn:microsoft.com/office/officeart/2005/8/layout/radial5"/>
    <dgm:cxn modelId="{2F9A6B2D-52D9-4071-B502-99561F6A33A9}" type="presOf" srcId="{9E2F533E-B196-448E-8453-CE756D20FF22}" destId="{2BC51060-9A5F-4552-B544-C9F148A558E2}" srcOrd="0" destOrd="0" presId="urn:microsoft.com/office/officeart/2005/8/layout/radial5"/>
    <dgm:cxn modelId="{7E40CF11-2B3E-49B2-8694-694A4437BF4C}" type="presParOf" srcId="{63427FD2-BC1C-4158-B0FD-027EF0A7ED7F}" destId="{19904CB6-085F-4E8E-A5B5-EA94604573C6}" srcOrd="0" destOrd="0" presId="urn:microsoft.com/office/officeart/2005/8/layout/radial5"/>
    <dgm:cxn modelId="{12E8BB1B-539F-4B24-8225-A74C3353EF76}" type="presParOf" srcId="{63427FD2-BC1C-4158-B0FD-027EF0A7ED7F}" destId="{2BC51060-9A5F-4552-B544-C9F148A558E2}" srcOrd="1" destOrd="0" presId="urn:microsoft.com/office/officeart/2005/8/layout/radial5"/>
    <dgm:cxn modelId="{6E871CD2-7E79-40FA-93D9-92FC224A409D}" type="presParOf" srcId="{2BC51060-9A5F-4552-B544-C9F148A558E2}" destId="{1F8C673D-9743-40A6-86BE-DFD9E36FD121}" srcOrd="0" destOrd="0" presId="urn:microsoft.com/office/officeart/2005/8/layout/radial5"/>
    <dgm:cxn modelId="{B9252F3A-9D87-4BC6-BE44-40DAF66579E0}" type="presParOf" srcId="{63427FD2-BC1C-4158-B0FD-027EF0A7ED7F}" destId="{954384A9-F6FF-4A8B-8873-012AF6688C92}" srcOrd="2" destOrd="0" presId="urn:microsoft.com/office/officeart/2005/8/layout/radial5"/>
    <dgm:cxn modelId="{7C267D9A-AD91-47AF-BD64-E09DE6C54F98}" type="presParOf" srcId="{63427FD2-BC1C-4158-B0FD-027EF0A7ED7F}" destId="{400740B6-F0B7-4BCD-8726-CAB0DB56273C}" srcOrd="3" destOrd="0" presId="urn:microsoft.com/office/officeart/2005/8/layout/radial5"/>
    <dgm:cxn modelId="{07DBD088-4FA5-4142-BD2D-8BF6B81674E6}" type="presParOf" srcId="{400740B6-F0B7-4BCD-8726-CAB0DB56273C}" destId="{B65AC8EB-0308-41D0-B4B8-EC2C95FF6B50}" srcOrd="0" destOrd="0" presId="urn:microsoft.com/office/officeart/2005/8/layout/radial5"/>
    <dgm:cxn modelId="{3A4E86FE-C5B9-4180-B40B-88ABF233F9DE}" type="presParOf" srcId="{63427FD2-BC1C-4158-B0FD-027EF0A7ED7F}" destId="{4B27E47A-D32A-4554-9FF0-0DA8A59CCB4C}" srcOrd="4" destOrd="0" presId="urn:microsoft.com/office/officeart/2005/8/layout/radial5"/>
    <dgm:cxn modelId="{8AA105E0-D6CD-4AAD-A78C-A67B0BCF3024}" type="presParOf" srcId="{63427FD2-BC1C-4158-B0FD-027EF0A7ED7F}" destId="{AE87E3FB-2D67-4D0D-879A-B4E2E9ED256E}" srcOrd="5" destOrd="0" presId="urn:microsoft.com/office/officeart/2005/8/layout/radial5"/>
    <dgm:cxn modelId="{72E602A8-8E92-421F-8CEE-7B574D933DAF}" type="presParOf" srcId="{AE87E3FB-2D67-4D0D-879A-B4E2E9ED256E}" destId="{9EED6CFF-D532-4145-9A6E-CA88E5878426}" srcOrd="0" destOrd="0" presId="urn:microsoft.com/office/officeart/2005/8/layout/radial5"/>
    <dgm:cxn modelId="{2F92189C-C1E0-4494-A4B0-B3ADA584CA4C}" type="presParOf" srcId="{63427FD2-BC1C-4158-B0FD-027EF0A7ED7F}" destId="{A5F270DE-1D95-4F6F-83AC-5F63CAA4F45C}" srcOrd="6" destOrd="0" presId="urn:microsoft.com/office/officeart/2005/8/layout/radial5"/>
    <dgm:cxn modelId="{8027DB55-FBD0-4C51-810E-F63FC70EC534}" type="presParOf" srcId="{63427FD2-BC1C-4158-B0FD-027EF0A7ED7F}" destId="{2BB8AC7B-D37B-45FF-AE07-F354C98A438C}" srcOrd="7" destOrd="0" presId="urn:microsoft.com/office/officeart/2005/8/layout/radial5"/>
    <dgm:cxn modelId="{B351DE4C-CDF5-4FC0-BA31-6574980D94D1}" type="presParOf" srcId="{2BB8AC7B-D37B-45FF-AE07-F354C98A438C}" destId="{6CCA8B99-9ECF-4331-8154-901B156D50B7}" srcOrd="0" destOrd="0" presId="urn:microsoft.com/office/officeart/2005/8/layout/radial5"/>
    <dgm:cxn modelId="{5245EB9D-EED8-4EEF-83E8-0E2249B64C92}" type="presParOf" srcId="{63427FD2-BC1C-4158-B0FD-027EF0A7ED7F}" destId="{83240333-FCB2-4C1F-B61A-9C107DFBA3C7}" srcOrd="8" destOrd="0" presId="urn:microsoft.com/office/officeart/2005/8/layout/radial5"/>
    <dgm:cxn modelId="{2917A619-B3B9-467E-883A-F68E4C7FF365}" type="presParOf" srcId="{63427FD2-BC1C-4158-B0FD-027EF0A7ED7F}" destId="{A4AF479E-DAE5-4207-B0CB-227F08739648}" srcOrd="9" destOrd="0" presId="urn:microsoft.com/office/officeart/2005/8/layout/radial5"/>
    <dgm:cxn modelId="{3A8DE415-7082-4957-A7FA-D7FF62F09707}" type="presParOf" srcId="{A4AF479E-DAE5-4207-B0CB-227F08739648}" destId="{8A748A57-0EE3-4E2F-8630-CBD1CA3C7BCF}" srcOrd="0" destOrd="0" presId="urn:microsoft.com/office/officeart/2005/8/layout/radial5"/>
    <dgm:cxn modelId="{893784C7-0415-437A-BEA6-4085A70BCC57}" type="presParOf" srcId="{63427FD2-BC1C-4158-B0FD-027EF0A7ED7F}" destId="{5BCAC1D5-1A82-4367-B2D2-602F5FC53F7B}" srcOrd="10" destOrd="0" presId="urn:microsoft.com/office/officeart/2005/8/layout/radial5"/>
    <dgm:cxn modelId="{EE03646B-DC14-405E-A005-37FF22A9C58F}" type="presParOf" srcId="{63427FD2-BC1C-4158-B0FD-027EF0A7ED7F}" destId="{9BE59D91-0DAD-4656-842F-242DCA6DB9CF}" srcOrd="11" destOrd="0" presId="urn:microsoft.com/office/officeart/2005/8/layout/radial5"/>
    <dgm:cxn modelId="{F6E602E7-19A6-47EF-AD5F-8D7B0AEABE03}" type="presParOf" srcId="{9BE59D91-0DAD-4656-842F-242DCA6DB9CF}" destId="{677CC945-76DC-4495-83D4-688DDCE5A807}" srcOrd="0" destOrd="0" presId="urn:microsoft.com/office/officeart/2005/8/layout/radial5"/>
    <dgm:cxn modelId="{A89784F4-4C75-4555-922E-82BAA2CF8DDF}" type="presParOf" srcId="{63427FD2-BC1C-4158-B0FD-027EF0A7ED7F}" destId="{79F57FEC-961F-4F37-8247-3EB5D21939F1}" srcOrd="12" destOrd="0" presId="urn:microsoft.com/office/officeart/2005/8/layout/radial5"/>
  </dgm:cxnLst>
  <dgm:bg/>
  <dgm:whole/>
</dgm:dataModel>
</file>

<file path=ppt/diagrams/data36.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智能建筑基本要求</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智能建筑技术基础</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AFBE42CE-C4A8-4A83-AD90-5A758DA5D7FC}" type="presOf" srcId="{6B264BB9-2F28-444E-B0C0-E34E644E630D}" destId="{E9569244-20B5-43C3-99CA-033096F0A8C0}"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88E8CFB9-CDE8-4778-B2CA-4BAC2D942CD8}" type="presOf" srcId="{531C0277-3C94-458B-8E10-D5EB6616BB5A}" destId="{ABE01C23-8161-432A-B4A0-E44FA0E067FF}" srcOrd="0" destOrd="0" presId="urn:microsoft.com/office/officeart/2005/8/layout/chevron1"/>
    <dgm:cxn modelId="{AC962307-EFFA-48FE-B01C-C89E97018F3F}"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99CC35B5-48FF-438E-8FED-7F5E3E284588}" type="presParOf" srcId="{ABE01C23-8161-432A-B4A0-E44FA0E067FF}" destId="{DCB8D2C2-D5A7-4B4F-9937-0663FD7EA8C3}" srcOrd="0" destOrd="0" presId="urn:microsoft.com/office/officeart/2005/8/layout/chevron1"/>
    <dgm:cxn modelId="{62C6D8A0-AA7A-42E7-98A3-43568E87C2DF}" type="presParOf" srcId="{ABE01C23-8161-432A-B4A0-E44FA0E067FF}" destId="{73CAFE72-47C7-4C3A-BA88-6779720CB0F2}" srcOrd="1" destOrd="0" presId="urn:microsoft.com/office/officeart/2005/8/layout/chevron1"/>
    <dgm:cxn modelId="{55943E50-1017-4E2E-A6A6-D24CF75855C2}" type="presParOf" srcId="{ABE01C23-8161-432A-B4A0-E44FA0E067FF}" destId="{E9569244-20B5-43C3-99CA-033096F0A8C0}" srcOrd="2" destOrd="0" presId="urn:microsoft.com/office/officeart/2005/8/layout/chevron1"/>
  </dgm:cxnLst>
  <dgm:bg/>
  <dgm:whole/>
</dgm:dataModel>
</file>

<file path=ppt/diagrams/data37.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智能建筑基本要求</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智能建筑技术基础</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A45604D6-A48F-4307-9CDF-087430C61D4D}" type="presOf" srcId="{A950A377-F278-4305-8052-6D906D0BF664}" destId="{DCB8D2C2-D5A7-4B4F-9937-0663FD7EA8C3}" srcOrd="0" destOrd="0" presId="urn:microsoft.com/office/officeart/2005/8/layout/chevron1"/>
    <dgm:cxn modelId="{797A87B7-FD24-4115-B67D-23E8F746AC2B}"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BD78383C-3942-4010-8456-5B2EAA221E19}" type="presOf" srcId="{6B264BB9-2F28-444E-B0C0-E34E644E630D}" destId="{E9569244-20B5-43C3-99CA-033096F0A8C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AF57DBCD-10F8-463F-B841-3A740C525E03}" type="presParOf" srcId="{ABE01C23-8161-432A-B4A0-E44FA0E067FF}" destId="{DCB8D2C2-D5A7-4B4F-9937-0663FD7EA8C3}" srcOrd="0" destOrd="0" presId="urn:microsoft.com/office/officeart/2005/8/layout/chevron1"/>
    <dgm:cxn modelId="{C04817A9-8382-48C4-9DAB-9AE2A3D1DABB}" type="presParOf" srcId="{ABE01C23-8161-432A-B4A0-E44FA0E067FF}" destId="{73CAFE72-47C7-4C3A-BA88-6779720CB0F2}" srcOrd="1" destOrd="0" presId="urn:microsoft.com/office/officeart/2005/8/layout/chevron1"/>
    <dgm:cxn modelId="{ACCDA7AC-3529-4682-8622-65BC477EAEBE}" type="presParOf" srcId="{ABE01C23-8161-432A-B4A0-E44FA0E067FF}" destId="{E9569244-20B5-43C3-99CA-033096F0A8C0}" srcOrd="2" destOrd="0" presId="urn:microsoft.com/office/officeart/2005/8/layout/chevron1"/>
  </dgm:cxnLst>
  <dgm:bg/>
  <dgm:whole/>
</dgm:dataModel>
</file>

<file path=ppt/diagrams/data38.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智能建筑基本要求</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智能建筑技术基础</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72C985EA-9119-4FB1-BB26-137BF226BB45}" type="presOf" srcId="{6B264BB9-2F28-444E-B0C0-E34E644E630D}" destId="{E9569244-20B5-43C3-99CA-033096F0A8C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85E37A1C-3214-4862-B134-B721F17B400C}"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D6A0A3D5-5A4A-4E17-B588-6F812D2674BD}" type="presOf" srcId="{531C0277-3C94-458B-8E10-D5EB6616BB5A}" destId="{ABE01C23-8161-432A-B4A0-E44FA0E067FF}" srcOrd="0" destOrd="0" presId="urn:microsoft.com/office/officeart/2005/8/layout/chevron1"/>
    <dgm:cxn modelId="{0D6C119C-EFCF-4B79-B2C6-752714B7AA11}" type="presParOf" srcId="{ABE01C23-8161-432A-B4A0-E44FA0E067FF}" destId="{DCB8D2C2-D5A7-4B4F-9937-0663FD7EA8C3}" srcOrd="0" destOrd="0" presId="urn:microsoft.com/office/officeart/2005/8/layout/chevron1"/>
    <dgm:cxn modelId="{A9ACDE8E-4A4D-45DF-A428-7DF20269C4E1}" type="presParOf" srcId="{ABE01C23-8161-432A-B4A0-E44FA0E067FF}" destId="{73CAFE72-47C7-4C3A-BA88-6779720CB0F2}" srcOrd="1" destOrd="0" presId="urn:microsoft.com/office/officeart/2005/8/layout/chevron1"/>
    <dgm:cxn modelId="{A7ECAC5D-96E4-42B2-A4DD-24A92031541F}" type="presParOf" srcId="{ABE01C23-8161-432A-B4A0-E44FA0E067FF}" destId="{E9569244-20B5-43C3-99CA-033096F0A8C0}" srcOrd="2" destOrd="0" presId="urn:microsoft.com/office/officeart/2005/8/layout/chevron1"/>
  </dgm:cxnLst>
  <dgm:bg/>
  <dgm:whole/>
</dgm:dataModel>
</file>

<file path=ppt/diagrams/data39.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智能建筑基本要求</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智能建筑技术基础</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456BE3A7-9B9A-4E8B-BAF7-EE5E96B62F35}" type="presOf" srcId="{6B264BB9-2F28-444E-B0C0-E34E644E630D}" destId="{E9569244-20B5-43C3-99CA-033096F0A8C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9F695357-60E5-4441-9ABD-0FFC99857247}" type="presOf" srcId="{531C0277-3C94-458B-8E10-D5EB6616BB5A}" destId="{ABE01C23-8161-432A-B4A0-E44FA0E067FF}" srcOrd="0" destOrd="0" presId="urn:microsoft.com/office/officeart/2005/8/layout/chevron1"/>
    <dgm:cxn modelId="{AA3A58DD-F449-460A-8526-BE45328AAF6A}"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ABE25488-F63F-4568-9E8A-3A62D31AF5B7}" type="presParOf" srcId="{ABE01C23-8161-432A-B4A0-E44FA0E067FF}" destId="{DCB8D2C2-D5A7-4B4F-9937-0663FD7EA8C3}" srcOrd="0" destOrd="0" presId="urn:microsoft.com/office/officeart/2005/8/layout/chevron1"/>
    <dgm:cxn modelId="{D1FC0B02-95FF-4F58-B91F-B63C1B1625A1}" type="presParOf" srcId="{ABE01C23-8161-432A-B4A0-E44FA0E067FF}" destId="{73CAFE72-47C7-4C3A-BA88-6779720CB0F2}" srcOrd="1" destOrd="0" presId="urn:microsoft.com/office/officeart/2005/8/layout/chevron1"/>
    <dgm:cxn modelId="{495D5516-B977-478B-B1E8-FD6CEBC80B68}" type="presParOf" srcId="{ABE01C23-8161-432A-B4A0-E44FA0E067FF}" destId="{E9569244-20B5-43C3-99CA-033096F0A8C0}" srcOrd="2" destOrd="0" presId="urn:microsoft.com/office/officeart/2005/8/layout/chevron1"/>
  </dgm:cxnLst>
  <dgm:bg/>
  <dgm:whole/>
</dgm:dataModel>
</file>

<file path=ppt/diagrams/data4.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75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D8614FD3-7CDC-4FCD-9F35-E645D2DD1673}" type="presOf" srcId="{830D22B4-F593-4D9C-A671-DEDC591EAEB7}" destId="{4875BA2E-A5DA-42AE-B127-6FF1D13F41F1}" srcOrd="0" destOrd="0" presId="urn:microsoft.com/office/officeart/2005/8/layout/chevron1"/>
    <dgm:cxn modelId="{A80B0475-7E45-4311-954D-6C72E535D502}" srcId="{531C0277-3C94-458B-8E10-D5EB6616BB5A}" destId="{830D22B4-F593-4D9C-A671-DEDC591EAEB7}" srcOrd="0" destOrd="0" parTransId="{BE37B5E3-2D06-4903-91E4-5E5A9933EAAB}" sibTransId="{236331ED-CB8D-4379-A140-E93AD3A2DC67}"/>
    <dgm:cxn modelId="{774608E8-C83F-4710-B4AC-2A64489B7DD3}" srcId="{531C0277-3C94-458B-8E10-D5EB6616BB5A}" destId="{2A655040-C515-4FC7-9BEA-9F2A7F88E4C2}" srcOrd="3" destOrd="0" parTransId="{66F0B80C-2108-4643-ACA9-2318CA6A4831}" sibTransId="{C0AF0E54-B382-4B86-9E97-A62D836E98EE}"/>
    <dgm:cxn modelId="{0C72D2D3-9391-466D-ACCB-E6D7F8780AD6}" type="presOf" srcId="{33E5555A-503E-46B3-B4D9-BDF5983003A9}" destId="{98D39F23-83BF-41E3-8F40-AB68AF2C1E46}" srcOrd="0" destOrd="0" presId="urn:microsoft.com/office/officeart/2005/8/layout/chevron1"/>
    <dgm:cxn modelId="{9A513098-3D9B-4371-B0ED-87E4842A9520}" type="presOf" srcId="{A950A377-F278-4305-8052-6D906D0BF664}" destId="{DCB8D2C2-D5A7-4B4F-9937-0663FD7EA8C3}" srcOrd="0" destOrd="0" presId="urn:microsoft.com/office/officeart/2005/8/layout/chevron1"/>
    <dgm:cxn modelId="{620B7BFD-23A7-443C-82F1-1C10F525193C}" type="presOf" srcId="{BBE9D60A-348D-4EE8-996C-765F55E25911}" destId="{AF5D4D04-D14A-425B-8D70-218A46D1DD0C}"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3AF2AC25-94DB-49D8-9C20-7731BF6434CC}" type="presOf" srcId="{531C0277-3C94-458B-8E10-D5EB6616BB5A}" destId="{ABE01C23-8161-432A-B4A0-E44FA0E067FF}" srcOrd="0" destOrd="0" presId="urn:microsoft.com/office/officeart/2005/8/layout/chevron1"/>
    <dgm:cxn modelId="{C4F471AF-3AF9-4DF2-83CF-3D2BBEE74F6A}" type="presOf" srcId="{2A655040-C515-4FC7-9BEA-9F2A7F88E4C2}" destId="{24A381BD-3E5C-4D36-9507-CC610EC94462}"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072CDBB4-6E9D-47C3-B232-4EDC8F9A6967}" type="presParOf" srcId="{ABE01C23-8161-432A-B4A0-E44FA0E067FF}" destId="{4875BA2E-A5DA-42AE-B127-6FF1D13F41F1}" srcOrd="0" destOrd="0" presId="urn:microsoft.com/office/officeart/2005/8/layout/chevron1"/>
    <dgm:cxn modelId="{E751C2BA-5C29-4B4F-97A8-5946FDCE58A4}" type="presParOf" srcId="{ABE01C23-8161-432A-B4A0-E44FA0E067FF}" destId="{D30F282C-2DB2-455D-99EF-EFA19A897E35}" srcOrd="1" destOrd="0" presId="urn:microsoft.com/office/officeart/2005/8/layout/chevron1"/>
    <dgm:cxn modelId="{0AFB3C7D-A606-4A68-93F4-1C99F26A5FC5}" type="presParOf" srcId="{ABE01C23-8161-432A-B4A0-E44FA0E067FF}" destId="{98D39F23-83BF-41E3-8F40-AB68AF2C1E46}" srcOrd="2" destOrd="0" presId="urn:microsoft.com/office/officeart/2005/8/layout/chevron1"/>
    <dgm:cxn modelId="{AA227118-6A0A-45D9-A44E-B2534253D283}" type="presParOf" srcId="{ABE01C23-8161-432A-B4A0-E44FA0E067FF}" destId="{C3D9B394-DE06-4B67-891F-0CA964DAB3F9}" srcOrd="3" destOrd="0" presId="urn:microsoft.com/office/officeart/2005/8/layout/chevron1"/>
    <dgm:cxn modelId="{21337886-681E-49F0-ABE7-A74980927DEF}" type="presParOf" srcId="{ABE01C23-8161-432A-B4A0-E44FA0E067FF}" destId="{AF5D4D04-D14A-425B-8D70-218A46D1DD0C}" srcOrd="4" destOrd="0" presId="urn:microsoft.com/office/officeart/2005/8/layout/chevron1"/>
    <dgm:cxn modelId="{BD46CE24-2D97-4201-8B5E-20C11269CA01}" type="presParOf" srcId="{ABE01C23-8161-432A-B4A0-E44FA0E067FF}" destId="{4791E100-BF38-417D-B340-DA5F98B0E481}" srcOrd="5" destOrd="0" presId="urn:microsoft.com/office/officeart/2005/8/layout/chevron1"/>
    <dgm:cxn modelId="{0D9CA45A-3598-41F6-B916-090E307C4F86}" type="presParOf" srcId="{ABE01C23-8161-432A-B4A0-E44FA0E067FF}" destId="{24A381BD-3E5C-4D36-9507-CC610EC94462}" srcOrd="6" destOrd="0" presId="urn:microsoft.com/office/officeart/2005/8/layout/chevron1"/>
    <dgm:cxn modelId="{FB80764C-E8DE-4629-AFEE-C58B6FEEE7D7}" type="presParOf" srcId="{ABE01C23-8161-432A-B4A0-E44FA0E067FF}" destId="{2B007D58-5616-4E55-AAD4-A35954560428}" srcOrd="7" destOrd="0" presId="urn:microsoft.com/office/officeart/2005/8/layout/chevron1"/>
    <dgm:cxn modelId="{80139964-ACDA-4FFF-A53E-3D920B256F37}" type="presParOf" srcId="{ABE01C23-8161-432A-B4A0-E44FA0E067FF}" destId="{DCB8D2C2-D5A7-4B4F-9937-0663FD7EA8C3}" srcOrd="8" destOrd="0" presId="urn:microsoft.com/office/officeart/2005/8/layout/chevron1"/>
  </dgm:cxnLst>
  <dgm:bg/>
  <dgm:whole/>
</dgm:dataModel>
</file>

<file path=ppt/diagrams/data40.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智能建筑基本要求</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智能建筑技术基础</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2">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E9569244-20B5-43C3-99CA-033096F0A8C0}" type="pres">
      <dgm:prSet presAssocID="{6B264BB9-2F28-444E-B0C0-E34E644E630D}" presName="parTxOnly" presStyleLbl="node1" presStyleIdx="1" presStyleCnt="2">
        <dgm:presLayoutVars>
          <dgm:chMax val="0"/>
          <dgm:chPref val="0"/>
          <dgm:bulletEnabled val="1"/>
        </dgm:presLayoutVars>
      </dgm:prSet>
      <dgm:spPr/>
      <dgm:t>
        <a:bodyPr/>
        <a:lstStyle/>
        <a:p>
          <a:endParaRPr lang="zh-CN" altLang="en-US"/>
        </a:p>
      </dgm:t>
    </dgm:pt>
  </dgm:ptLst>
  <dgm:cxnLst>
    <dgm:cxn modelId="{414A71C4-AF8D-483E-BA66-F0B6AD973D2F}" type="presOf" srcId="{A950A377-F278-4305-8052-6D906D0BF664}" destId="{DCB8D2C2-D5A7-4B4F-9937-0663FD7EA8C3}" srcOrd="0" destOrd="0" presId="urn:microsoft.com/office/officeart/2005/8/layout/chevron1"/>
    <dgm:cxn modelId="{5FB148E6-EE4F-476D-9450-544C59162C4E}"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DAE78E31-E270-42CC-B3BD-128D3A4DD6A2}" type="presOf" srcId="{6B264BB9-2F28-444E-B0C0-E34E644E630D}" destId="{E9569244-20B5-43C3-99CA-033096F0A8C0}" srcOrd="0" destOrd="0" presId="urn:microsoft.com/office/officeart/2005/8/layout/chevron1"/>
    <dgm:cxn modelId="{225E2C45-1494-4EEF-AD9F-32C5D75138C2}" srcId="{531C0277-3C94-458B-8E10-D5EB6616BB5A}" destId="{6B264BB9-2F28-444E-B0C0-E34E644E630D}" srcOrd="1" destOrd="0" parTransId="{5994A0FB-3C33-4669-B194-8512133BB0C3}" sibTransId="{93297E48-7630-4CD9-AD37-F37B25B3D4BF}"/>
    <dgm:cxn modelId="{9E684186-4D4B-4C58-9FAB-3DFCDB72EA28}" type="presParOf" srcId="{ABE01C23-8161-432A-B4A0-E44FA0E067FF}" destId="{DCB8D2C2-D5A7-4B4F-9937-0663FD7EA8C3}" srcOrd="0" destOrd="0" presId="urn:microsoft.com/office/officeart/2005/8/layout/chevron1"/>
    <dgm:cxn modelId="{1A857D25-282D-4E39-9FFB-041F928CB842}" type="presParOf" srcId="{ABE01C23-8161-432A-B4A0-E44FA0E067FF}" destId="{73CAFE72-47C7-4C3A-BA88-6779720CB0F2}" srcOrd="1" destOrd="0" presId="urn:microsoft.com/office/officeart/2005/8/layout/chevron1"/>
    <dgm:cxn modelId="{BF86B529-3953-43B1-8E4D-41B907691EC7}" type="presParOf" srcId="{ABE01C23-8161-432A-B4A0-E44FA0E067FF}" destId="{E9569244-20B5-43C3-99CA-033096F0A8C0}" srcOrd="2" destOrd="0" presId="urn:microsoft.com/office/officeart/2005/8/layout/chevron1"/>
  </dgm:cxnLst>
  <dgm:bg/>
  <dgm:whole/>
</dgm:dataModel>
</file>

<file path=ppt/diagrams/data41.xml><?xml version="1.0" encoding="utf-8"?>
<dgm:dataModel xmlns:dgm="http://schemas.openxmlformats.org/drawingml/2006/diagram" xmlns:a="http://schemas.openxmlformats.org/drawingml/2006/main">
  <dgm:ptLst>
    <dgm:pt modelId="{199DDB87-F41B-4EED-A526-A11ACF652F5D}"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zh-CN" altLang="en-US"/>
        </a:p>
      </dgm:t>
    </dgm:pt>
    <dgm:pt modelId="{1024A8AD-46E9-495A-9895-59092673340F}">
      <dgm:prSet phldrT="[文本]" custT="1"/>
      <dgm:spPr>
        <a:solidFill>
          <a:schemeClr val="tx2">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8.3.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722B7DBF-06F9-4289-ABAA-0D66ED740ECB}" type="parTrans" cxnId="{6A837636-8F8F-499C-8CD9-6D3B0F26BE5F}">
      <dgm:prSet/>
      <dgm:spPr/>
      <dgm:t>
        <a:bodyPr/>
        <a:lstStyle/>
        <a:p>
          <a:pPr algn="l"/>
          <a:endParaRPr lang="zh-CN" altLang="en-US" sz="1600">
            <a:solidFill>
              <a:schemeClr val="bg1"/>
            </a:solidFill>
          </a:endParaRPr>
        </a:p>
      </dgm:t>
    </dgm:pt>
    <dgm:pt modelId="{68B17FC2-D2CC-4F71-98D2-83148DDBF36F}" type="sibTrans" cxnId="{6A837636-8F8F-499C-8CD9-6D3B0F26BE5F}">
      <dgm:prSet/>
      <dgm:spPr/>
      <dgm:t>
        <a:bodyPr/>
        <a:lstStyle/>
        <a:p>
          <a:pPr algn="l"/>
          <a:endParaRPr lang="zh-CN" altLang="en-US" sz="1600">
            <a:solidFill>
              <a:schemeClr val="bg1"/>
            </a:solidFill>
          </a:endParaRPr>
        </a:p>
      </dgm:t>
    </dgm:pt>
    <dgm:pt modelId="{C029F7C2-43AC-4FEB-B65D-B6920B72EB28}">
      <dgm:prSet phldrT="[文本]" custT="1"/>
      <dgm:spPr>
        <a:solidFill>
          <a:schemeClr val="accent6">
            <a:lumMod val="75000"/>
          </a:schemeClr>
        </a:solidFill>
      </dgm:spPr>
      <dgm:t>
        <a:bodyPr/>
        <a:lstStyle/>
        <a:p>
          <a:pPr algn="l"/>
          <a:r>
            <a:rPr lang="en-US" altLang="zh-CN" sz="1600" b="1" dirty="0" smtClean="0">
              <a:solidFill>
                <a:schemeClr val="bg1"/>
              </a:solidFill>
              <a:effectLst>
                <a:outerShdw blurRad="38100" dist="38100" dir="2700000" algn="tl">
                  <a:srgbClr val="C0C0C0"/>
                </a:outerShdw>
              </a:effectLst>
              <a:latin typeface="Arial" charset="0"/>
              <a:ea typeface="微软雅黑" pitchFamily="34" charset="-122"/>
            </a:rPr>
            <a:t>8.5.</a:t>
          </a:r>
          <a:r>
            <a:rPr lang="zh-CN" altLang="en-US" sz="1600" b="1" dirty="0" smtClean="0">
              <a:solidFill>
                <a:schemeClr val="bg1"/>
              </a:solidFill>
              <a:effectLst>
                <a:outerShdw blurRad="38100" dist="38100" dir="2700000" algn="tl">
                  <a:srgbClr val="C0C0C0"/>
                </a:outerShdw>
              </a:effectLst>
              <a:latin typeface="Arial" charset="0"/>
              <a:ea typeface="微软雅黑" pitchFamily="34" charset="-122"/>
            </a:rPr>
            <a:t>智能建筑的发展趋势 </a:t>
          </a:r>
          <a:endParaRPr lang="zh-CN" altLang="en-US" sz="1600" b="1" dirty="0">
            <a:solidFill>
              <a:schemeClr val="bg1"/>
            </a:solidFill>
            <a:effectLst>
              <a:outerShdw blurRad="38100" dist="38100" dir="2700000" algn="tl">
                <a:srgbClr val="C0C0C0"/>
              </a:outerShdw>
            </a:effectLst>
            <a:latin typeface="Arial" charset="0"/>
            <a:ea typeface="微软雅黑" pitchFamily="34" charset="-122"/>
          </a:endParaRPr>
        </a:p>
      </dgm:t>
    </dgm:pt>
    <dgm:pt modelId="{E07A02CB-AB00-4DC7-B718-722B9075510A}" type="parTrans" cxnId="{79C18C7D-C939-4538-B9B6-2BBEE912A512}">
      <dgm:prSet/>
      <dgm:spPr/>
      <dgm:t>
        <a:bodyPr/>
        <a:lstStyle/>
        <a:p>
          <a:pPr algn="l"/>
          <a:endParaRPr lang="zh-CN" altLang="en-US" sz="1600">
            <a:solidFill>
              <a:schemeClr val="bg1"/>
            </a:solidFill>
          </a:endParaRPr>
        </a:p>
      </dgm:t>
    </dgm:pt>
    <dgm:pt modelId="{DBE7F197-56C4-4052-86A6-C767812D22FA}" type="sibTrans" cxnId="{79C18C7D-C939-4538-B9B6-2BBEE912A512}">
      <dgm:prSet/>
      <dgm:spPr/>
      <dgm:t>
        <a:bodyPr/>
        <a:lstStyle/>
        <a:p>
          <a:pPr algn="l"/>
          <a:endParaRPr lang="zh-CN" altLang="en-US" sz="1600">
            <a:solidFill>
              <a:schemeClr val="bg1"/>
            </a:solidFill>
          </a:endParaRPr>
        </a:p>
      </dgm:t>
    </dgm:pt>
    <dgm:pt modelId="{16B67D7D-0B45-45A2-B77E-B784A7AA8B2F}">
      <dgm:prSet phldrT="[文本]" custT="1"/>
      <dgm:spPr>
        <a:solidFill>
          <a:schemeClr val="accent1">
            <a:lumMod val="40000"/>
            <a:lumOff val="6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8.2.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智能建筑的组成和基本功能</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5689E75A-3C12-473E-AF3C-92528CA1DED7}" type="parTrans" cxnId="{A0B1FA64-B084-4183-87AB-26B05A2CB327}">
      <dgm:prSet/>
      <dgm:spPr/>
      <dgm:t>
        <a:bodyPr/>
        <a:lstStyle/>
        <a:p>
          <a:pPr algn="l"/>
          <a:endParaRPr lang="zh-CN" altLang="en-US" sz="1600">
            <a:solidFill>
              <a:schemeClr val="bg1"/>
            </a:solidFill>
          </a:endParaRPr>
        </a:p>
      </dgm:t>
    </dgm:pt>
    <dgm:pt modelId="{2F40297C-BAB8-4FB8-B46A-13B559738F86}" type="sibTrans" cxnId="{A0B1FA64-B084-4183-87AB-26B05A2CB327}">
      <dgm:prSet/>
      <dgm:spPr/>
      <dgm:t>
        <a:bodyPr/>
        <a:lstStyle/>
        <a:p>
          <a:pPr algn="l"/>
          <a:endParaRPr lang="zh-CN" altLang="en-US" sz="1600">
            <a:solidFill>
              <a:schemeClr val="bg1"/>
            </a:solidFill>
          </a:endParaRPr>
        </a:p>
      </dgm:t>
    </dgm:pt>
    <dgm:pt modelId="{EAD253D8-8E17-410B-81FB-8B012B881A22}">
      <dgm:prSet phldrT="[文本]" custT="1"/>
      <dgm:spPr>
        <a:solidFill>
          <a:schemeClr val="accent1">
            <a:lumMod val="20000"/>
            <a:lumOff val="80000"/>
          </a:schemeClr>
        </a:solidFill>
      </dgm:spPr>
      <dgm:t>
        <a:bodyPr/>
        <a:lstStyle/>
        <a:p>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8.4.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智能建筑的基本要求和技术基础</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CE9B9B2E-0FBF-4796-BA13-E2EBBA10CE03}" type="parTrans" cxnId="{C57DC253-A1EA-4F60-B181-63960F52B0AA}">
      <dgm:prSet/>
      <dgm:spPr/>
      <dgm:t>
        <a:bodyPr/>
        <a:lstStyle/>
        <a:p>
          <a:endParaRPr lang="zh-CN" altLang="en-US"/>
        </a:p>
      </dgm:t>
    </dgm:pt>
    <dgm:pt modelId="{3F8979EA-D725-43BB-96B6-60B48935B122}" type="sibTrans" cxnId="{C57DC253-A1EA-4F60-B181-63960F52B0AA}">
      <dgm:prSet/>
      <dgm:spPr/>
      <dgm:t>
        <a:bodyPr/>
        <a:lstStyle/>
        <a:p>
          <a:endParaRPr lang="zh-CN" altLang="en-US"/>
        </a:p>
      </dgm:t>
    </dgm:pt>
    <dgm:pt modelId="{1A53D0D9-197F-4396-80FA-529B34174624}">
      <dgm:prSet phldrT="[文本]" custT="1"/>
      <dgm:spPr>
        <a:solidFill>
          <a:schemeClr val="accent1">
            <a:lumMod val="20000"/>
            <a:lumOff val="80000"/>
          </a:schemeClr>
        </a:solidFill>
      </dgm:spPr>
      <dgm:t>
        <a:bodyPr/>
        <a:lstStyle/>
        <a:p>
          <a:pPr algn="l"/>
          <a:r>
            <a:rPr lang="en-US" altLang="zh-CN" sz="1600" b="1" dirty="0" smtClean="0">
              <a:solidFill>
                <a:schemeClr val="tx1"/>
              </a:solidFill>
              <a:effectLst>
                <a:outerShdw blurRad="38100" dist="38100" dir="2700000" algn="tl">
                  <a:srgbClr val="C0C0C0"/>
                </a:outerShdw>
              </a:effectLst>
              <a:latin typeface="Arial" charset="0"/>
              <a:ea typeface="微软雅黑" pitchFamily="34" charset="-122"/>
            </a:rPr>
            <a:t>8.1. </a:t>
          </a:r>
          <a:r>
            <a:rPr lang="zh-CN" altLang="en-US" sz="1600" b="1" dirty="0" smtClean="0">
              <a:solidFill>
                <a:schemeClr val="tx1"/>
              </a:solidFill>
              <a:effectLst>
                <a:outerShdw blurRad="38100" dist="38100" dir="2700000" algn="tl">
                  <a:srgbClr val="C0C0C0"/>
                </a:outerShdw>
              </a:effectLst>
              <a:latin typeface="Arial" charset="0"/>
              <a:ea typeface="微软雅黑" pitchFamily="34" charset="-122"/>
            </a:rPr>
            <a:t>智能建筑的由来与发展</a:t>
          </a:r>
          <a:endParaRPr lang="zh-CN" altLang="en-US" sz="1600" b="1" dirty="0">
            <a:solidFill>
              <a:schemeClr val="tx1"/>
            </a:solidFill>
            <a:effectLst>
              <a:outerShdw blurRad="38100" dist="38100" dir="2700000" algn="tl">
                <a:srgbClr val="C0C0C0"/>
              </a:outerShdw>
            </a:effectLst>
            <a:latin typeface="Arial" charset="0"/>
            <a:ea typeface="微软雅黑" pitchFamily="34" charset="-122"/>
          </a:endParaRPr>
        </a:p>
      </dgm:t>
    </dgm:pt>
    <dgm:pt modelId="{DE334531-DDF8-47E2-A047-2CCF079EA11D}" type="sibTrans" cxnId="{EC0540B1-40D6-41CD-80C1-AA1857A161EA}">
      <dgm:prSet/>
      <dgm:spPr/>
      <dgm:t>
        <a:bodyPr/>
        <a:lstStyle/>
        <a:p>
          <a:pPr algn="l"/>
          <a:endParaRPr lang="zh-CN" altLang="en-US" sz="1600">
            <a:solidFill>
              <a:schemeClr val="bg1"/>
            </a:solidFill>
          </a:endParaRPr>
        </a:p>
      </dgm:t>
    </dgm:pt>
    <dgm:pt modelId="{4218E8C2-5F94-4B9C-9DC3-46BF847030FE}" type="parTrans" cxnId="{EC0540B1-40D6-41CD-80C1-AA1857A161EA}">
      <dgm:prSet/>
      <dgm:spPr/>
      <dgm:t>
        <a:bodyPr/>
        <a:lstStyle/>
        <a:p>
          <a:pPr algn="l"/>
          <a:endParaRPr lang="zh-CN" altLang="en-US" sz="1600">
            <a:solidFill>
              <a:schemeClr val="bg1"/>
            </a:solidFill>
          </a:endParaRPr>
        </a:p>
      </dgm:t>
    </dgm:pt>
    <dgm:pt modelId="{AA14D40B-6303-46FF-9FD3-4AA35C89BCB6}" type="pres">
      <dgm:prSet presAssocID="{199DDB87-F41B-4EED-A526-A11ACF652F5D}" presName="linear" presStyleCnt="0">
        <dgm:presLayoutVars>
          <dgm:dir/>
          <dgm:animLvl val="lvl"/>
          <dgm:resizeHandles val="exact"/>
        </dgm:presLayoutVars>
      </dgm:prSet>
      <dgm:spPr/>
      <dgm:t>
        <a:bodyPr/>
        <a:lstStyle/>
        <a:p>
          <a:endParaRPr lang="zh-CN" altLang="en-US"/>
        </a:p>
      </dgm:t>
    </dgm:pt>
    <dgm:pt modelId="{8C6E4DB4-A12C-4998-BFD7-E065E9FED195}" type="pres">
      <dgm:prSet presAssocID="{1A53D0D9-197F-4396-80FA-529B34174624}" presName="parentLin" presStyleCnt="0"/>
      <dgm:spPr/>
      <dgm:t>
        <a:bodyPr/>
        <a:lstStyle/>
        <a:p>
          <a:endParaRPr lang="zh-CN" altLang="en-US"/>
        </a:p>
      </dgm:t>
    </dgm:pt>
    <dgm:pt modelId="{DA8F8B37-246C-49A1-BFCA-E3D3EE8ACD6A}" type="pres">
      <dgm:prSet presAssocID="{1A53D0D9-197F-4396-80FA-529B34174624}" presName="parentLeftMargin" presStyleLbl="node1" presStyleIdx="0" presStyleCnt="5"/>
      <dgm:spPr/>
      <dgm:t>
        <a:bodyPr/>
        <a:lstStyle/>
        <a:p>
          <a:endParaRPr lang="zh-CN" altLang="en-US"/>
        </a:p>
      </dgm:t>
    </dgm:pt>
    <dgm:pt modelId="{A3088637-D142-4080-BFD5-9EAA5173CC8A}" type="pres">
      <dgm:prSet presAssocID="{1A53D0D9-197F-4396-80FA-529B34174624}" presName="parentText" presStyleLbl="node1" presStyleIdx="0" presStyleCnt="5" custScaleX="148062" custLinFactNeighborX="-4761" custLinFactNeighborY="11570">
        <dgm:presLayoutVars>
          <dgm:chMax val="0"/>
          <dgm:bulletEnabled val="1"/>
        </dgm:presLayoutVars>
      </dgm:prSet>
      <dgm:spPr/>
      <dgm:t>
        <a:bodyPr/>
        <a:lstStyle/>
        <a:p>
          <a:endParaRPr lang="zh-CN" altLang="en-US"/>
        </a:p>
      </dgm:t>
    </dgm:pt>
    <dgm:pt modelId="{71FA5F2E-A86D-4F54-93BE-5EE8568B1374}" type="pres">
      <dgm:prSet presAssocID="{1A53D0D9-197F-4396-80FA-529B34174624}" presName="negativeSpace" presStyleCnt="0"/>
      <dgm:spPr/>
      <dgm:t>
        <a:bodyPr/>
        <a:lstStyle/>
        <a:p>
          <a:endParaRPr lang="zh-CN" altLang="en-US"/>
        </a:p>
      </dgm:t>
    </dgm:pt>
    <dgm:pt modelId="{448FAD6D-FCAE-4274-998C-8BB4A1202D12}" type="pres">
      <dgm:prSet presAssocID="{1A53D0D9-197F-4396-80FA-529B34174624}" presName="childText" presStyleLbl="conFgAcc1" presStyleIdx="0" presStyleCnt="5" custScaleX="100000" custScaleY="100497">
        <dgm:presLayoutVars>
          <dgm:bulletEnabled val="1"/>
        </dgm:presLayoutVars>
      </dgm:prSet>
      <dgm:spPr/>
      <dgm:t>
        <a:bodyPr/>
        <a:lstStyle/>
        <a:p>
          <a:endParaRPr lang="zh-CN" altLang="en-US"/>
        </a:p>
      </dgm:t>
    </dgm:pt>
    <dgm:pt modelId="{E08A31A6-60C9-4C38-9CD4-AE22F50E15F9}" type="pres">
      <dgm:prSet presAssocID="{DE334531-DDF8-47E2-A047-2CCF079EA11D}" presName="spaceBetweenRectangles" presStyleCnt="0"/>
      <dgm:spPr/>
      <dgm:t>
        <a:bodyPr/>
        <a:lstStyle/>
        <a:p>
          <a:endParaRPr lang="zh-CN" altLang="en-US"/>
        </a:p>
      </dgm:t>
    </dgm:pt>
    <dgm:pt modelId="{E37CAE58-4EF4-4F9C-8194-0D96F8A6CC21}" type="pres">
      <dgm:prSet presAssocID="{16B67D7D-0B45-45A2-B77E-B784A7AA8B2F}" presName="parentLin" presStyleCnt="0"/>
      <dgm:spPr/>
      <dgm:t>
        <a:bodyPr/>
        <a:lstStyle/>
        <a:p>
          <a:endParaRPr lang="zh-CN" altLang="en-US"/>
        </a:p>
      </dgm:t>
    </dgm:pt>
    <dgm:pt modelId="{0E62CF29-F44F-4894-B925-A6D3952247D6}" type="pres">
      <dgm:prSet presAssocID="{16B67D7D-0B45-45A2-B77E-B784A7AA8B2F}" presName="parentLeftMargin" presStyleLbl="node1" presStyleIdx="0" presStyleCnt="5"/>
      <dgm:spPr/>
      <dgm:t>
        <a:bodyPr/>
        <a:lstStyle/>
        <a:p>
          <a:endParaRPr lang="zh-CN" altLang="en-US"/>
        </a:p>
      </dgm:t>
    </dgm:pt>
    <dgm:pt modelId="{63EE1B39-3E42-49BE-B9EB-B9485027AAAB}" type="pres">
      <dgm:prSet presAssocID="{16B67D7D-0B45-45A2-B77E-B784A7AA8B2F}" presName="parentText" presStyleLbl="node1" presStyleIdx="1" presStyleCnt="5" custScaleX="148062" custLinFactNeighborX="-4762" custLinFactNeighborY="9856">
        <dgm:presLayoutVars>
          <dgm:chMax val="0"/>
          <dgm:bulletEnabled val="1"/>
        </dgm:presLayoutVars>
      </dgm:prSet>
      <dgm:spPr/>
      <dgm:t>
        <a:bodyPr/>
        <a:lstStyle/>
        <a:p>
          <a:endParaRPr lang="zh-CN" altLang="en-US"/>
        </a:p>
      </dgm:t>
    </dgm:pt>
    <dgm:pt modelId="{8851F6B7-F059-43FC-B64E-3BF8CC6BDEE8}" type="pres">
      <dgm:prSet presAssocID="{16B67D7D-0B45-45A2-B77E-B784A7AA8B2F}" presName="negativeSpace" presStyleCnt="0"/>
      <dgm:spPr/>
      <dgm:t>
        <a:bodyPr/>
        <a:lstStyle/>
        <a:p>
          <a:endParaRPr lang="zh-CN" altLang="en-US"/>
        </a:p>
      </dgm:t>
    </dgm:pt>
    <dgm:pt modelId="{CB28FD5A-2B1F-4137-A07A-83BC70E09785}" type="pres">
      <dgm:prSet presAssocID="{16B67D7D-0B45-45A2-B77E-B784A7AA8B2F}" presName="childText" presStyleLbl="conFgAcc1" presStyleIdx="1" presStyleCnt="5" custScaleX="100000">
        <dgm:presLayoutVars>
          <dgm:bulletEnabled val="1"/>
        </dgm:presLayoutVars>
      </dgm:prSet>
      <dgm:spPr/>
      <dgm:t>
        <a:bodyPr/>
        <a:lstStyle/>
        <a:p>
          <a:endParaRPr lang="zh-CN" altLang="en-US"/>
        </a:p>
      </dgm:t>
    </dgm:pt>
    <dgm:pt modelId="{9389AC63-BBC8-44C4-B480-CFB11178565F}" type="pres">
      <dgm:prSet presAssocID="{2F40297C-BAB8-4FB8-B46A-13B559738F86}" presName="spaceBetweenRectangles" presStyleCnt="0"/>
      <dgm:spPr/>
      <dgm:t>
        <a:bodyPr/>
        <a:lstStyle/>
        <a:p>
          <a:endParaRPr lang="zh-CN" altLang="en-US"/>
        </a:p>
      </dgm:t>
    </dgm:pt>
    <dgm:pt modelId="{E03459AC-E9F9-4923-BCF3-A510705EB1B8}" type="pres">
      <dgm:prSet presAssocID="{1024A8AD-46E9-495A-9895-59092673340F}" presName="parentLin" presStyleCnt="0"/>
      <dgm:spPr/>
      <dgm:t>
        <a:bodyPr/>
        <a:lstStyle/>
        <a:p>
          <a:endParaRPr lang="zh-CN" altLang="en-US"/>
        </a:p>
      </dgm:t>
    </dgm:pt>
    <dgm:pt modelId="{0FDA2798-B8CB-4356-BDA9-9D57BF091B52}" type="pres">
      <dgm:prSet presAssocID="{1024A8AD-46E9-495A-9895-59092673340F}" presName="parentLeftMargin" presStyleLbl="node1" presStyleIdx="1" presStyleCnt="5"/>
      <dgm:spPr/>
      <dgm:t>
        <a:bodyPr/>
        <a:lstStyle/>
        <a:p>
          <a:endParaRPr lang="zh-CN" altLang="en-US"/>
        </a:p>
      </dgm:t>
    </dgm:pt>
    <dgm:pt modelId="{00AE0366-7A18-4196-964B-307DFFBA5540}" type="pres">
      <dgm:prSet presAssocID="{1024A8AD-46E9-495A-9895-59092673340F}" presName="parentText" presStyleLbl="node1" presStyleIdx="2" presStyleCnt="5" custScaleX="148062" custLinFactNeighborX="-4761" custLinFactNeighborY="17530">
        <dgm:presLayoutVars>
          <dgm:chMax val="0"/>
          <dgm:bulletEnabled val="1"/>
        </dgm:presLayoutVars>
      </dgm:prSet>
      <dgm:spPr/>
      <dgm:t>
        <a:bodyPr/>
        <a:lstStyle/>
        <a:p>
          <a:endParaRPr lang="zh-CN" altLang="en-US"/>
        </a:p>
      </dgm:t>
    </dgm:pt>
    <dgm:pt modelId="{BD4B0339-85A3-4209-BEBA-2B674B7B857C}" type="pres">
      <dgm:prSet presAssocID="{1024A8AD-46E9-495A-9895-59092673340F}" presName="negativeSpace" presStyleCnt="0"/>
      <dgm:spPr/>
      <dgm:t>
        <a:bodyPr/>
        <a:lstStyle/>
        <a:p>
          <a:endParaRPr lang="zh-CN" altLang="en-US"/>
        </a:p>
      </dgm:t>
    </dgm:pt>
    <dgm:pt modelId="{3CB1FC66-4B8D-43AD-8177-7212BB342AA1}" type="pres">
      <dgm:prSet presAssocID="{1024A8AD-46E9-495A-9895-59092673340F}" presName="childText" presStyleLbl="conFgAcc1" presStyleIdx="2" presStyleCnt="5">
        <dgm:presLayoutVars>
          <dgm:bulletEnabled val="1"/>
        </dgm:presLayoutVars>
      </dgm:prSet>
      <dgm:spPr/>
      <dgm:t>
        <a:bodyPr/>
        <a:lstStyle/>
        <a:p>
          <a:endParaRPr lang="zh-CN" altLang="en-US"/>
        </a:p>
      </dgm:t>
    </dgm:pt>
    <dgm:pt modelId="{FD2F31BC-40AA-4638-BD55-6EA9301FD551}" type="pres">
      <dgm:prSet presAssocID="{68B17FC2-D2CC-4F71-98D2-83148DDBF36F}" presName="spaceBetweenRectangles" presStyleCnt="0"/>
      <dgm:spPr/>
      <dgm:t>
        <a:bodyPr/>
        <a:lstStyle/>
        <a:p>
          <a:endParaRPr lang="zh-CN" altLang="en-US"/>
        </a:p>
      </dgm:t>
    </dgm:pt>
    <dgm:pt modelId="{206A571A-D51C-41C0-B379-2EC7212EAEA2}" type="pres">
      <dgm:prSet presAssocID="{EAD253D8-8E17-410B-81FB-8B012B881A22}" presName="parentLin" presStyleCnt="0"/>
      <dgm:spPr/>
      <dgm:t>
        <a:bodyPr/>
        <a:lstStyle/>
        <a:p>
          <a:endParaRPr lang="zh-CN" altLang="en-US"/>
        </a:p>
      </dgm:t>
    </dgm:pt>
    <dgm:pt modelId="{5FF4EE54-2ECE-4F64-A2FF-0F4FFF2D9D43}" type="pres">
      <dgm:prSet presAssocID="{EAD253D8-8E17-410B-81FB-8B012B881A22}" presName="parentLeftMargin" presStyleLbl="node1" presStyleIdx="2" presStyleCnt="5" custScaleX="131293" custLinFactNeighborX="-4761" custLinFactNeighborY="17530"/>
      <dgm:spPr/>
      <dgm:t>
        <a:bodyPr/>
        <a:lstStyle/>
        <a:p>
          <a:endParaRPr lang="zh-CN" altLang="en-US"/>
        </a:p>
      </dgm:t>
    </dgm:pt>
    <dgm:pt modelId="{0637E33A-6D24-4D23-B8C6-55262F388029}" type="pres">
      <dgm:prSet presAssocID="{EAD253D8-8E17-410B-81FB-8B012B881A22}" presName="parentText" presStyleLbl="node1" presStyleIdx="3" presStyleCnt="5" custScaleX="149271" custLinFactNeighborX="-46186">
        <dgm:presLayoutVars>
          <dgm:chMax val="0"/>
          <dgm:bulletEnabled val="1"/>
        </dgm:presLayoutVars>
      </dgm:prSet>
      <dgm:spPr/>
      <dgm:t>
        <a:bodyPr/>
        <a:lstStyle/>
        <a:p>
          <a:endParaRPr lang="zh-CN" altLang="en-US"/>
        </a:p>
      </dgm:t>
    </dgm:pt>
    <dgm:pt modelId="{E5A9CC2C-4672-45F3-A86E-B3EB1695A30F}" type="pres">
      <dgm:prSet presAssocID="{EAD253D8-8E17-410B-81FB-8B012B881A22}" presName="negativeSpace" presStyleCnt="0"/>
      <dgm:spPr/>
      <dgm:t>
        <a:bodyPr/>
        <a:lstStyle/>
        <a:p>
          <a:endParaRPr lang="zh-CN" altLang="en-US"/>
        </a:p>
      </dgm:t>
    </dgm:pt>
    <dgm:pt modelId="{0B90F9F1-8876-4F43-BBC7-3F4424077CC2}" type="pres">
      <dgm:prSet presAssocID="{EAD253D8-8E17-410B-81FB-8B012B881A22}" presName="childText" presStyleLbl="conFgAcc1" presStyleIdx="3" presStyleCnt="5">
        <dgm:presLayoutVars>
          <dgm:bulletEnabled val="1"/>
        </dgm:presLayoutVars>
      </dgm:prSet>
      <dgm:spPr/>
      <dgm:t>
        <a:bodyPr/>
        <a:lstStyle/>
        <a:p>
          <a:endParaRPr lang="zh-CN" altLang="en-US"/>
        </a:p>
      </dgm:t>
    </dgm:pt>
    <dgm:pt modelId="{BCDA26D5-9ABD-4F69-AF34-326523FF9A7D}" type="pres">
      <dgm:prSet presAssocID="{3F8979EA-D725-43BB-96B6-60B48935B122}" presName="spaceBetweenRectangles" presStyleCnt="0"/>
      <dgm:spPr/>
      <dgm:t>
        <a:bodyPr/>
        <a:lstStyle/>
        <a:p>
          <a:endParaRPr lang="zh-CN" altLang="en-US"/>
        </a:p>
      </dgm:t>
    </dgm:pt>
    <dgm:pt modelId="{F7FA9D28-EFDE-48CD-8AA7-E5FFA3DF5458}" type="pres">
      <dgm:prSet presAssocID="{C029F7C2-43AC-4FEB-B65D-B6920B72EB28}" presName="parentLin" presStyleCnt="0"/>
      <dgm:spPr/>
      <dgm:t>
        <a:bodyPr/>
        <a:lstStyle/>
        <a:p>
          <a:endParaRPr lang="zh-CN" altLang="en-US"/>
        </a:p>
      </dgm:t>
    </dgm:pt>
    <dgm:pt modelId="{38D73DA5-049C-499D-9CBA-FFFC1D980ED1}" type="pres">
      <dgm:prSet presAssocID="{C029F7C2-43AC-4FEB-B65D-B6920B72EB28}" presName="parentLeftMargin" presStyleLbl="node1" presStyleIdx="3" presStyleCnt="5"/>
      <dgm:spPr/>
      <dgm:t>
        <a:bodyPr/>
        <a:lstStyle/>
        <a:p>
          <a:endParaRPr lang="zh-CN" altLang="en-US"/>
        </a:p>
      </dgm:t>
    </dgm:pt>
    <dgm:pt modelId="{12BCFE33-5EFB-42FC-81A2-E7A8E9989836}" type="pres">
      <dgm:prSet presAssocID="{C029F7C2-43AC-4FEB-B65D-B6920B72EB28}" presName="parentText" presStyleLbl="node1" presStyleIdx="4" presStyleCnt="5" custScaleX="148062" custScaleY="89622" custLinFactNeighborX="-4761" custLinFactNeighborY="16241">
        <dgm:presLayoutVars>
          <dgm:chMax val="0"/>
          <dgm:bulletEnabled val="1"/>
        </dgm:presLayoutVars>
      </dgm:prSet>
      <dgm:spPr/>
      <dgm:t>
        <a:bodyPr/>
        <a:lstStyle/>
        <a:p>
          <a:endParaRPr lang="zh-CN" altLang="en-US"/>
        </a:p>
      </dgm:t>
    </dgm:pt>
    <dgm:pt modelId="{0E8FD123-758F-4625-A5B7-662275D37CAD}" type="pres">
      <dgm:prSet presAssocID="{C029F7C2-43AC-4FEB-B65D-B6920B72EB28}" presName="negativeSpace" presStyleCnt="0"/>
      <dgm:spPr/>
      <dgm:t>
        <a:bodyPr/>
        <a:lstStyle/>
        <a:p>
          <a:endParaRPr lang="zh-CN" altLang="en-US"/>
        </a:p>
      </dgm:t>
    </dgm:pt>
    <dgm:pt modelId="{591D8A4E-0911-4CDE-8123-5E712F4F06F7}" type="pres">
      <dgm:prSet presAssocID="{C029F7C2-43AC-4FEB-B65D-B6920B72EB28}" presName="childText" presStyleLbl="conFgAcc1" presStyleIdx="4" presStyleCnt="5">
        <dgm:presLayoutVars>
          <dgm:bulletEnabled val="1"/>
        </dgm:presLayoutVars>
      </dgm:prSet>
      <dgm:spPr/>
      <dgm:t>
        <a:bodyPr/>
        <a:lstStyle/>
        <a:p>
          <a:endParaRPr lang="zh-CN" altLang="en-US"/>
        </a:p>
      </dgm:t>
    </dgm:pt>
  </dgm:ptLst>
  <dgm:cxnLst>
    <dgm:cxn modelId="{D1F675D6-4FEF-4CB1-8CCE-1AAA0DB380D6}" type="presOf" srcId="{1024A8AD-46E9-495A-9895-59092673340F}" destId="{00AE0366-7A18-4196-964B-307DFFBA5540}" srcOrd="1" destOrd="0" presId="urn:microsoft.com/office/officeart/2005/8/layout/list1"/>
    <dgm:cxn modelId="{F7A20F11-13F1-4601-A9B4-2535AA2F8C70}" type="presOf" srcId="{1A53D0D9-197F-4396-80FA-529B34174624}" destId="{A3088637-D142-4080-BFD5-9EAA5173CC8A}" srcOrd="1" destOrd="0" presId="urn:microsoft.com/office/officeart/2005/8/layout/list1"/>
    <dgm:cxn modelId="{DBDEAFAD-E637-42C7-810D-E96ECB9E1AAA}" type="presOf" srcId="{16B67D7D-0B45-45A2-B77E-B784A7AA8B2F}" destId="{63EE1B39-3E42-49BE-B9EB-B9485027AAAB}" srcOrd="1" destOrd="0" presId="urn:microsoft.com/office/officeart/2005/8/layout/list1"/>
    <dgm:cxn modelId="{49679033-4640-4008-9946-F10B6BC2FFEA}" type="presOf" srcId="{1A53D0D9-197F-4396-80FA-529B34174624}" destId="{DA8F8B37-246C-49A1-BFCA-E3D3EE8ACD6A}" srcOrd="0" destOrd="0" presId="urn:microsoft.com/office/officeart/2005/8/layout/list1"/>
    <dgm:cxn modelId="{A0B1FA64-B084-4183-87AB-26B05A2CB327}" srcId="{199DDB87-F41B-4EED-A526-A11ACF652F5D}" destId="{16B67D7D-0B45-45A2-B77E-B784A7AA8B2F}" srcOrd="1" destOrd="0" parTransId="{5689E75A-3C12-473E-AF3C-92528CA1DED7}" sibTransId="{2F40297C-BAB8-4FB8-B46A-13B559738F86}"/>
    <dgm:cxn modelId="{C57DC253-A1EA-4F60-B181-63960F52B0AA}" srcId="{199DDB87-F41B-4EED-A526-A11ACF652F5D}" destId="{EAD253D8-8E17-410B-81FB-8B012B881A22}" srcOrd="3" destOrd="0" parTransId="{CE9B9B2E-0FBF-4796-BA13-E2EBBA10CE03}" sibTransId="{3F8979EA-D725-43BB-96B6-60B48935B122}"/>
    <dgm:cxn modelId="{624A9EB7-9947-46E0-B110-2F3AA2E266FA}" type="presOf" srcId="{C029F7C2-43AC-4FEB-B65D-B6920B72EB28}" destId="{38D73DA5-049C-499D-9CBA-FFFC1D980ED1}" srcOrd="0" destOrd="0" presId="urn:microsoft.com/office/officeart/2005/8/layout/list1"/>
    <dgm:cxn modelId="{EC0540B1-40D6-41CD-80C1-AA1857A161EA}" srcId="{199DDB87-F41B-4EED-A526-A11ACF652F5D}" destId="{1A53D0D9-197F-4396-80FA-529B34174624}" srcOrd="0" destOrd="0" parTransId="{4218E8C2-5F94-4B9C-9DC3-46BF847030FE}" sibTransId="{DE334531-DDF8-47E2-A047-2CCF079EA11D}"/>
    <dgm:cxn modelId="{460F1007-F2CF-4FDD-8277-50A6F2ECF85F}" type="presOf" srcId="{199DDB87-F41B-4EED-A526-A11ACF652F5D}" destId="{AA14D40B-6303-46FF-9FD3-4AA35C89BCB6}" srcOrd="0" destOrd="0" presId="urn:microsoft.com/office/officeart/2005/8/layout/list1"/>
    <dgm:cxn modelId="{F4F8C1C1-255A-4F5C-AD06-C2F4FA09AF9E}" type="presOf" srcId="{EAD253D8-8E17-410B-81FB-8B012B881A22}" destId="{5FF4EE54-2ECE-4F64-A2FF-0F4FFF2D9D43}" srcOrd="0" destOrd="0" presId="urn:microsoft.com/office/officeart/2005/8/layout/list1"/>
    <dgm:cxn modelId="{6048E507-86FB-49E3-9199-C9BBC1BD0C22}" type="presOf" srcId="{16B67D7D-0B45-45A2-B77E-B784A7AA8B2F}" destId="{0E62CF29-F44F-4894-B925-A6D3952247D6}" srcOrd="0" destOrd="0" presId="urn:microsoft.com/office/officeart/2005/8/layout/list1"/>
    <dgm:cxn modelId="{79C18C7D-C939-4538-B9B6-2BBEE912A512}" srcId="{199DDB87-F41B-4EED-A526-A11ACF652F5D}" destId="{C029F7C2-43AC-4FEB-B65D-B6920B72EB28}" srcOrd="4" destOrd="0" parTransId="{E07A02CB-AB00-4DC7-B718-722B9075510A}" sibTransId="{DBE7F197-56C4-4052-86A6-C767812D22FA}"/>
    <dgm:cxn modelId="{62322548-7142-44D6-AC94-45B218D09D28}" type="presOf" srcId="{EAD253D8-8E17-410B-81FB-8B012B881A22}" destId="{0637E33A-6D24-4D23-B8C6-55262F388029}" srcOrd="1" destOrd="0" presId="urn:microsoft.com/office/officeart/2005/8/layout/list1"/>
    <dgm:cxn modelId="{456318D8-B1E7-4888-BB83-B1AC616153C2}" type="presOf" srcId="{1024A8AD-46E9-495A-9895-59092673340F}" destId="{0FDA2798-B8CB-4356-BDA9-9D57BF091B52}" srcOrd="0" destOrd="0" presId="urn:microsoft.com/office/officeart/2005/8/layout/list1"/>
    <dgm:cxn modelId="{BD05C3E1-1EA2-4FE3-9893-D0C2EC44CFF8}" type="presOf" srcId="{C029F7C2-43AC-4FEB-B65D-B6920B72EB28}" destId="{12BCFE33-5EFB-42FC-81A2-E7A8E9989836}" srcOrd="1" destOrd="0" presId="urn:microsoft.com/office/officeart/2005/8/layout/list1"/>
    <dgm:cxn modelId="{6A837636-8F8F-499C-8CD9-6D3B0F26BE5F}" srcId="{199DDB87-F41B-4EED-A526-A11ACF652F5D}" destId="{1024A8AD-46E9-495A-9895-59092673340F}" srcOrd="2" destOrd="0" parTransId="{722B7DBF-06F9-4289-ABAA-0D66ED740ECB}" sibTransId="{68B17FC2-D2CC-4F71-98D2-83148DDBF36F}"/>
    <dgm:cxn modelId="{1643ACBD-AAFF-4D0D-B583-2FDE014A0E24}" type="presParOf" srcId="{AA14D40B-6303-46FF-9FD3-4AA35C89BCB6}" destId="{8C6E4DB4-A12C-4998-BFD7-E065E9FED195}" srcOrd="0" destOrd="0" presId="urn:microsoft.com/office/officeart/2005/8/layout/list1"/>
    <dgm:cxn modelId="{2A5B5E20-5363-4E05-A491-B93471FBBE72}" type="presParOf" srcId="{8C6E4DB4-A12C-4998-BFD7-E065E9FED195}" destId="{DA8F8B37-246C-49A1-BFCA-E3D3EE8ACD6A}" srcOrd="0" destOrd="0" presId="urn:microsoft.com/office/officeart/2005/8/layout/list1"/>
    <dgm:cxn modelId="{08AABCC1-C992-4A3D-9D28-457AE2E0470A}" type="presParOf" srcId="{8C6E4DB4-A12C-4998-BFD7-E065E9FED195}" destId="{A3088637-D142-4080-BFD5-9EAA5173CC8A}" srcOrd="1" destOrd="0" presId="urn:microsoft.com/office/officeart/2005/8/layout/list1"/>
    <dgm:cxn modelId="{E021DE3C-9485-497A-9A70-39E79E11064A}" type="presParOf" srcId="{AA14D40B-6303-46FF-9FD3-4AA35C89BCB6}" destId="{71FA5F2E-A86D-4F54-93BE-5EE8568B1374}" srcOrd="1" destOrd="0" presId="urn:microsoft.com/office/officeart/2005/8/layout/list1"/>
    <dgm:cxn modelId="{652855B4-54C1-449C-BB29-8A4C10FC21EF}" type="presParOf" srcId="{AA14D40B-6303-46FF-9FD3-4AA35C89BCB6}" destId="{448FAD6D-FCAE-4274-998C-8BB4A1202D12}" srcOrd="2" destOrd="0" presId="urn:microsoft.com/office/officeart/2005/8/layout/list1"/>
    <dgm:cxn modelId="{04B99B62-0776-43ED-ACB5-75791064A396}" type="presParOf" srcId="{AA14D40B-6303-46FF-9FD3-4AA35C89BCB6}" destId="{E08A31A6-60C9-4C38-9CD4-AE22F50E15F9}" srcOrd="3" destOrd="0" presId="urn:microsoft.com/office/officeart/2005/8/layout/list1"/>
    <dgm:cxn modelId="{171E0025-9635-4DCC-8DF2-B334B74EE560}" type="presParOf" srcId="{AA14D40B-6303-46FF-9FD3-4AA35C89BCB6}" destId="{E37CAE58-4EF4-4F9C-8194-0D96F8A6CC21}" srcOrd="4" destOrd="0" presId="urn:microsoft.com/office/officeart/2005/8/layout/list1"/>
    <dgm:cxn modelId="{46FADE45-D298-4014-9B04-D1E9E5377B7C}" type="presParOf" srcId="{E37CAE58-4EF4-4F9C-8194-0D96F8A6CC21}" destId="{0E62CF29-F44F-4894-B925-A6D3952247D6}" srcOrd="0" destOrd="0" presId="urn:microsoft.com/office/officeart/2005/8/layout/list1"/>
    <dgm:cxn modelId="{288FDC47-5AE2-4F46-8BBC-D08203763397}" type="presParOf" srcId="{E37CAE58-4EF4-4F9C-8194-0D96F8A6CC21}" destId="{63EE1B39-3E42-49BE-B9EB-B9485027AAAB}" srcOrd="1" destOrd="0" presId="urn:microsoft.com/office/officeart/2005/8/layout/list1"/>
    <dgm:cxn modelId="{746CE20D-0521-4CB8-AE66-03DC34CC72F8}" type="presParOf" srcId="{AA14D40B-6303-46FF-9FD3-4AA35C89BCB6}" destId="{8851F6B7-F059-43FC-B64E-3BF8CC6BDEE8}" srcOrd="5" destOrd="0" presId="urn:microsoft.com/office/officeart/2005/8/layout/list1"/>
    <dgm:cxn modelId="{4FE50D2E-D6F3-4419-B7B6-E035EE84A6C8}" type="presParOf" srcId="{AA14D40B-6303-46FF-9FD3-4AA35C89BCB6}" destId="{CB28FD5A-2B1F-4137-A07A-83BC70E09785}" srcOrd="6" destOrd="0" presId="urn:microsoft.com/office/officeart/2005/8/layout/list1"/>
    <dgm:cxn modelId="{151AC028-5F91-4EEF-83B8-F78746AE965A}" type="presParOf" srcId="{AA14D40B-6303-46FF-9FD3-4AA35C89BCB6}" destId="{9389AC63-BBC8-44C4-B480-CFB11178565F}" srcOrd="7" destOrd="0" presId="urn:microsoft.com/office/officeart/2005/8/layout/list1"/>
    <dgm:cxn modelId="{F9C2CE0F-6A09-4468-BC32-92C43C18F847}" type="presParOf" srcId="{AA14D40B-6303-46FF-9FD3-4AA35C89BCB6}" destId="{E03459AC-E9F9-4923-BCF3-A510705EB1B8}" srcOrd="8" destOrd="0" presId="urn:microsoft.com/office/officeart/2005/8/layout/list1"/>
    <dgm:cxn modelId="{3CB5E54A-DBA8-40FB-9FF2-2280ED9C6F98}" type="presParOf" srcId="{E03459AC-E9F9-4923-BCF3-A510705EB1B8}" destId="{0FDA2798-B8CB-4356-BDA9-9D57BF091B52}" srcOrd="0" destOrd="0" presId="urn:microsoft.com/office/officeart/2005/8/layout/list1"/>
    <dgm:cxn modelId="{7B6F5F29-930C-47C8-BF8D-3AF5F7FA4AE9}" type="presParOf" srcId="{E03459AC-E9F9-4923-BCF3-A510705EB1B8}" destId="{00AE0366-7A18-4196-964B-307DFFBA5540}" srcOrd="1" destOrd="0" presId="urn:microsoft.com/office/officeart/2005/8/layout/list1"/>
    <dgm:cxn modelId="{58DCF8C6-6422-47C7-840C-39ACE740ECF0}" type="presParOf" srcId="{AA14D40B-6303-46FF-9FD3-4AA35C89BCB6}" destId="{BD4B0339-85A3-4209-BEBA-2B674B7B857C}" srcOrd="9" destOrd="0" presId="urn:microsoft.com/office/officeart/2005/8/layout/list1"/>
    <dgm:cxn modelId="{87549A70-2543-4F02-A105-BC02EBDFBAEC}" type="presParOf" srcId="{AA14D40B-6303-46FF-9FD3-4AA35C89BCB6}" destId="{3CB1FC66-4B8D-43AD-8177-7212BB342AA1}" srcOrd="10" destOrd="0" presId="urn:microsoft.com/office/officeart/2005/8/layout/list1"/>
    <dgm:cxn modelId="{21C22B34-772A-421D-99EE-CC1E38D26FB8}" type="presParOf" srcId="{AA14D40B-6303-46FF-9FD3-4AA35C89BCB6}" destId="{FD2F31BC-40AA-4638-BD55-6EA9301FD551}" srcOrd="11" destOrd="0" presId="urn:microsoft.com/office/officeart/2005/8/layout/list1"/>
    <dgm:cxn modelId="{F54EA6E4-2197-49DC-A2DD-73D1E560669A}" type="presParOf" srcId="{AA14D40B-6303-46FF-9FD3-4AA35C89BCB6}" destId="{206A571A-D51C-41C0-B379-2EC7212EAEA2}" srcOrd="12" destOrd="0" presId="urn:microsoft.com/office/officeart/2005/8/layout/list1"/>
    <dgm:cxn modelId="{EC73D0E0-1CEC-4B02-9BF2-1BABA3D2FF48}" type="presParOf" srcId="{206A571A-D51C-41C0-B379-2EC7212EAEA2}" destId="{5FF4EE54-2ECE-4F64-A2FF-0F4FFF2D9D43}" srcOrd="0" destOrd="0" presId="urn:microsoft.com/office/officeart/2005/8/layout/list1"/>
    <dgm:cxn modelId="{7BA53F57-88C4-4261-8232-B04D3CD209FD}" type="presParOf" srcId="{206A571A-D51C-41C0-B379-2EC7212EAEA2}" destId="{0637E33A-6D24-4D23-B8C6-55262F388029}" srcOrd="1" destOrd="0" presId="urn:microsoft.com/office/officeart/2005/8/layout/list1"/>
    <dgm:cxn modelId="{4B0E8B81-9DCA-46B9-B047-90611A7C1AE1}" type="presParOf" srcId="{AA14D40B-6303-46FF-9FD3-4AA35C89BCB6}" destId="{E5A9CC2C-4672-45F3-A86E-B3EB1695A30F}" srcOrd="13" destOrd="0" presId="urn:microsoft.com/office/officeart/2005/8/layout/list1"/>
    <dgm:cxn modelId="{D16C81DB-E3DE-41CA-977B-946BE2686D69}" type="presParOf" srcId="{AA14D40B-6303-46FF-9FD3-4AA35C89BCB6}" destId="{0B90F9F1-8876-4F43-BBC7-3F4424077CC2}" srcOrd="14" destOrd="0" presId="urn:microsoft.com/office/officeart/2005/8/layout/list1"/>
    <dgm:cxn modelId="{407090E4-5A24-4135-8C3F-A26614A5D60C}" type="presParOf" srcId="{AA14D40B-6303-46FF-9FD3-4AA35C89BCB6}" destId="{BCDA26D5-9ABD-4F69-AF34-326523FF9A7D}" srcOrd="15" destOrd="0" presId="urn:microsoft.com/office/officeart/2005/8/layout/list1"/>
    <dgm:cxn modelId="{3D0B9149-8A8E-43D9-9E11-3F844A13EB9F}" type="presParOf" srcId="{AA14D40B-6303-46FF-9FD3-4AA35C89BCB6}" destId="{F7FA9D28-EFDE-48CD-8AA7-E5FFA3DF5458}" srcOrd="16" destOrd="0" presId="urn:microsoft.com/office/officeart/2005/8/layout/list1"/>
    <dgm:cxn modelId="{2E82675F-F7C8-4886-B2FD-16B9D88C0148}" type="presParOf" srcId="{F7FA9D28-EFDE-48CD-8AA7-E5FFA3DF5458}" destId="{38D73DA5-049C-499D-9CBA-FFFC1D980ED1}" srcOrd="0" destOrd="0" presId="urn:microsoft.com/office/officeart/2005/8/layout/list1"/>
    <dgm:cxn modelId="{10180DAF-40BC-47B3-BEA2-DAF2634AFBEF}" type="presParOf" srcId="{F7FA9D28-EFDE-48CD-8AA7-E5FFA3DF5458}" destId="{12BCFE33-5EFB-42FC-81A2-E7A8E9989836}" srcOrd="1" destOrd="0" presId="urn:microsoft.com/office/officeart/2005/8/layout/list1"/>
    <dgm:cxn modelId="{E7BAA074-12B5-4B1A-953B-E5081A5F9B56}" type="presParOf" srcId="{AA14D40B-6303-46FF-9FD3-4AA35C89BCB6}" destId="{0E8FD123-758F-4625-A5B7-662275D37CAD}" srcOrd="17" destOrd="0" presId="urn:microsoft.com/office/officeart/2005/8/layout/list1"/>
    <dgm:cxn modelId="{1DAAA347-D9EE-4197-9BF5-8896398671F4}" type="presParOf" srcId="{AA14D40B-6303-46FF-9FD3-4AA35C89BCB6}" destId="{591D8A4E-0911-4CDE-8123-5E712F4F06F7}" srcOrd="18" destOrd="0" presId="urn:microsoft.com/office/officeart/2005/8/layout/list1"/>
  </dgm:cxnLst>
  <dgm:bg/>
  <dgm:whole/>
</dgm:dataModel>
</file>

<file path=ppt/diagrams/data42.xml><?xml version="1.0" encoding="utf-8"?>
<dgm:dataModel xmlns:dgm="http://schemas.openxmlformats.org/drawingml/2006/diagram" xmlns:a="http://schemas.openxmlformats.org/drawingml/2006/main">
  <dgm:ptLst>
    <dgm:pt modelId="{B6F03C52-C707-4BE0-BDFF-28792DA2ED1C}" type="doc">
      <dgm:prSet loTypeId="urn:microsoft.com/office/officeart/2008/layout/VerticalCurvedList" loCatId="list" qsTypeId="urn:microsoft.com/office/officeart/2005/8/quickstyle/simple1" qsCatId="simple" csTypeId="urn:microsoft.com/office/officeart/2005/8/colors/accent6_1" csCatId="accent6" phldr="1"/>
      <dgm:spPr/>
      <dgm:t>
        <a:bodyPr/>
        <a:lstStyle/>
        <a:p>
          <a:endParaRPr lang="zh-CN" altLang="en-US"/>
        </a:p>
      </dgm:t>
    </dgm:pt>
    <dgm:pt modelId="{2AECC006-9950-4DAF-AA05-F50EE4E6C9D6}">
      <dgm:prSet phldrT="[文本]" custT="1"/>
      <dgm:spPr>
        <a:noFill/>
      </dgm:spPr>
      <dgm:t>
        <a:bodyPr/>
        <a:lstStyle/>
        <a:p>
          <a:r>
            <a:rPr lang="en-US" sz="1200" b="1" dirty="0" smtClean="0"/>
            <a:t>8.</a:t>
          </a:r>
          <a:r>
            <a:rPr lang="en-US" altLang="zh-CN" sz="1200" b="1" dirty="0" smtClean="0"/>
            <a:t>5</a:t>
          </a:r>
          <a:r>
            <a:rPr lang="en-US" sz="1200" b="1" dirty="0" smtClean="0"/>
            <a:t>.1 </a:t>
          </a:r>
          <a:r>
            <a:rPr lang="zh-CN" altLang="en-US" sz="1200" b="1" dirty="0" smtClean="0"/>
            <a:t>规范化</a:t>
          </a:r>
          <a:endParaRPr lang="zh-CN" altLang="en-US" sz="1200" b="1" dirty="0"/>
        </a:p>
      </dgm:t>
    </dgm:pt>
    <dgm:pt modelId="{CADFE4B1-1102-49EB-A6E5-CCE019B2A83E}" type="parTrans" cxnId="{8C696E29-67CD-4A2F-B589-B5F86BCECE15}">
      <dgm:prSet/>
      <dgm:spPr/>
      <dgm:t>
        <a:bodyPr/>
        <a:lstStyle/>
        <a:p>
          <a:endParaRPr lang="zh-CN" altLang="en-US" sz="1200">
            <a:latin typeface="微软雅黑" pitchFamily="34" charset="-122"/>
            <a:ea typeface="微软雅黑" pitchFamily="34" charset="-122"/>
          </a:endParaRPr>
        </a:p>
      </dgm:t>
    </dgm:pt>
    <dgm:pt modelId="{0A70F14B-E1E5-4272-BC44-003F31436031}" type="sibTrans" cxnId="{8C696E29-67CD-4A2F-B589-B5F86BCECE15}">
      <dgm:prSet/>
      <dgm:spPr/>
      <dgm:t>
        <a:bodyPr/>
        <a:lstStyle/>
        <a:p>
          <a:endParaRPr lang="zh-CN" altLang="en-US" sz="1200">
            <a:latin typeface="微软雅黑" pitchFamily="34" charset="-122"/>
            <a:ea typeface="微软雅黑" pitchFamily="34" charset="-122"/>
          </a:endParaRPr>
        </a:p>
      </dgm:t>
    </dgm:pt>
    <dgm:pt modelId="{4BE96416-3334-439B-835F-165D1C26021A}">
      <dgm:prSet phldrT="[文本]" custT="1"/>
      <dgm:spPr/>
      <dgm:t>
        <a:bodyPr/>
        <a:lstStyle/>
        <a:p>
          <a:r>
            <a:rPr lang="en-US" sz="1200" b="1" dirty="0" smtClean="0"/>
            <a:t>8.</a:t>
          </a:r>
          <a:r>
            <a:rPr lang="en-US" altLang="zh-CN" sz="1200" b="1" dirty="0" smtClean="0"/>
            <a:t>5</a:t>
          </a:r>
          <a:r>
            <a:rPr lang="en-US" sz="1200" b="1" dirty="0" smtClean="0"/>
            <a:t>.2 </a:t>
          </a:r>
          <a:r>
            <a:rPr lang="zh-CN" altLang="en-US" sz="1200" b="1" dirty="0" smtClean="0"/>
            <a:t>多元化</a:t>
          </a:r>
          <a:r>
            <a:rPr lang="en-US" sz="1200" b="1" dirty="0" smtClean="0"/>
            <a:t> </a:t>
          </a:r>
          <a:endParaRPr lang="zh-CN" altLang="en-US" sz="1200" dirty="0">
            <a:latin typeface="微软雅黑" pitchFamily="34" charset="-122"/>
            <a:ea typeface="微软雅黑" pitchFamily="34" charset="-122"/>
          </a:endParaRPr>
        </a:p>
      </dgm:t>
    </dgm:pt>
    <dgm:pt modelId="{8AD0B7D6-5449-4D1B-AD2B-E5C82FD43FEF}" type="parTrans" cxnId="{08562A8D-F58D-4E77-BAAF-0041E74BD624}">
      <dgm:prSet/>
      <dgm:spPr/>
      <dgm:t>
        <a:bodyPr/>
        <a:lstStyle/>
        <a:p>
          <a:endParaRPr lang="zh-CN" altLang="en-US" sz="1200"/>
        </a:p>
      </dgm:t>
    </dgm:pt>
    <dgm:pt modelId="{FF7B5343-56C2-4E06-B17C-33A680FA8BFF}" type="sibTrans" cxnId="{08562A8D-F58D-4E77-BAAF-0041E74BD624}">
      <dgm:prSet/>
      <dgm:spPr/>
      <dgm:t>
        <a:bodyPr/>
        <a:lstStyle/>
        <a:p>
          <a:endParaRPr lang="zh-CN" altLang="en-US" sz="1200"/>
        </a:p>
      </dgm:t>
    </dgm:pt>
    <dgm:pt modelId="{73F381D2-30A9-4CE0-B3CB-F04557D1B5FC}">
      <dgm:prSet phldrT="[文本]" custT="1"/>
      <dgm:spPr/>
      <dgm:t>
        <a:bodyPr/>
        <a:lstStyle/>
        <a:p>
          <a:r>
            <a:rPr lang="en-US" altLang="en-US" sz="1200" b="1" dirty="0" smtClean="0"/>
            <a:t>8.</a:t>
          </a:r>
          <a:r>
            <a:rPr lang="en-US" altLang="zh-CN" sz="1200" b="1" dirty="0" smtClean="0"/>
            <a:t>5</a:t>
          </a:r>
          <a:r>
            <a:rPr lang="en-US" altLang="en-US" sz="1200" b="1" dirty="0" smtClean="0"/>
            <a:t>.</a:t>
          </a:r>
          <a:r>
            <a:rPr lang="en-US" altLang="zh-CN" sz="1200" b="1" dirty="0" smtClean="0"/>
            <a:t>3 </a:t>
          </a:r>
          <a:r>
            <a:rPr lang="zh-CN" altLang="en-US" sz="1200" b="1" dirty="0" smtClean="0"/>
            <a:t>与绿色生态建筑相结合</a:t>
          </a:r>
          <a:endParaRPr lang="zh-CN" altLang="en-US" sz="1200" b="1" dirty="0"/>
        </a:p>
      </dgm:t>
    </dgm:pt>
    <dgm:pt modelId="{9637A640-DBEE-4137-9476-E60D84063FF4}" type="parTrans" cxnId="{66413E8B-CB32-4034-9904-1E208FD672D2}">
      <dgm:prSet/>
      <dgm:spPr/>
      <dgm:t>
        <a:bodyPr/>
        <a:lstStyle/>
        <a:p>
          <a:endParaRPr lang="zh-CN" altLang="en-US"/>
        </a:p>
      </dgm:t>
    </dgm:pt>
    <dgm:pt modelId="{0F37E4F9-F418-4F1D-939D-7FA81BE2B126}" type="sibTrans" cxnId="{66413E8B-CB32-4034-9904-1E208FD672D2}">
      <dgm:prSet/>
      <dgm:spPr/>
      <dgm:t>
        <a:bodyPr/>
        <a:lstStyle/>
        <a:p>
          <a:endParaRPr lang="zh-CN" altLang="en-US"/>
        </a:p>
      </dgm:t>
    </dgm:pt>
    <dgm:pt modelId="{608A66B7-F2B9-4664-A85D-6D1633F75417}" type="pres">
      <dgm:prSet presAssocID="{B6F03C52-C707-4BE0-BDFF-28792DA2ED1C}" presName="Name0" presStyleCnt="0">
        <dgm:presLayoutVars>
          <dgm:chMax val="7"/>
          <dgm:chPref val="7"/>
          <dgm:dir/>
        </dgm:presLayoutVars>
      </dgm:prSet>
      <dgm:spPr/>
      <dgm:t>
        <a:bodyPr/>
        <a:lstStyle/>
        <a:p>
          <a:endParaRPr lang="zh-CN" altLang="en-US"/>
        </a:p>
      </dgm:t>
    </dgm:pt>
    <dgm:pt modelId="{EDA69053-F4FF-4DE1-9F9A-135D5ACDFBCB}" type="pres">
      <dgm:prSet presAssocID="{B6F03C52-C707-4BE0-BDFF-28792DA2ED1C}" presName="Name1" presStyleCnt="0"/>
      <dgm:spPr/>
    </dgm:pt>
    <dgm:pt modelId="{1CDA77D5-8DAB-40F8-BB5C-FB140E792BE7}" type="pres">
      <dgm:prSet presAssocID="{B6F03C52-C707-4BE0-BDFF-28792DA2ED1C}" presName="cycle" presStyleCnt="0"/>
      <dgm:spPr/>
    </dgm:pt>
    <dgm:pt modelId="{E2525ABE-E76F-4409-B391-6D438E1A6B41}" type="pres">
      <dgm:prSet presAssocID="{B6F03C52-C707-4BE0-BDFF-28792DA2ED1C}" presName="srcNode" presStyleLbl="node1" presStyleIdx="0" presStyleCnt="3"/>
      <dgm:spPr/>
    </dgm:pt>
    <dgm:pt modelId="{9604E8C7-4164-4889-9405-51D19B6903FE}" type="pres">
      <dgm:prSet presAssocID="{B6F03C52-C707-4BE0-BDFF-28792DA2ED1C}" presName="conn" presStyleLbl="parChTrans1D2" presStyleIdx="0" presStyleCnt="1"/>
      <dgm:spPr/>
      <dgm:t>
        <a:bodyPr/>
        <a:lstStyle/>
        <a:p>
          <a:endParaRPr lang="zh-CN" altLang="en-US"/>
        </a:p>
      </dgm:t>
    </dgm:pt>
    <dgm:pt modelId="{3DF7F996-BC45-456F-BE11-9BA8CEEB805A}" type="pres">
      <dgm:prSet presAssocID="{B6F03C52-C707-4BE0-BDFF-28792DA2ED1C}" presName="extraNode" presStyleLbl="node1" presStyleIdx="0" presStyleCnt="3"/>
      <dgm:spPr/>
    </dgm:pt>
    <dgm:pt modelId="{37A7347C-D5C8-4D9F-8CC4-75EE98D9F866}" type="pres">
      <dgm:prSet presAssocID="{B6F03C52-C707-4BE0-BDFF-28792DA2ED1C}" presName="dstNode" presStyleLbl="node1" presStyleIdx="0" presStyleCnt="3"/>
      <dgm:spPr/>
    </dgm:pt>
    <dgm:pt modelId="{2912F376-A36D-4567-8887-2A14A8ED7DB5}" type="pres">
      <dgm:prSet presAssocID="{2AECC006-9950-4DAF-AA05-F50EE4E6C9D6}" presName="text_1" presStyleLbl="node1" presStyleIdx="0" presStyleCnt="3">
        <dgm:presLayoutVars>
          <dgm:bulletEnabled val="1"/>
        </dgm:presLayoutVars>
      </dgm:prSet>
      <dgm:spPr/>
      <dgm:t>
        <a:bodyPr/>
        <a:lstStyle/>
        <a:p>
          <a:endParaRPr lang="zh-CN" altLang="en-US"/>
        </a:p>
      </dgm:t>
    </dgm:pt>
    <dgm:pt modelId="{2FDF04C5-B2BB-4ABD-8B30-E68672CE90C4}" type="pres">
      <dgm:prSet presAssocID="{2AECC006-9950-4DAF-AA05-F50EE4E6C9D6}" presName="accent_1" presStyleCnt="0"/>
      <dgm:spPr/>
    </dgm:pt>
    <dgm:pt modelId="{E3BD345B-3D9E-4C33-92B4-D234CE708B1D}" type="pres">
      <dgm:prSet presAssocID="{2AECC006-9950-4DAF-AA05-F50EE4E6C9D6}" presName="accentRepeatNode" presStyleLbl="solidFgAcc1" presStyleIdx="0" presStyleCnt="3"/>
      <dgm:spPr>
        <a:gradFill flip="none" rotWithShape="0">
          <a:gsLst>
            <a:gs pos="0">
              <a:schemeClr val="accent6">
                <a:lumMod val="75000"/>
                <a:shade val="30000"/>
                <a:satMod val="115000"/>
              </a:schemeClr>
            </a:gs>
            <a:gs pos="50000">
              <a:schemeClr val="accent6">
                <a:lumMod val="75000"/>
                <a:shade val="67500"/>
                <a:satMod val="115000"/>
              </a:schemeClr>
            </a:gs>
            <a:gs pos="100000">
              <a:schemeClr val="accent6">
                <a:lumMod val="75000"/>
                <a:shade val="100000"/>
                <a:satMod val="115000"/>
              </a:schemeClr>
            </a:gs>
          </a:gsLst>
          <a:lin ang="2700000" scaled="1"/>
          <a:tileRect/>
        </a:gra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zh-CN" altLang="en-US"/>
        </a:p>
      </dgm:t>
    </dgm:pt>
    <dgm:pt modelId="{AEC35846-CCB4-483E-992F-A10B7854DA0D}" type="pres">
      <dgm:prSet presAssocID="{4BE96416-3334-439B-835F-165D1C26021A}" presName="text_2" presStyleLbl="node1" presStyleIdx="1" presStyleCnt="3">
        <dgm:presLayoutVars>
          <dgm:bulletEnabled val="1"/>
        </dgm:presLayoutVars>
      </dgm:prSet>
      <dgm:spPr/>
      <dgm:t>
        <a:bodyPr/>
        <a:lstStyle/>
        <a:p>
          <a:endParaRPr lang="zh-CN" altLang="en-US"/>
        </a:p>
      </dgm:t>
    </dgm:pt>
    <dgm:pt modelId="{14884258-F2FB-4C28-AD54-F84AAA35460E}" type="pres">
      <dgm:prSet presAssocID="{4BE96416-3334-439B-835F-165D1C26021A}" presName="accent_2" presStyleCnt="0"/>
      <dgm:spPr/>
    </dgm:pt>
    <dgm:pt modelId="{09595B5F-082A-41A4-8E3D-81B292A2B172}" type="pres">
      <dgm:prSet presAssocID="{4BE96416-3334-439B-835F-165D1C26021A}" presName="accentRepeatNode" presStyleLbl="solidFgAcc1" presStyleIdx="1" presStyleCnt="3"/>
      <dgm:spPr/>
    </dgm:pt>
    <dgm:pt modelId="{0D0B8597-FC98-44BB-A143-374C3FF74616}" type="pres">
      <dgm:prSet presAssocID="{73F381D2-30A9-4CE0-B3CB-F04557D1B5FC}" presName="text_3" presStyleLbl="node1" presStyleIdx="2" presStyleCnt="3">
        <dgm:presLayoutVars>
          <dgm:bulletEnabled val="1"/>
        </dgm:presLayoutVars>
      </dgm:prSet>
      <dgm:spPr/>
      <dgm:t>
        <a:bodyPr/>
        <a:lstStyle/>
        <a:p>
          <a:endParaRPr lang="zh-CN" altLang="en-US"/>
        </a:p>
      </dgm:t>
    </dgm:pt>
    <dgm:pt modelId="{0AD021E7-992B-4240-8137-3BFA137FA3A5}" type="pres">
      <dgm:prSet presAssocID="{73F381D2-30A9-4CE0-B3CB-F04557D1B5FC}" presName="accent_3" presStyleCnt="0"/>
      <dgm:spPr/>
    </dgm:pt>
    <dgm:pt modelId="{611E2295-6C50-4E89-B471-2A47E98E3874}" type="pres">
      <dgm:prSet presAssocID="{73F381D2-30A9-4CE0-B3CB-F04557D1B5FC}" presName="accentRepeatNode" presStyleLbl="solidFgAcc1" presStyleIdx="2" presStyleCnt="3"/>
      <dgm:spPr/>
    </dgm:pt>
  </dgm:ptLst>
  <dgm:cxnLst>
    <dgm:cxn modelId="{E9906FE3-AB51-45C5-9491-906CFC7F9D16}" type="presOf" srcId="{0A70F14B-E1E5-4272-BC44-003F31436031}" destId="{9604E8C7-4164-4889-9405-51D19B6903FE}" srcOrd="0" destOrd="0" presId="urn:microsoft.com/office/officeart/2008/layout/VerticalCurvedList"/>
    <dgm:cxn modelId="{66413E8B-CB32-4034-9904-1E208FD672D2}" srcId="{B6F03C52-C707-4BE0-BDFF-28792DA2ED1C}" destId="{73F381D2-30A9-4CE0-B3CB-F04557D1B5FC}" srcOrd="2" destOrd="0" parTransId="{9637A640-DBEE-4137-9476-E60D84063FF4}" sibTransId="{0F37E4F9-F418-4F1D-939D-7FA81BE2B126}"/>
    <dgm:cxn modelId="{2F4D54A2-75D4-4C83-A379-3C0AC0596786}" type="presOf" srcId="{B6F03C52-C707-4BE0-BDFF-28792DA2ED1C}" destId="{608A66B7-F2B9-4664-A85D-6D1633F75417}" srcOrd="0" destOrd="0" presId="urn:microsoft.com/office/officeart/2008/layout/VerticalCurvedList"/>
    <dgm:cxn modelId="{ABA21794-6C85-4E2A-9D45-38CFE9784F34}" type="presOf" srcId="{73F381D2-30A9-4CE0-B3CB-F04557D1B5FC}" destId="{0D0B8597-FC98-44BB-A143-374C3FF74616}" srcOrd="0" destOrd="0" presId="urn:microsoft.com/office/officeart/2008/layout/VerticalCurvedList"/>
    <dgm:cxn modelId="{8C696E29-67CD-4A2F-B589-B5F86BCECE15}" srcId="{B6F03C52-C707-4BE0-BDFF-28792DA2ED1C}" destId="{2AECC006-9950-4DAF-AA05-F50EE4E6C9D6}" srcOrd="0" destOrd="0" parTransId="{CADFE4B1-1102-49EB-A6E5-CCE019B2A83E}" sibTransId="{0A70F14B-E1E5-4272-BC44-003F31436031}"/>
    <dgm:cxn modelId="{08562A8D-F58D-4E77-BAAF-0041E74BD624}" srcId="{B6F03C52-C707-4BE0-BDFF-28792DA2ED1C}" destId="{4BE96416-3334-439B-835F-165D1C26021A}" srcOrd="1" destOrd="0" parTransId="{8AD0B7D6-5449-4D1B-AD2B-E5C82FD43FEF}" sibTransId="{FF7B5343-56C2-4E06-B17C-33A680FA8BFF}"/>
    <dgm:cxn modelId="{47AC10B8-623F-46E5-838A-A4445090E39C}" type="presOf" srcId="{2AECC006-9950-4DAF-AA05-F50EE4E6C9D6}" destId="{2912F376-A36D-4567-8887-2A14A8ED7DB5}" srcOrd="0" destOrd="0" presId="urn:microsoft.com/office/officeart/2008/layout/VerticalCurvedList"/>
    <dgm:cxn modelId="{7CB1ED77-64E5-4044-8BCE-5AEA7339E572}" type="presOf" srcId="{4BE96416-3334-439B-835F-165D1C26021A}" destId="{AEC35846-CCB4-483E-992F-A10B7854DA0D}" srcOrd="0" destOrd="0" presId="urn:microsoft.com/office/officeart/2008/layout/VerticalCurvedList"/>
    <dgm:cxn modelId="{460A86FB-AAFF-4BDF-BDDC-C852D9D939DE}" type="presParOf" srcId="{608A66B7-F2B9-4664-A85D-6D1633F75417}" destId="{EDA69053-F4FF-4DE1-9F9A-135D5ACDFBCB}" srcOrd="0" destOrd="0" presId="urn:microsoft.com/office/officeart/2008/layout/VerticalCurvedList"/>
    <dgm:cxn modelId="{BBB21627-5890-43B9-BDD5-74122B5474EA}" type="presParOf" srcId="{EDA69053-F4FF-4DE1-9F9A-135D5ACDFBCB}" destId="{1CDA77D5-8DAB-40F8-BB5C-FB140E792BE7}" srcOrd="0" destOrd="0" presId="urn:microsoft.com/office/officeart/2008/layout/VerticalCurvedList"/>
    <dgm:cxn modelId="{E27179AF-18FF-471B-A437-CB19F7191B57}" type="presParOf" srcId="{1CDA77D5-8DAB-40F8-BB5C-FB140E792BE7}" destId="{E2525ABE-E76F-4409-B391-6D438E1A6B41}" srcOrd="0" destOrd="0" presId="urn:microsoft.com/office/officeart/2008/layout/VerticalCurvedList"/>
    <dgm:cxn modelId="{4409CFEE-97D1-449C-A93A-E94FF3B81BA1}" type="presParOf" srcId="{1CDA77D5-8DAB-40F8-BB5C-FB140E792BE7}" destId="{9604E8C7-4164-4889-9405-51D19B6903FE}" srcOrd="1" destOrd="0" presId="urn:microsoft.com/office/officeart/2008/layout/VerticalCurvedList"/>
    <dgm:cxn modelId="{49C873B1-B224-406F-98BE-CB3378DF6BB1}" type="presParOf" srcId="{1CDA77D5-8DAB-40F8-BB5C-FB140E792BE7}" destId="{3DF7F996-BC45-456F-BE11-9BA8CEEB805A}" srcOrd="2" destOrd="0" presId="urn:microsoft.com/office/officeart/2008/layout/VerticalCurvedList"/>
    <dgm:cxn modelId="{998A89E6-9793-4604-B55F-A01E132FA01D}" type="presParOf" srcId="{1CDA77D5-8DAB-40F8-BB5C-FB140E792BE7}" destId="{37A7347C-D5C8-4D9F-8CC4-75EE98D9F866}" srcOrd="3" destOrd="0" presId="urn:microsoft.com/office/officeart/2008/layout/VerticalCurvedList"/>
    <dgm:cxn modelId="{D4E31A63-BDB5-48A6-AF33-96F234B312B3}" type="presParOf" srcId="{EDA69053-F4FF-4DE1-9F9A-135D5ACDFBCB}" destId="{2912F376-A36D-4567-8887-2A14A8ED7DB5}" srcOrd="1" destOrd="0" presId="urn:microsoft.com/office/officeart/2008/layout/VerticalCurvedList"/>
    <dgm:cxn modelId="{019E2A10-F93D-4E64-94F8-90896A0EE153}" type="presParOf" srcId="{EDA69053-F4FF-4DE1-9F9A-135D5ACDFBCB}" destId="{2FDF04C5-B2BB-4ABD-8B30-E68672CE90C4}" srcOrd="2" destOrd="0" presId="urn:microsoft.com/office/officeart/2008/layout/VerticalCurvedList"/>
    <dgm:cxn modelId="{35232955-215B-4325-8AA1-AD6AB8FACF22}" type="presParOf" srcId="{2FDF04C5-B2BB-4ABD-8B30-E68672CE90C4}" destId="{E3BD345B-3D9E-4C33-92B4-D234CE708B1D}" srcOrd="0" destOrd="0" presId="urn:microsoft.com/office/officeart/2008/layout/VerticalCurvedList"/>
    <dgm:cxn modelId="{D1FD3AEC-9EF5-4C0C-97E1-D86186E011CA}" type="presParOf" srcId="{EDA69053-F4FF-4DE1-9F9A-135D5ACDFBCB}" destId="{AEC35846-CCB4-483E-992F-A10B7854DA0D}" srcOrd="3" destOrd="0" presId="urn:microsoft.com/office/officeart/2008/layout/VerticalCurvedList"/>
    <dgm:cxn modelId="{58743EA8-3CB9-465B-A039-2860C2AF1632}" type="presParOf" srcId="{EDA69053-F4FF-4DE1-9F9A-135D5ACDFBCB}" destId="{14884258-F2FB-4C28-AD54-F84AAA35460E}" srcOrd="4" destOrd="0" presId="urn:microsoft.com/office/officeart/2008/layout/VerticalCurvedList"/>
    <dgm:cxn modelId="{ABF28F80-52CE-4534-882F-ED3E93C9AE27}" type="presParOf" srcId="{14884258-F2FB-4C28-AD54-F84AAA35460E}" destId="{09595B5F-082A-41A4-8E3D-81B292A2B172}" srcOrd="0" destOrd="0" presId="urn:microsoft.com/office/officeart/2008/layout/VerticalCurvedList"/>
    <dgm:cxn modelId="{61BBABF9-2242-4105-BC03-AD918FDAEC43}" type="presParOf" srcId="{EDA69053-F4FF-4DE1-9F9A-135D5ACDFBCB}" destId="{0D0B8597-FC98-44BB-A143-374C3FF74616}" srcOrd="5" destOrd="0" presId="urn:microsoft.com/office/officeart/2008/layout/VerticalCurvedList"/>
    <dgm:cxn modelId="{4FC07229-D3BD-489C-BDA1-E4BE78992870}" type="presParOf" srcId="{EDA69053-F4FF-4DE1-9F9A-135D5ACDFBCB}" destId="{0AD021E7-992B-4240-8137-3BFA137FA3A5}" srcOrd="6" destOrd="0" presId="urn:microsoft.com/office/officeart/2008/layout/VerticalCurvedList"/>
    <dgm:cxn modelId="{2C6FAD25-3E79-45D1-A0F2-7EDDC5939BD6}" type="presParOf" srcId="{0AD021E7-992B-4240-8137-3BFA137FA3A5}" destId="{611E2295-6C50-4E89-B471-2A47E98E3874}" srcOrd="0" destOrd="0" presId="urn:microsoft.com/office/officeart/2008/layout/VerticalCurvedList"/>
  </dgm:cxnLst>
  <dgm:bg/>
  <dgm:whole/>
</dgm:dataModel>
</file>

<file path=ppt/diagrams/data43.xml><?xml version="1.0" encoding="utf-8"?>
<dgm:dataModel xmlns:dgm="http://schemas.openxmlformats.org/drawingml/2006/diagram" xmlns:a="http://schemas.openxmlformats.org/drawingml/2006/main">
  <dgm:ptLst>
    <dgm:pt modelId="{E4596F4B-FADD-4B04-9742-DAE5E57FE839}" type="doc">
      <dgm:prSet loTypeId="urn:microsoft.com/office/officeart/2005/8/layout/vList4" loCatId="list" qsTypeId="urn:microsoft.com/office/officeart/2005/8/quickstyle/simple3" qsCatId="simple" csTypeId="urn:microsoft.com/office/officeart/2005/8/colors/colorful4" csCatId="colorful" phldr="1"/>
      <dgm:spPr/>
      <dgm:t>
        <a:bodyPr/>
        <a:lstStyle/>
        <a:p>
          <a:endParaRPr lang="zh-CN" altLang="en-US"/>
        </a:p>
      </dgm:t>
    </dgm:pt>
    <dgm:pt modelId="{465AE23C-88A1-4419-917D-ADE7C95D97C2}">
      <dgm:prSet phldrT="[文本]" custT="1"/>
      <dgm:spPr/>
      <dgm:t>
        <a:bodyPr/>
        <a:lstStyle/>
        <a:p>
          <a:r>
            <a:rPr lang="zh-CN" altLang="en-US" sz="1400" dirty="0" smtClean="0">
              <a:latin typeface="华文细黑" pitchFamily="2" charset="-122"/>
              <a:ea typeface="华文细黑" pitchFamily="2" charset="-122"/>
            </a:rPr>
            <a:t>智能建筑是一个综合性的系统，它以建筑物为整体，把备相对独立的子系统用网络等信息连接起来，构成集成系统。只有这种综合性的集成系统，才能通过监控中心协调各个子系统的工作，充分发挥各自的作用。</a:t>
          </a:r>
        </a:p>
      </dgm:t>
    </dgm:pt>
    <dgm:pt modelId="{6B8ACBB6-C08C-4B80-851D-256C58322DA4}" type="parTrans" cxnId="{0B093457-E9B5-4312-9AA5-BC8AF7C07DA1}">
      <dgm:prSet/>
      <dgm:spPr/>
      <dgm:t>
        <a:bodyPr/>
        <a:lstStyle/>
        <a:p>
          <a:endParaRPr lang="zh-CN" altLang="en-US"/>
        </a:p>
      </dgm:t>
    </dgm:pt>
    <dgm:pt modelId="{88C97D4C-364A-4085-B5C4-8F7A335032AA}" type="sibTrans" cxnId="{0B093457-E9B5-4312-9AA5-BC8AF7C07DA1}">
      <dgm:prSet/>
      <dgm:spPr/>
      <dgm:t>
        <a:bodyPr/>
        <a:lstStyle/>
        <a:p>
          <a:endParaRPr lang="zh-CN" altLang="en-US"/>
        </a:p>
      </dgm:t>
    </dgm:pt>
    <dgm:pt modelId="{9BC17CA1-54A4-41F2-B419-A63E10D89D5E}">
      <dgm:prSet phldrT="[文本]" custT="1"/>
      <dgm:spPr/>
      <dgm:t>
        <a:bodyPr/>
        <a:lstStyle/>
        <a:p>
          <a:r>
            <a:rPr lang="zh-CN" altLang="en-US" sz="1400" dirty="0" smtClean="0">
              <a:latin typeface="华文细黑" pitchFamily="2" charset="-122"/>
              <a:ea typeface="华文细黑" pitchFamily="2" charset="-122"/>
            </a:rPr>
            <a:t>智能建筑由单休向规模化发展，即向着智能群体、智能区域、智能城市方向发展，对于集中管理、减少投资以及更好地投入运行都十分有利</a:t>
          </a:r>
          <a:r>
            <a:rPr lang="en-US" altLang="zh-CN" sz="1400" dirty="0" smtClean="0">
              <a:latin typeface="华文细黑" pitchFamily="2" charset="-122"/>
              <a:ea typeface="华文细黑" pitchFamily="2" charset="-122"/>
            </a:rPr>
            <a:t>.</a:t>
          </a:r>
          <a:endParaRPr lang="zh-CN" altLang="en-US" sz="1400" dirty="0" smtClean="0">
            <a:latin typeface="华文细黑" pitchFamily="2" charset="-122"/>
            <a:ea typeface="华文细黑" pitchFamily="2" charset="-122"/>
          </a:endParaRPr>
        </a:p>
      </dgm:t>
    </dgm:pt>
    <dgm:pt modelId="{E8B9C83B-0757-4A95-8792-6C514DE596B5}" type="parTrans" cxnId="{164009B7-90B8-413D-8A54-AB5CD2FCD539}">
      <dgm:prSet/>
      <dgm:spPr/>
      <dgm:t>
        <a:bodyPr/>
        <a:lstStyle/>
        <a:p>
          <a:endParaRPr lang="zh-CN" altLang="en-US"/>
        </a:p>
      </dgm:t>
    </dgm:pt>
    <dgm:pt modelId="{D0AB037B-CF4E-4E20-849C-379BA7A48507}" type="sibTrans" cxnId="{164009B7-90B8-413D-8A54-AB5CD2FCD539}">
      <dgm:prSet/>
      <dgm:spPr/>
      <dgm:t>
        <a:bodyPr/>
        <a:lstStyle/>
        <a:p>
          <a:endParaRPr lang="zh-CN" altLang="en-US"/>
        </a:p>
      </dgm:t>
    </dgm:pt>
    <dgm:pt modelId="{883AAA1E-5A47-465A-8158-EB132D3E34E2}">
      <dgm:prSet phldrT="[文本]" custT="1"/>
      <dgm:spPr/>
      <dgm:t>
        <a:bodyPr/>
        <a:lstStyle/>
        <a:p>
          <a:r>
            <a:rPr lang="zh-CN" altLang="en-US" sz="1400" dirty="0" smtClean="0">
              <a:latin typeface="华文细黑" pitchFamily="2" charset="-122"/>
              <a:ea typeface="华文细黑" pitchFamily="2" charset="-122"/>
            </a:rPr>
            <a:t>当前，在智能建筑领域里，开放性控制网络技术正在向标准化、广域化、可移植性、可扩展性和互可操作性方向发展。</a:t>
          </a:r>
        </a:p>
      </dgm:t>
    </dgm:pt>
    <dgm:pt modelId="{135A7ED0-7A6E-4C41-9696-8F732C712D5C}" type="parTrans" cxnId="{3CD436B1-C0E9-4069-AF18-9C41F5169BFD}">
      <dgm:prSet/>
      <dgm:spPr/>
      <dgm:t>
        <a:bodyPr/>
        <a:lstStyle/>
        <a:p>
          <a:endParaRPr lang="zh-CN" altLang="en-US"/>
        </a:p>
      </dgm:t>
    </dgm:pt>
    <dgm:pt modelId="{E3DE1824-B6C6-447E-A774-15B56CF6761E}" type="sibTrans" cxnId="{3CD436B1-C0E9-4069-AF18-9C41F5169BFD}">
      <dgm:prSet/>
      <dgm:spPr/>
      <dgm:t>
        <a:bodyPr/>
        <a:lstStyle/>
        <a:p>
          <a:endParaRPr lang="zh-CN" altLang="en-US"/>
        </a:p>
      </dgm:t>
    </dgm:pt>
    <dgm:pt modelId="{39618C35-D3FD-4F49-8CD7-2D24502245D5}">
      <dgm:prSet phldrT="[文本]" custT="1"/>
      <dgm:spPr/>
      <dgm:t>
        <a:bodyPr/>
        <a:lstStyle/>
        <a:p>
          <a:r>
            <a:rPr lang="zh-CN" altLang="en-US" sz="1200" dirty="0" smtClean="0">
              <a:latin typeface="华文细黑" pitchFamily="2" charset="-122"/>
              <a:ea typeface="华文细黑" pitchFamily="2" charset="-122"/>
            </a:rPr>
            <a:t>新版</a:t>
          </a:r>
          <a:r>
            <a:rPr lang="en-US" altLang="zh-CN" sz="1200" dirty="0" smtClean="0">
              <a:latin typeface="华文细黑" pitchFamily="2" charset="-122"/>
              <a:ea typeface="华文细黑" pitchFamily="2" charset="-122"/>
            </a:rPr>
            <a:t>《</a:t>
          </a:r>
          <a:r>
            <a:rPr lang="zh-CN" altLang="en-US" sz="1200" dirty="0" smtClean="0">
              <a:latin typeface="华文细黑" pitchFamily="2" charset="-122"/>
              <a:ea typeface="华文细黑" pitchFamily="2" charset="-122"/>
            </a:rPr>
            <a:t>智能建筑设计标准</a:t>
          </a:r>
          <a:r>
            <a:rPr lang="en-US" altLang="zh-CN" sz="1200" dirty="0" smtClean="0">
              <a:latin typeface="华文细黑" pitchFamily="2" charset="-122"/>
              <a:ea typeface="华文细黑" pitchFamily="2" charset="-122"/>
            </a:rPr>
            <a:t>》</a:t>
          </a:r>
          <a:r>
            <a:rPr lang="zh-CN" altLang="en-US" sz="1200" dirty="0" smtClean="0">
              <a:latin typeface="华文细黑" pitchFamily="2" charset="-122"/>
              <a:ea typeface="华文细黑" pitchFamily="2" charset="-122"/>
            </a:rPr>
            <a:t>按照各类建筑物的功能予以分类，以达到全面、科学、合理，使之更有效地满足各类建筑智能化系统工程设计的要求。突出针对办公、商业、医院、文化、媒体、体育、交通、学校、住宅、工业等各类建筑分门别类地进行了关键点的描述</a:t>
          </a:r>
          <a:r>
            <a:rPr lang="en-US" altLang="zh-CN" sz="1200" dirty="0" smtClean="0">
              <a:latin typeface="华文细黑" pitchFamily="2" charset="-122"/>
              <a:ea typeface="华文细黑" pitchFamily="2" charset="-122"/>
            </a:rPr>
            <a:t>,</a:t>
          </a:r>
          <a:r>
            <a:rPr lang="zh-CN" altLang="en-US" sz="1200" dirty="0" smtClean="0">
              <a:latin typeface="华文细黑" pitchFamily="2" charset="-122"/>
              <a:ea typeface="华文细黑" pitchFamily="2" charset="-122"/>
            </a:rPr>
            <a:t>大大增加设计过程的参考价值和实际的可操作性</a:t>
          </a:r>
          <a:r>
            <a:rPr lang="en-US" altLang="zh-CN" sz="1200" dirty="0" smtClean="0">
              <a:latin typeface="华文细黑" pitchFamily="2" charset="-122"/>
              <a:ea typeface="华文细黑" pitchFamily="2" charset="-122"/>
            </a:rPr>
            <a:t>.</a:t>
          </a:r>
          <a:endParaRPr lang="zh-CN" altLang="en-US" sz="1200" dirty="0" smtClean="0">
            <a:latin typeface="华文细黑" pitchFamily="2" charset="-122"/>
            <a:ea typeface="华文细黑" pitchFamily="2" charset="-122"/>
          </a:endParaRPr>
        </a:p>
      </dgm:t>
    </dgm:pt>
    <dgm:pt modelId="{048028E4-F923-4CD6-9612-0F5F5813024F}" type="parTrans" cxnId="{7F0D257E-1F23-45E9-B0A1-F985831EF23A}">
      <dgm:prSet/>
      <dgm:spPr/>
      <dgm:t>
        <a:bodyPr/>
        <a:lstStyle/>
        <a:p>
          <a:endParaRPr lang="zh-CN" altLang="en-US"/>
        </a:p>
      </dgm:t>
    </dgm:pt>
    <dgm:pt modelId="{0CF51DB5-AF0F-4B97-9771-29CAAF8AB8D2}" type="sibTrans" cxnId="{7F0D257E-1F23-45E9-B0A1-F985831EF23A}">
      <dgm:prSet/>
      <dgm:spPr/>
      <dgm:t>
        <a:bodyPr/>
        <a:lstStyle/>
        <a:p>
          <a:endParaRPr lang="zh-CN" altLang="en-US"/>
        </a:p>
      </dgm:t>
    </dgm:pt>
    <dgm:pt modelId="{CFA60C04-E77E-469F-82DD-D4E2C39E1982}" type="pres">
      <dgm:prSet presAssocID="{E4596F4B-FADD-4B04-9742-DAE5E57FE839}" presName="linear" presStyleCnt="0">
        <dgm:presLayoutVars>
          <dgm:dir/>
          <dgm:resizeHandles val="exact"/>
        </dgm:presLayoutVars>
      </dgm:prSet>
      <dgm:spPr/>
    </dgm:pt>
    <dgm:pt modelId="{DCCC65F7-D2DA-4F71-9091-8871E9F917E9}" type="pres">
      <dgm:prSet presAssocID="{465AE23C-88A1-4419-917D-ADE7C95D97C2}" presName="comp" presStyleCnt="0"/>
      <dgm:spPr/>
    </dgm:pt>
    <dgm:pt modelId="{6E41C831-BACA-4983-A6AB-7C0F7A5862DE}" type="pres">
      <dgm:prSet presAssocID="{465AE23C-88A1-4419-917D-ADE7C95D97C2}" presName="box" presStyleLbl="node1" presStyleIdx="0" presStyleCnt="4"/>
      <dgm:spPr/>
      <dgm:t>
        <a:bodyPr/>
        <a:lstStyle/>
        <a:p>
          <a:endParaRPr lang="zh-CN" altLang="en-US"/>
        </a:p>
      </dgm:t>
    </dgm:pt>
    <dgm:pt modelId="{E85A8F58-35FB-4807-B852-577159EC7466}" type="pres">
      <dgm:prSet presAssocID="{465AE23C-88A1-4419-917D-ADE7C95D97C2}" presName="img" presStyleLbl="fgImgPlace1" presStyleIdx="0" presStyleCnt="4" custScaleX="60802" custLinFactNeighborX="-14090"/>
      <dgm:spPr/>
    </dgm:pt>
    <dgm:pt modelId="{297C0BF7-52C7-4551-943C-336C398B643A}" type="pres">
      <dgm:prSet presAssocID="{465AE23C-88A1-4419-917D-ADE7C95D97C2}" presName="text" presStyleLbl="node1" presStyleIdx="0" presStyleCnt="4">
        <dgm:presLayoutVars>
          <dgm:bulletEnabled val="1"/>
        </dgm:presLayoutVars>
      </dgm:prSet>
      <dgm:spPr/>
      <dgm:t>
        <a:bodyPr/>
        <a:lstStyle/>
        <a:p>
          <a:endParaRPr lang="zh-CN" altLang="en-US"/>
        </a:p>
      </dgm:t>
    </dgm:pt>
    <dgm:pt modelId="{3D65B592-DE4F-4048-9E00-465B5BC0EFA4}" type="pres">
      <dgm:prSet presAssocID="{88C97D4C-364A-4085-B5C4-8F7A335032AA}" presName="spacer" presStyleCnt="0"/>
      <dgm:spPr/>
    </dgm:pt>
    <dgm:pt modelId="{773BD32F-0C72-4448-950D-0C9EC1CF2F94}" type="pres">
      <dgm:prSet presAssocID="{9BC17CA1-54A4-41F2-B419-A63E10D89D5E}" presName="comp" presStyleCnt="0"/>
      <dgm:spPr/>
    </dgm:pt>
    <dgm:pt modelId="{CABEAB88-3BEC-4CCB-87A4-EFE9A7023D09}" type="pres">
      <dgm:prSet presAssocID="{9BC17CA1-54A4-41F2-B419-A63E10D89D5E}" presName="box" presStyleLbl="node1" presStyleIdx="1" presStyleCnt="4"/>
      <dgm:spPr/>
      <dgm:t>
        <a:bodyPr/>
        <a:lstStyle/>
        <a:p>
          <a:endParaRPr lang="zh-CN" altLang="en-US"/>
        </a:p>
      </dgm:t>
    </dgm:pt>
    <dgm:pt modelId="{40C4C0AD-5E7A-4013-9FF7-47BB715F1955}" type="pres">
      <dgm:prSet presAssocID="{9BC17CA1-54A4-41F2-B419-A63E10D89D5E}" presName="img" presStyleLbl="fgImgPlace1" presStyleIdx="1" presStyleCnt="4" custScaleX="60802" custLinFactNeighborX="-14090"/>
      <dgm:spPr/>
    </dgm:pt>
    <dgm:pt modelId="{98BF00BB-E836-42E9-9589-22F91594E48B}" type="pres">
      <dgm:prSet presAssocID="{9BC17CA1-54A4-41F2-B419-A63E10D89D5E}" presName="text" presStyleLbl="node1" presStyleIdx="1" presStyleCnt="4">
        <dgm:presLayoutVars>
          <dgm:bulletEnabled val="1"/>
        </dgm:presLayoutVars>
      </dgm:prSet>
      <dgm:spPr/>
      <dgm:t>
        <a:bodyPr/>
        <a:lstStyle/>
        <a:p>
          <a:endParaRPr lang="zh-CN" altLang="en-US"/>
        </a:p>
      </dgm:t>
    </dgm:pt>
    <dgm:pt modelId="{A54C16CE-5ACA-46DF-8DA0-ABE71D8FBB7F}" type="pres">
      <dgm:prSet presAssocID="{D0AB037B-CF4E-4E20-849C-379BA7A48507}" presName="spacer" presStyleCnt="0"/>
      <dgm:spPr/>
    </dgm:pt>
    <dgm:pt modelId="{5A067610-6399-41E2-8CAC-FEF48A3D864F}" type="pres">
      <dgm:prSet presAssocID="{883AAA1E-5A47-465A-8158-EB132D3E34E2}" presName="comp" presStyleCnt="0"/>
      <dgm:spPr/>
    </dgm:pt>
    <dgm:pt modelId="{777F438D-FE69-4D86-8537-6485EB0D4FF8}" type="pres">
      <dgm:prSet presAssocID="{883AAA1E-5A47-465A-8158-EB132D3E34E2}" presName="box" presStyleLbl="node1" presStyleIdx="2" presStyleCnt="4"/>
      <dgm:spPr/>
      <dgm:t>
        <a:bodyPr/>
        <a:lstStyle/>
        <a:p>
          <a:endParaRPr lang="zh-CN" altLang="en-US"/>
        </a:p>
      </dgm:t>
    </dgm:pt>
    <dgm:pt modelId="{FC983E3D-F486-422F-814B-AB22A28C022A}" type="pres">
      <dgm:prSet presAssocID="{883AAA1E-5A47-465A-8158-EB132D3E34E2}" presName="img" presStyleLbl="fgImgPlace1" presStyleIdx="2" presStyleCnt="4" custScaleX="60802" custLinFactNeighborX="-14090"/>
      <dgm:spPr/>
    </dgm:pt>
    <dgm:pt modelId="{83B7454D-C0ED-401E-B825-32535CE2869C}" type="pres">
      <dgm:prSet presAssocID="{883AAA1E-5A47-465A-8158-EB132D3E34E2}" presName="text" presStyleLbl="node1" presStyleIdx="2" presStyleCnt="4">
        <dgm:presLayoutVars>
          <dgm:bulletEnabled val="1"/>
        </dgm:presLayoutVars>
      </dgm:prSet>
      <dgm:spPr/>
      <dgm:t>
        <a:bodyPr/>
        <a:lstStyle/>
        <a:p>
          <a:endParaRPr lang="zh-CN" altLang="en-US"/>
        </a:p>
      </dgm:t>
    </dgm:pt>
    <dgm:pt modelId="{D8A3F640-7321-47D4-AFBB-BBB71D34D162}" type="pres">
      <dgm:prSet presAssocID="{E3DE1824-B6C6-447E-A774-15B56CF6761E}" presName="spacer" presStyleCnt="0"/>
      <dgm:spPr/>
    </dgm:pt>
    <dgm:pt modelId="{4CA46627-3491-4196-80CC-CAD9636841A7}" type="pres">
      <dgm:prSet presAssocID="{39618C35-D3FD-4F49-8CD7-2D24502245D5}" presName="comp" presStyleCnt="0"/>
      <dgm:spPr/>
    </dgm:pt>
    <dgm:pt modelId="{3CE6BE99-7BE8-488F-88F4-4D2C0363A32B}" type="pres">
      <dgm:prSet presAssocID="{39618C35-D3FD-4F49-8CD7-2D24502245D5}" presName="box" presStyleLbl="node1" presStyleIdx="3" presStyleCnt="4"/>
      <dgm:spPr/>
      <dgm:t>
        <a:bodyPr/>
        <a:lstStyle/>
        <a:p>
          <a:endParaRPr lang="zh-CN" altLang="en-US"/>
        </a:p>
      </dgm:t>
    </dgm:pt>
    <dgm:pt modelId="{CD8D3060-E29E-4AF8-A12F-18876FDF3C89}" type="pres">
      <dgm:prSet presAssocID="{39618C35-D3FD-4F49-8CD7-2D24502245D5}" presName="img" presStyleLbl="fgImgPlace1" presStyleIdx="3" presStyleCnt="4" custScaleX="60802" custLinFactNeighborX="-14090"/>
      <dgm:spPr/>
    </dgm:pt>
    <dgm:pt modelId="{04EAD268-2360-46C2-9717-F1155F4AE256}" type="pres">
      <dgm:prSet presAssocID="{39618C35-D3FD-4F49-8CD7-2D24502245D5}" presName="text" presStyleLbl="node1" presStyleIdx="3" presStyleCnt="4">
        <dgm:presLayoutVars>
          <dgm:bulletEnabled val="1"/>
        </dgm:presLayoutVars>
      </dgm:prSet>
      <dgm:spPr/>
      <dgm:t>
        <a:bodyPr/>
        <a:lstStyle/>
        <a:p>
          <a:endParaRPr lang="zh-CN" altLang="en-US"/>
        </a:p>
      </dgm:t>
    </dgm:pt>
  </dgm:ptLst>
  <dgm:cxnLst>
    <dgm:cxn modelId="{0B093457-E9B5-4312-9AA5-BC8AF7C07DA1}" srcId="{E4596F4B-FADD-4B04-9742-DAE5E57FE839}" destId="{465AE23C-88A1-4419-917D-ADE7C95D97C2}" srcOrd="0" destOrd="0" parTransId="{6B8ACBB6-C08C-4B80-851D-256C58322DA4}" sibTransId="{88C97D4C-364A-4085-B5C4-8F7A335032AA}"/>
    <dgm:cxn modelId="{EC90BD45-836C-46BD-8961-52E1E022E639}" type="presOf" srcId="{465AE23C-88A1-4419-917D-ADE7C95D97C2}" destId="{6E41C831-BACA-4983-A6AB-7C0F7A5862DE}" srcOrd="0" destOrd="0" presId="urn:microsoft.com/office/officeart/2005/8/layout/vList4"/>
    <dgm:cxn modelId="{447E0B98-70AD-4921-AE77-664EA1625D2C}" type="presOf" srcId="{39618C35-D3FD-4F49-8CD7-2D24502245D5}" destId="{3CE6BE99-7BE8-488F-88F4-4D2C0363A32B}" srcOrd="0" destOrd="0" presId="urn:microsoft.com/office/officeart/2005/8/layout/vList4"/>
    <dgm:cxn modelId="{2D7EF3D3-479B-432D-961F-A32DD2DF2CDB}" type="presOf" srcId="{883AAA1E-5A47-465A-8158-EB132D3E34E2}" destId="{83B7454D-C0ED-401E-B825-32535CE2869C}" srcOrd="1" destOrd="0" presId="urn:microsoft.com/office/officeart/2005/8/layout/vList4"/>
    <dgm:cxn modelId="{164009B7-90B8-413D-8A54-AB5CD2FCD539}" srcId="{E4596F4B-FADD-4B04-9742-DAE5E57FE839}" destId="{9BC17CA1-54A4-41F2-B419-A63E10D89D5E}" srcOrd="1" destOrd="0" parTransId="{E8B9C83B-0757-4A95-8792-6C514DE596B5}" sibTransId="{D0AB037B-CF4E-4E20-849C-379BA7A48507}"/>
    <dgm:cxn modelId="{72CB890D-EEE5-4485-92CE-7EF1894816D3}" type="presOf" srcId="{9BC17CA1-54A4-41F2-B419-A63E10D89D5E}" destId="{98BF00BB-E836-42E9-9589-22F91594E48B}" srcOrd="1" destOrd="0" presId="urn:microsoft.com/office/officeart/2005/8/layout/vList4"/>
    <dgm:cxn modelId="{7F0D257E-1F23-45E9-B0A1-F985831EF23A}" srcId="{E4596F4B-FADD-4B04-9742-DAE5E57FE839}" destId="{39618C35-D3FD-4F49-8CD7-2D24502245D5}" srcOrd="3" destOrd="0" parTransId="{048028E4-F923-4CD6-9612-0F5F5813024F}" sibTransId="{0CF51DB5-AF0F-4B97-9771-29CAAF8AB8D2}"/>
    <dgm:cxn modelId="{37918A1C-E343-4607-AF75-A221599E2225}" type="presOf" srcId="{9BC17CA1-54A4-41F2-B419-A63E10D89D5E}" destId="{CABEAB88-3BEC-4CCB-87A4-EFE9A7023D09}" srcOrd="0" destOrd="0" presId="urn:microsoft.com/office/officeart/2005/8/layout/vList4"/>
    <dgm:cxn modelId="{E47E957B-F416-4363-ADEB-F14F7899127B}" type="presOf" srcId="{39618C35-D3FD-4F49-8CD7-2D24502245D5}" destId="{04EAD268-2360-46C2-9717-F1155F4AE256}" srcOrd="1" destOrd="0" presId="urn:microsoft.com/office/officeart/2005/8/layout/vList4"/>
    <dgm:cxn modelId="{1C017C81-C32F-4520-B171-D33CA30B01FD}" type="presOf" srcId="{883AAA1E-5A47-465A-8158-EB132D3E34E2}" destId="{777F438D-FE69-4D86-8537-6485EB0D4FF8}" srcOrd="0" destOrd="0" presId="urn:microsoft.com/office/officeart/2005/8/layout/vList4"/>
    <dgm:cxn modelId="{ACEBA774-2213-4465-A230-2D443C1B18DD}" type="presOf" srcId="{465AE23C-88A1-4419-917D-ADE7C95D97C2}" destId="{297C0BF7-52C7-4551-943C-336C398B643A}" srcOrd="1" destOrd="0" presId="urn:microsoft.com/office/officeart/2005/8/layout/vList4"/>
    <dgm:cxn modelId="{19D4212C-A504-4861-BD97-ACB5CBBAD574}" type="presOf" srcId="{E4596F4B-FADD-4B04-9742-DAE5E57FE839}" destId="{CFA60C04-E77E-469F-82DD-D4E2C39E1982}" srcOrd="0" destOrd="0" presId="urn:microsoft.com/office/officeart/2005/8/layout/vList4"/>
    <dgm:cxn modelId="{3CD436B1-C0E9-4069-AF18-9C41F5169BFD}" srcId="{E4596F4B-FADD-4B04-9742-DAE5E57FE839}" destId="{883AAA1E-5A47-465A-8158-EB132D3E34E2}" srcOrd="2" destOrd="0" parTransId="{135A7ED0-7A6E-4C41-9696-8F732C712D5C}" sibTransId="{E3DE1824-B6C6-447E-A774-15B56CF6761E}"/>
    <dgm:cxn modelId="{8140E504-C533-42E5-B3BB-823B70042525}" type="presParOf" srcId="{CFA60C04-E77E-469F-82DD-D4E2C39E1982}" destId="{DCCC65F7-D2DA-4F71-9091-8871E9F917E9}" srcOrd="0" destOrd="0" presId="urn:microsoft.com/office/officeart/2005/8/layout/vList4"/>
    <dgm:cxn modelId="{6F1B6267-4E34-4DEB-B1D7-5D8CC7D18BB0}" type="presParOf" srcId="{DCCC65F7-D2DA-4F71-9091-8871E9F917E9}" destId="{6E41C831-BACA-4983-A6AB-7C0F7A5862DE}" srcOrd="0" destOrd="0" presId="urn:microsoft.com/office/officeart/2005/8/layout/vList4"/>
    <dgm:cxn modelId="{34C2148B-124F-425C-87A8-672E078238C6}" type="presParOf" srcId="{DCCC65F7-D2DA-4F71-9091-8871E9F917E9}" destId="{E85A8F58-35FB-4807-B852-577159EC7466}" srcOrd="1" destOrd="0" presId="urn:microsoft.com/office/officeart/2005/8/layout/vList4"/>
    <dgm:cxn modelId="{D180CF23-0E20-4E4F-A45F-FBB36372A8A8}" type="presParOf" srcId="{DCCC65F7-D2DA-4F71-9091-8871E9F917E9}" destId="{297C0BF7-52C7-4551-943C-336C398B643A}" srcOrd="2" destOrd="0" presId="urn:microsoft.com/office/officeart/2005/8/layout/vList4"/>
    <dgm:cxn modelId="{135961A5-C9F4-4050-BD0A-687ACE536235}" type="presParOf" srcId="{CFA60C04-E77E-469F-82DD-D4E2C39E1982}" destId="{3D65B592-DE4F-4048-9E00-465B5BC0EFA4}" srcOrd="1" destOrd="0" presId="urn:microsoft.com/office/officeart/2005/8/layout/vList4"/>
    <dgm:cxn modelId="{080358DC-3D5F-4C3D-8D2D-ABD76BCF4AE7}" type="presParOf" srcId="{CFA60C04-E77E-469F-82DD-D4E2C39E1982}" destId="{773BD32F-0C72-4448-950D-0C9EC1CF2F94}" srcOrd="2" destOrd="0" presId="urn:microsoft.com/office/officeart/2005/8/layout/vList4"/>
    <dgm:cxn modelId="{162F86C0-D5FA-491D-A86F-C8C856035509}" type="presParOf" srcId="{773BD32F-0C72-4448-950D-0C9EC1CF2F94}" destId="{CABEAB88-3BEC-4CCB-87A4-EFE9A7023D09}" srcOrd="0" destOrd="0" presId="urn:microsoft.com/office/officeart/2005/8/layout/vList4"/>
    <dgm:cxn modelId="{5EA07C03-FCB1-44E5-8594-2176CBBA0E0A}" type="presParOf" srcId="{773BD32F-0C72-4448-950D-0C9EC1CF2F94}" destId="{40C4C0AD-5E7A-4013-9FF7-47BB715F1955}" srcOrd="1" destOrd="0" presId="urn:microsoft.com/office/officeart/2005/8/layout/vList4"/>
    <dgm:cxn modelId="{B75BCDA3-0614-4918-B30F-F7293B386A68}" type="presParOf" srcId="{773BD32F-0C72-4448-950D-0C9EC1CF2F94}" destId="{98BF00BB-E836-42E9-9589-22F91594E48B}" srcOrd="2" destOrd="0" presId="urn:microsoft.com/office/officeart/2005/8/layout/vList4"/>
    <dgm:cxn modelId="{B4DA27E3-B9B3-4ED3-AC23-F383D877D1DB}" type="presParOf" srcId="{CFA60C04-E77E-469F-82DD-D4E2C39E1982}" destId="{A54C16CE-5ACA-46DF-8DA0-ABE71D8FBB7F}" srcOrd="3" destOrd="0" presId="urn:microsoft.com/office/officeart/2005/8/layout/vList4"/>
    <dgm:cxn modelId="{64779730-DC78-4E0B-9B8E-C100D1E74933}" type="presParOf" srcId="{CFA60C04-E77E-469F-82DD-D4E2C39E1982}" destId="{5A067610-6399-41E2-8CAC-FEF48A3D864F}" srcOrd="4" destOrd="0" presId="urn:microsoft.com/office/officeart/2005/8/layout/vList4"/>
    <dgm:cxn modelId="{869DE8E6-FCEB-4359-A2BD-9F831BD6C5CE}" type="presParOf" srcId="{5A067610-6399-41E2-8CAC-FEF48A3D864F}" destId="{777F438D-FE69-4D86-8537-6485EB0D4FF8}" srcOrd="0" destOrd="0" presId="urn:microsoft.com/office/officeart/2005/8/layout/vList4"/>
    <dgm:cxn modelId="{AE8211C1-D5DB-4D3D-B000-16E95B8C86C0}" type="presParOf" srcId="{5A067610-6399-41E2-8CAC-FEF48A3D864F}" destId="{FC983E3D-F486-422F-814B-AB22A28C022A}" srcOrd="1" destOrd="0" presId="urn:microsoft.com/office/officeart/2005/8/layout/vList4"/>
    <dgm:cxn modelId="{A7B03C52-2418-4BB0-9967-D32216ED9843}" type="presParOf" srcId="{5A067610-6399-41E2-8CAC-FEF48A3D864F}" destId="{83B7454D-C0ED-401E-B825-32535CE2869C}" srcOrd="2" destOrd="0" presId="urn:microsoft.com/office/officeart/2005/8/layout/vList4"/>
    <dgm:cxn modelId="{517358EC-3A6D-40FD-B9FB-BF7AABBB1689}" type="presParOf" srcId="{CFA60C04-E77E-469F-82DD-D4E2C39E1982}" destId="{D8A3F640-7321-47D4-AFBB-BBB71D34D162}" srcOrd="5" destOrd="0" presId="urn:microsoft.com/office/officeart/2005/8/layout/vList4"/>
    <dgm:cxn modelId="{280FAE60-CB91-4998-BD4E-13E377E70B7C}" type="presParOf" srcId="{CFA60C04-E77E-469F-82DD-D4E2C39E1982}" destId="{4CA46627-3491-4196-80CC-CAD9636841A7}" srcOrd="6" destOrd="0" presId="urn:microsoft.com/office/officeart/2005/8/layout/vList4"/>
    <dgm:cxn modelId="{E3376825-C3B3-40C1-80CE-CE49E502DF08}" type="presParOf" srcId="{4CA46627-3491-4196-80CC-CAD9636841A7}" destId="{3CE6BE99-7BE8-488F-88F4-4D2C0363A32B}" srcOrd="0" destOrd="0" presId="urn:microsoft.com/office/officeart/2005/8/layout/vList4"/>
    <dgm:cxn modelId="{B91752D5-2C45-41E8-9576-512F6D1E35C2}" type="presParOf" srcId="{4CA46627-3491-4196-80CC-CAD9636841A7}" destId="{CD8D3060-E29E-4AF8-A12F-18876FDF3C89}" srcOrd="1" destOrd="0" presId="urn:microsoft.com/office/officeart/2005/8/layout/vList4"/>
    <dgm:cxn modelId="{8A38FCC4-0BDA-4438-AC9C-D8D314854553}" type="presParOf" srcId="{4CA46627-3491-4196-80CC-CAD9636841A7}" destId="{04EAD268-2360-46C2-9717-F1155F4AE256}" srcOrd="2" destOrd="0" presId="urn:microsoft.com/office/officeart/2005/8/layout/vList4"/>
  </dgm:cxnLst>
  <dgm:bg/>
  <dgm:whole/>
</dgm:dataModel>
</file>

<file path=ppt/diagrams/data44.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225E2C45-1494-4EEF-AD9F-32C5D75138C2}" srcId="{531C0277-3C94-458B-8E10-D5EB6616BB5A}" destId="{6B264BB9-2F28-444E-B0C0-E34E644E630D}" srcOrd="2" destOrd="0" parTransId="{5994A0FB-3C33-4669-B194-8512133BB0C3}" sibTransId="{93297E48-7630-4CD9-AD37-F37B25B3D4BF}"/>
    <dgm:cxn modelId="{BAD489A8-6FED-467E-AC00-B54B5F4C1E46}" type="presOf" srcId="{A950A377-F278-4305-8052-6D906D0BF664}" destId="{DCB8D2C2-D5A7-4B4F-9937-0663FD7EA8C3}" srcOrd="0" destOrd="0" presId="urn:microsoft.com/office/officeart/2005/8/layout/chevron1"/>
    <dgm:cxn modelId="{8E5A692C-9DD2-43DB-AEBA-D09D40322556}" type="presOf" srcId="{531C0277-3C94-458B-8E10-D5EB6616BB5A}" destId="{ABE01C23-8161-432A-B4A0-E44FA0E067FF}" srcOrd="0" destOrd="0" presId="urn:microsoft.com/office/officeart/2005/8/layout/chevron1"/>
    <dgm:cxn modelId="{78633F88-4EDB-4121-8A1A-C76402B52F53}" type="presOf" srcId="{7B9943A9-B48F-4B0B-B846-67E93231B947}" destId="{00D926BF-DC4F-4A7E-8280-150940238970}" srcOrd="0" destOrd="0" presId="urn:microsoft.com/office/officeart/2005/8/layout/chevron1"/>
    <dgm:cxn modelId="{19F97C6F-771D-4DF2-B0ED-439D161F66A1}" type="presOf" srcId="{6B264BB9-2F28-444E-B0C0-E34E644E630D}" destId="{E9569244-20B5-43C3-99CA-033096F0A8C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B7440D41-68A5-48D9-BEE6-BCC98E33CADE}" srcId="{531C0277-3C94-458B-8E10-D5EB6616BB5A}" destId="{A950A377-F278-4305-8052-6D906D0BF664}" srcOrd="0" destOrd="0" parTransId="{8FE19081-9CAD-409D-85AD-17606B4DA042}" sibTransId="{E3512B20-BC68-4AE7-96DA-CD833C19FD4B}"/>
    <dgm:cxn modelId="{27B6F486-914F-4AB6-8EB9-B7286A2EDB14}" type="presParOf" srcId="{ABE01C23-8161-432A-B4A0-E44FA0E067FF}" destId="{DCB8D2C2-D5A7-4B4F-9937-0663FD7EA8C3}" srcOrd="0" destOrd="0" presId="urn:microsoft.com/office/officeart/2005/8/layout/chevron1"/>
    <dgm:cxn modelId="{834B99E7-362C-4BDA-9B18-CDF999560148}" type="presParOf" srcId="{ABE01C23-8161-432A-B4A0-E44FA0E067FF}" destId="{73CAFE72-47C7-4C3A-BA88-6779720CB0F2}" srcOrd="1" destOrd="0" presId="urn:microsoft.com/office/officeart/2005/8/layout/chevron1"/>
    <dgm:cxn modelId="{2FBC6AC8-83BE-41DA-97EC-D45D3A891EA8}" type="presParOf" srcId="{ABE01C23-8161-432A-B4A0-E44FA0E067FF}" destId="{00D926BF-DC4F-4A7E-8280-150940238970}" srcOrd="2" destOrd="0" presId="urn:microsoft.com/office/officeart/2005/8/layout/chevron1"/>
    <dgm:cxn modelId="{F230D7EF-18B2-4C8D-B059-FD355BBD5EA9}" type="presParOf" srcId="{ABE01C23-8161-432A-B4A0-E44FA0E067FF}" destId="{C7EF1C92-BE62-44E7-8D7B-92C300B52B52}" srcOrd="3" destOrd="0" presId="urn:microsoft.com/office/officeart/2005/8/layout/chevron1"/>
    <dgm:cxn modelId="{9A36C593-470D-4226-A91B-1ADA6C7BF3B2}" type="presParOf" srcId="{ABE01C23-8161-432A-B4A0-E44FA0E067FF}" destId="{E9569244-20B5-43C3-99CA-033096F0A8C0}" srcOrd="4" destOrd="0" presId="urn:microsoft.com/office/officeart/2005/8/layout/chevron1"/>
  </dgm:cxnLst>
  <dgm:bg/>
  <dgm:whole/>
</dgm:dataModel>
</file>

<file path=ppt/diagrams/data45.xml><?xml version="1.0" encoding="utf-8"?>
<dgm:dataModel xmlns:dgm="http://schemas.openxmlformats.org/drawingml/2006/diagram" xmlns:a="http://schemas.openxmlformats.org/drawingml/2006/main">
  <dgm:ptLst>
    <dgm:pt modelId="{E4596F4B-FADD-4B04-9742-DAE5E57FE839}" type="doc">
      <dgm:prSet loTypeId="urn:microsoft.com/office/officeart/2005/8/layout/vList4" loCatId="list" qsTypeId="urn:microsoft.com/office/officeart/2005/8/quickstyle/simple3" qsCatId="simple" csTypeId="urn:microsoft.com/office/officeart/2005/8/colors/accent1_1" csCatId="accent1" phldr="1"/>
      <dgm:spPr/>
      <dgm:t>
        <a:bodyPr/>
        <a:lstStyle/>
        <a:p>
          <a:endParaRPr lang="zh-CN" altLang="en-US"/>
        </a:p>
      </dgm:t>
    </dgm:pt>
    <dgm:pt modelId="{465AE23C-88A1-4419-917D-ADE7C95D97C2}">
      <dgm:prSet phldrT="[文本]" custT="1"/>
      <dgm:spPr/>
      <dgm:t>
        <a:bodyPr/>
        <a:lstStyle/>
        <a:p>
          <a:r>
            <a:rPr lang="zh-CN" sz="1400" dirty="0" smtClean="0">
              <a:latin typeface="华文细黑" pitchFamily="2" charset="-122"/>
              <a:ea typeface="华文细黑" pitchFamily="2" charset="-122"/>
            </a:rPr>
            <a:t>由于用户对智能建筑功能要求有很大差异，智能建筑的设计也要分门别类，有针对性的设计出出符合用户使用功能要求的智能建筑。</a:t>
          </a:r>
          <a:endParaRPr lang="zh-CN" altLang="en-US" sz="1400" dirty="0" smtClean="0">
            <a:latin typeface="华文细黑" pitchFamily="2" charset="-122"/>
            <a:ea typeface="华文细黑" pitchFamily="2" charset="-122"/>
          </a:endParaRPr>
        </a:p>
      </dgm:t>
    </dgm:pt>
    <dgm:pt modelId="{6B8ACBB6-C08C-4B80-851D-256C58322DA4}" type="parTrans" cxnId="{0B093457-E9B5-4312-9AA5-BC8AF7C07DA1}">
      <dgm:prSet/>
      <dgm:spPr/>
      <dgm:t>
        <a:bodyPr/>
        <a:lstStyle/>
        <a:p>
          <a:endParaRPr lang="zh-CN" altLang="en-US">
            <a:latin typeface="华文细黑" pitchFamily="2" charset="-122"/>
            <a:ea typeface="华文细黑" pitchFamily="2" charset="-122"/>
          </a:endParaRPr>
        </a:p>
      </dgm:t>
    </dgm:pt>
    <dgm:pt modelId="{88C97D4C-364A-4085-B5C4-8F7A335032AA}" type="sibTrans" cxnId="{0B093457-E9B5-4312-9AA5-BC8AF7C07DA1}">
      <dgm:prSet/>
      <dgm:spPr/>
      <dgm:t>
        <a:bodyPr/>
        <a:lstStyle/>
        <a:p>
          <a:endParaRPr lang="zh-CN" altLang="en-US">
            <a:latin typeface="华文细黑" pitchFamily="2" charset="-122"/>
            <a:ea typeface="华文细黑" pitchFamily="2" charset="-122"/>
          </a:endParaRPr>
        </a:p>
      </dgm:t>
    </dgm:pt>
    <dgm:pt modelId="{9BC17CA1-54A4-41F2-B419-A63E10D89D5E}">
      <dgm:prSet phldrT="[文本]" custT="1"/>
      <dgm:spPr/>
      <dgm:t>
        <a:bodyPr/>
        <a:lstStyle/>
        <a:p>
          <a:r>
            <a:rPr lang="zh-CN" sz="1400" dirty="0" smtClean="0">
              <a:latin typeface="华文细黑" pitchFamily="2" charset="-122"/>
              <a:ea typeface="华文细黑" pitchFamily="2" charset="-122"/>
            </a:rPr>
            <a:t>智能建筑的智能化程度将逐步提高，更加先进的自动化设备及网络技术将使智能建筑更具“人性化”。功能更强大、服务内容更广泛将是智能建筑发展的主流。</a:t>
          </a:r>
          <a:endParaRPr lang="zh-CN" altLang="en-US" sz="1400" dirty="0" smtClean="0">
            <a:latin typeface="华文细黑" pitchFamily="2" charset="-122"/>
            <a:ea typeface="华文细黑" pitchFamily="2" charset="-122"/>
          </a:endParaRPr>
        </a:p>
      </dgm:t>
    </dgm:pt>
    <dgm:pt modelId="{E8B9C83B-0757-4A95-8792-6C514DE596B5}" type="parTrans" cxnId="{164009B7-90B8-413D-8A54-AB5CD2FCD539}">
      <dgm:prSet/>
      <dgm:spPr/>
      <dgm:t>
        <a:bodyPr/>
        <a:lstStyle/>
        <a:p>
          <a:endParaRPr lang="zh-CN" altLang="en-US">
            <a:latin typeface="华文细黑" pitchFamily="2" charset="-122"/>
            <a:ea typeface="华文细黑" pitchFamily="2" charset="-122"/>
          </a:endParaRPr>
        </a:p>
      </dgm:t>
    </dgm:pt>
    <dgm:pt modelId="{D0AB037B-CF4E-4E20-849C-379BA7A48507}" type="sibTrans" cxnId="{164009B7-90B8-413D-8A54-AB5CD2FCD539}">
      <dgm:prSet/>
      <dgm:spPr/>
      <dgm:t>
        <a:bodyPr/>
        <a:lstStyle/>
        <a:p>
          <a:endParaRPr lang="zh-CN" altLang="en-US">
            <a:latin typeface="华文细黑" pitchFamily="2" charset="-122"/>
            <a:ea typeface="华文细黑" pitchFamily="2" charset="-122"/>
          </a:endParaRPr>
        </a:p>
      </dgm:t>
    </dgm:pt>
    <dgm:pt modelId="{883AAA1E-5A47-465A-8158-EB132D3E34E2}">
      <dgm:prSet phldrT="[文本]" custT="1"/>
      <dgm:spPr/>
      <dgm:t>
        <a:bodyPr/>
        <a:lstStyle/>
        <a:p>
          <a:r>
            <a:rPr lang="zh-CN" sz="1400" dirty="0" smtClean="0">
              <a:latin typeface="华文细黑" pitchFamily="2" charset="-122"/>
              <a:ea typeface="华文细黑" pitchFamily="2" charset="-122"/>
            </a:rPr>
            <a:t>不同的地域环境、不同的国家对智能建筑的功能要求也各有特色。因而智能建筑是可以有功能和等级差异的。</a:t>
          </a:r>
          <a:endParaRPr lang="zh-CN" altLang="en-US" sz="1400" dirty="0" smtClean="0">
            <a:latin typeface="华文细黑" pitchFamily="2" charset="-122"/>
            <a:ea typeface="华文细黑" pitchFamily="2" charset="-122"/>
          </a:endParaRPr>
        </a:p>
      </dgm:t>
    </dgm:pt>
    <dgm:pt modelId="{135A7ED0-7A6E-4C41-9696-8F732C712D5C}" type="parTrans" cxnId="{3CD436B1-C0E9-4069-AF18-9C41F5169BFD}">
      <dgm:prSet/>
      <dgm:spPr/>
      <dgm:t>
        <a:bodyPr/>
        <a:lstStyle/>
        <a:p>
          <a:endParaRPr lang="zh-CN" altLang="en-US">
            <a:latin typeface="华文细黑" pitchFamily="2" charset="-122"/>
            <a:ea typeface="华文细黑" pitchFamily="2" charset="-122"/>
          </a:endParaRPr>
        </a:p>
      </dgm:t>
    </dgm:pt>
    <dgm:pt modelId="{E3DE1824-B6C6-447E-A774-15B56CF6761E}" type="sibTrans" cxnId="{3CD436B1-C0E9-4069-AF18-9C41F5169BFD}">
      <dgm:prSet/>
      <dgm:spPr/>
      <dgm:t>
        <a:bodyPr/>
        <a:lstStyle/>
        <a:p>
          <a:endParaRPr lang="zh-CN" altLang="en-US">
            <a:latin typeface="华文细黑" pitchFamily="2" charset="-122"/>
            <a:ea typeface="华文细黑" pitchFamily="2" charset="-122"/>
          </a:endParaRPr>
        </a:p>
      </dgm:t>
    </dgm:pt>
    <dgm:pt modelId="{39618C35-D3FD-4F49-8CD7-2D24502245D5}">
      <dgm:prSet phldrT="[文本]"/>
      <dgm:spPr/>
      <dgm:t>
        <a:bodyPr/>
        <a:lstStyle/>
        <a:p>
          <a:r>
            <a:rPr lang="zh-CN" dirty="0" smtClean="0">
              <a:latin typeface="华文细黑" pitchFamily="2" charset="-122"/>
              <a:ea typeface="华文细黑" pitchFamily="2" charset="-122"/>
            </a:rPr>
            <a:t>智能建筑是一个综合性的系统，它以建筑物为整体，把备相对独立的子系统用网络等信息连接起来，构成集成系统。只有这种综合性的集成系统，才能通过监控中心协调各个子系统的工作，充分发挥各自的作用。因此，智能建筑由单休向规模化发展，即向着智能群体、智能区域、智能城市方向发展</a:t>
          </a:r>
          <a:r>
            <a:rPr lang="zh-CN" altLang="en-US" dirty="0" smtClean="0">
              <a:latin typeface="华文细黑" pitchFamily="2" charset="-122"/>
              <a:ea typeface="华文细黑" pitchFamily="2" charset="-122"/>
            </a:rPr>
            <a:t>。</a:t>
          </a:r>
          <a:endParaRPr lang="zh-CN" altLang="en-US" dirty="0">
            <a:latin typeface="华文细黑" pitchFamily="2" charset="-122"/>
            <a:ea typeface="华文细黑" pitchFamily="2" charset="-122"/>
          </a:endParaRPr>
        </a:p>
      </dgm:t>
    </dgm:pt>
    <dgm:pt modelId="{048028E4-F923-4CD6-9612-0F5F5813024F}" type="parTrans" cxnId="{7F0D257E-1F23-45E9-B0A1-F985831EF23A}">
      <dgm:prSet/>
      <dgm:spPr/>
      <dgm:t>
        <a:bodyPr/>
        <a:lstStyle/>
        <a:p>
          <a:endParaRPr lang="zh-CN" altLang="en-US">
            <a:latin typeface="华文细黑" pitchFamily="2" charset="-122"/>
            <a:ea typeface="华文细黑" pitchFamily="2" charset="-122"/>
          </a:endParaRPr>
        </a:p>
      </dgm:t>
    </dgm:pt>
    <dgm:pt modelId="{0CF51DB5-AF0F-4B97-9771-29CAAF8AB8D2}" type="sibTrans" cxnId="{7F0D257E-1F23-45E9-B0A1-F985831EF23A}">
      <dgm:prSet/>
      <dgm:spPr/>
      <dgm:t>
        <a:bodyPr/>
        <a:lstStyle/>
        <a:p>
          <a:endParaRPr lang="zh-CN" altLang="en-US">
            <a:latin typeface="华文细黑" pitchFamily="2" charset="-122"/>
            <a:ea typeface="华文细黑" pitchFamily="2" charset="-122"/>
          </a:endParaRPr>
        </a:p>
      </dgm:t>
    </dgm:pt>
    <dgm:pt modelId="{CFA60C04-E77E-469F-82DD-D4E2C39E1982}" type="pres">
      <dgm:prSet presAssocID="{E4596F4B-FADD-4B04-9742-DAE5E57FE839}" presName="linear" presStyleCnt="0">
        <dgm:presLayoutVars>
          <dgm:dir/>
          <dgm:resizeHandles val="exact"/>
        </dgm:presLayoutVars>
      </dgm:prSet>
      <dgm:spPr/>
    </dgm:pt>
    <dgm:pt modelId="{DCCC65F7-D2DA-4F71-9091-8871E9F917E9}" type="pres">
      <dgm:prSet presAssocID="{465AE23C-88A1-4419-917D-ADE7C95D97C2}" presName="comp" presStyleCnt="0"/>
      <dgm:spPr/>
    </dgm:pt>
    <dgm:pt modelId="{6E41C831-BACA-4983-A6AB-7C0F7A5862DE}" type="pres">
      <dgm:prSet presAssocID="{465AE23C-88A1-4419-917D-ADE7C95D97C2}" presName="box" presStyleLbl="node1" presStyleIdx="0" presStyleCnt="4"/>
      <dgm:spPr/>
      <dgm:t>
        <a:bodyPr/>
        <a:lstStyle/>
        <a:p>
          <a:endParaRPr lang="zh-CN" altLang="en-US"/>
        </a:p>
      </dgm:t>
    </dgm:pt>
    <dgm:pt modelId="{E85A8F58-35FB-4807-B852-577159EC7466}" type="pres">
      <dgm:prSet presAssocID="{465AE23C-88A1-4419-917D-ADE7C95D97C2}" presName="img" presStyleLbl="fgImgPlace1" presStyleIdx="0" presStyleCnt="4" custScaleX="76452"/>
      <dgm:spPr/>
    </dgm:pt>
    <dgm:pt modelId="{297C0BF7-52C7-4551-943C-336C398B643A}" type="pres">
      <dgm:prSet presAssocID="{465AE23C-88A1-4419-917D-ADE7C95D97C2}" presName="text" presStyleLbl="node1" presStyleIdx="0" presStyleCnt="4">
        <dgm:presLayoutVars>
          <dgm:bulletEnabled val="1"/>
        </dgm:presLayoutVars>
      </dgm:prSet>
      <dgm:spPr/>
      <dgm:t>
        <a:bodyPr/>
        <a:lstStyle/>
        <a:p>
          <a:endParaRPr lang="zh-CN" altLang="en-US"/>
        </a:p>
      </dgm:t>
    </dgm:pt>
    <dgm:pt modelId="{3D65B592-DE4F-4048-9E00-465B5BC0EFA4}" type="pres">
      <dgm:prSet presAssocID="{88C97D4C-364A-4085-B5C4-8F7A335032AA}" presName="spacer" presStyleCnt="0"/>
      <dgm:spPr/>
    </dgm:pt>
    <dgm:pt modelId="{773BD32F-0C72-4448-950D-0C9EC1CF2F94}" type="pres">
      <dgm:prSet presAssocID="{9BC17CA1-54A4-41F2-B419-A63E10D89D5E}" presName="comp" presStyleCnt="0"/>
      <dgm:spPr/>
    </dgm:pt>
    <dgm:pt modelId="{CABEAB88-3BEC-4CCB-87A4-EFE9A7023D09}" type="pres">
      <dgm:prSet presAssocID="{9BC17CA1-54A4-41F2-B419-A63E10D89D5E}" presName="box" presStyleLbl="node1" presStyleIdx="1" presStyleCnt="4"/>
      <dgm:spPr/>
      <dgm:t>
        <a:bodyPr/>
        <a:lstStyle/>
        <a:p>
          <a:endParaRPr lang="zh-CN" altLang="en-US"/>
        </a:p>
      </dgm:t>
    </dgm:pt>
    <dgm:pt modelId="{40C4C0AD-5E7A-4013-9FF7-47BB715F1955}" type="pres">
      <dgm:prSet presAssocID="{9BC17CA1-54A4-41F2-B419-A63E10D89D5E}" presName="img" presStyleLbl="fgImgPlace1" presStyleIdx="1" presStyleCnt="4" custScaleX="76452"/>
      <dgm:spPr/>
    </dgm:pt>
    <dgm:pt modelId="{98BF00BB-E836-42E9-9589-22F91594E48B}" type="pres">
      <dgm:prSet presAssocID="{9BC17CA1-54A4-41F2-B419-A63E10D89D5E}" presName="text" presStyleLbl="node1" presStyleIdx="1" presStyleCnt="4">
        <dgm:presLayoutVars>
          <dgm:bulletEnabled val="1"/>
        </dgm:presLayoutVars>
      </dgm:prSet>
      <dgm:spPr/>
      <dgm:t>
        <a:bodyPr/>
        <a:lstStyle/>
        <a:p>
          <a:endParaRPr lang="zh-CN" altLang="en-US"/>
        </a:p>
      </dgm:t>
    </dgm:pt>
    <dgm:pt modelId="{A54C16CE-5ACA-46DF-8DA0-ABE71D8FBB7F}" type="pres">
      <dgm:prSet presAssocID="{D0AB037B-CF4E-4E20-849C-379BA7A48507}" presName="spacer" presStyleCnt="0"/>
      <dgm:spPr/>
    </dgm:pt>
    <dgm:pt modelId="{5A067610-6399-41E2-8CAC-FEF48A3D864F}" type="pres">
      <dgm:prSet presAssocID="{883AAA1E-5A47-465A-8158-EB132D3E34E2}" presName="comp" presStyleCnt="0"/>
      <dgm:spPr/>
    </dgm:pt>
    <dgm:pt modelId="{777F438D-FE69-4D86-8537-6485EB0D4FF8}" type="pres">
      <dgm:prSet presAssocID="{883AAA1E-5A47-465A-8158-EB132D3E34E2}" presName="box" presStyleLbl="node1" presStyleIdx="2" presStyleCnt="4"/>
      <dgm:spPr/>
      <dgm:t>
        <a:bodyPr/>
        <a:lstStyle/>
        <a:p>
          <a:endParaRPr lang="zh-CN" altLang="en-US"/>
        </a:p>
      </dgm:t>
    </dgm:pt>
    <dgm:pt modelId="{FC983E3D-F486-422F-814B-AB22A28C022A}" type="pres">
      <dgm:prSet presAssocID="{883AAA1E-5A47-465A-8158-EB132D3E34E2}" presName="img" presStyleLbl="fgImgPlace1" presStyleIdx="2" presStyleCnt="4" custScaleX="76452"/>
      <dgm:spPr/>
    </dgm:pt>
    <dgm:pt modelId="{83B7454D-C0ED-401E-B825-32535CE2869C}" type="pres">
      <dgm:prSet presAssocID="{883AAA1E-5A47-465A-8158-EB132D3E34E2}" presName="text" presStyleLbl="node1" presStyleIdx="2" presStyleCnt="4">
        <dgm:presLayoutVars>
          <dgm:bulletEnabled val="1"/>
        </dgm:presLayoutVars>
      </dgm:prSet>
      <dgm:spPr/>
      <dgm:t>
        <a:bodyPr/>
        <a:lstStyle/>
        <a:p>
          <a:endParaRPr lang="zh-CN" altLang="en-US"/>
        </a:p>
      </dgm:t>
    </dgm:pt>
    <dgm:pt modelId="{D8A3F640-7321-47D4-AFBB-BBB71D34D162}" type="pres">
      <dgm:prSet presAssocID="{E3DE1824-B6C6-447E-A774-15B56CF6761E}" presName="spacer" presStyleCnt="0"/>
      <dgm:spPr/>
    </dgm:pt>
    <dgm:pt modelId="{4CA46627-3491-4196-80CC-CAD9636841A7}" type="pres">
      <dgm:prSet presAssocID="{39618C35-D3FD-4F49-8CD7-2D24502245D5}" presName="comp" presStyleCnt="0"/>
      <dgm:spPr/>
    </dgm:pt>
    <dgm:pt modelId="{3CE6BE99-7BE8-488F-88F4-4D2C0363A32B}" type="pres">
      <dgm:prSet presAssocID="{39618C35-D3FD-4F49-8CD7-2D24502245D5}" presName="box" presStyleLbl="node1" presStyleIdx="3" presStyleCnt="4"/>
      <dgm:spPr/>
      <dgm:t>
        <a:bodyPr/>
        <a:lstStyle/>
        <a:p>
          <a:endParaRPr lang="zh-CN" altLang="en-US"/>
        </a:p>
      </dgm:t>
    </dgm:pt>
    <dgm:pt modelId="{CD8D3060-E29E-4AF8-A12F-18876FDF3C89}" type="pres">
      <dgm:prSet presAssocID="{39618C35-D3FD-4F49-8CD7-2D24502245D5}" presName="img" presStyleLbl="fgImgPlace1" presStyleIdx="3" presStyleCnt="4" custScaleX="76452"/>
      <dgm:spPr/>
    </dgm:pt>
    <dgm:pt modelId="{04EAD268-2360-46C2-9717-F1155F4AE256}" type="pres">
      <dgm:prSet presAssocID="{39618C35-D3FD-4F49-8CD7-2D24502245D5}" presName="text" presStyleLbl="node1" presStyleIdx="3" presStyleCnt="4">
        <dgm:presLayoutVars>
          <dgm:bulletEnabled val="1"/>
        </dgm:presLayoutVars>
      </dgm:prSet>
      <dgm:spPr/>
      <dgm:t>
        <a:bodyPr/>
        <a:lstStyle/>
        <a:p>
          <a:endParaRPr lang="zh-CN" altLang="en-US"/>
        </a:p>
      </dgm:t>
    </dgm:pt>
  </dgm:ptLst>
  <dgm:cxnLst>
    <dgm:cxn modelId="{720E65B9-C3A8-47E5-8428-A22987C728D6}" type="presOf" srcId="{9BC17CA1-54A4-41F2-B419-A63E10D89D5E}" destId="{CABEAB88-3BEC-4CCB-87A4-EFE9A7023D09}" srcOrd="0" destOrd="0" presId="urn:microsoft.com/office/officeart/2005/8/layout/vList4"/>
    <dgm:cxn modelId="{CED4A0B1-3121-4650-BBC7-184EB34352A1}" type="presOf" srcId="{39618C35-D3FD-4F49-8CD7-2D24502245D5}" destId="{3CE6BE99-7BE8-488F-88F4-4D2C0363A32B}" srcOrd="0" destOrd="0" presId="urn:microsoft.com/office/officeart/2005/8/layout/vList4"/>
    <dgm:cxn modelId="{BC3B9699-3A12-421B-AB1E-36D22F380843}" type="presOf" srcId="{465AE23C-88A1-4419-917D-ADE7C95D97C2}" destId="{6E41C831-BACA-4983-A6AB-7C0F7A5862DE}" srcOrd="0" destOrd="0" presId="urn:microsoft.com/office/officeart/2005/8/layout/vList4"/>
    <dgm:cxn modelId="{55B81A83-F0D0-4B25-9AE9-66F49F7DBA54}" type="presOf" srcId="{39618C35-D3FD-4F49-8CD7-2D24502245D5}" destId="{04EAD268-2360-46C2-9717-F1155F4AE256}" srcOrd="1" destOrd="0" presId="urn:microsoft.com/office/officeart/2005/8/layout/vList4"/>
    <dgm:cxn modelId="{3CD436B1-C0E9-4069-AF18-9C41F5169BFD}" srcId="{E4596F4B-FADD-4B04-9742-DAE5E57FE839}" destId="{883AAA1E-5A47-465A-8158-EB132D3E34E2}" srcOrd="2" destOrd="0" parTransId="{135A7ED0-7A6E-4C41-9696-8F732C712D5C}" sibTransId="{E3DE1824-B6C6-447E-A774-15B56CF6761E}"/>
    <dgm:cxn modelId="{0B093457-E9B5-4312-9AA5-BC8AF7C07DA1}" srcId="{E4596F4B-FADD-4B04-9742-DAE5E57FE839}" destId="{465AE23C-88A1-4419-917D-ADE7C95D97C2}" srcOrd="0" destOrd="0" parTransId="{6B8ACBB6-C08C-4B80-851D-256C58322DA4}" sibTransId="{88C97D4C-364A-4085-B5C4-8F7A335032AA}"/>
    <dgm:cxn modelId="{7C2397F3-137F-4D6D-98BB-1FC64B5F0F7A}" type="presOf" srcId="{883AAA1E-5A47-465A-8158-EB132D3E34E2}" destId="{777F438D-FE69-4D86-8537-6485EB0D4FF8}" srcOrd="0" destOrd="0" presId="urn:microsoft.com/office/officeart/2005/8/layout/vList4"/>
    <dgm:cxn modelId="{416DDC9C-6B33-4269-A294-4073C7FABFF0}" type="presOf" srcId="{9BC17CA1-54A4-41F2-B419-A63E10D89D5E}" destId="{98BF00BB-E836-42E9-9589-22F91594E48B}" srcOrd="1" destOrd="0" presId="urn:microsoft.com/office/officeart/2005/8/layout/vList4"/>
    <dgm:cxn modelId="{768B51A1-73E2-4CE6-9F8D-DD0D7535110D}" type="presOf" srcId="{883AAA1E-5A47-465A-8158-EB132D3E34E2}" destId="{83B7454D-C0ED-401E-B825-32535CE2869C}" srcOrd="1" destOrd="0" presId="urn:microsoft.com/office/officeart/2005/8/layout/vList4"/>
    <dgm:cxn modelId="{9D678035-5A08-4D9D-9619-860BF721E563}" type="presOf" srcId="{E4596F4B-FADD-4B04-9742-DAE5E57FE839}" destId="{CFA60C04-E77E-469F-82DD-D4E2C39E1982}" srcOrd="0" destOrd="0" presId="urn:microsoft.com/office/officeart/2005/8/layout/vList4"/>
    <dgm:cxn modelId="{E4E767E3-AA6C-4CA7-8758-6CC60F8DE7F2}" type="presOf" srcId="{465AE23C-88A1-4419-917D-ADE7C95D97C2}" destId="{297C0BF7-52C7-4551-943C-336C398B643A}" srcOrd="1" destOrd="0" presId="urn:microsoft.com/office/officeart/2005/8/layout/vList4"/>
    <dgm:cxn modelId="{164009B7-90B8-413D-8A54-AB5CD2FCD539}" srcId="{E4596F4B-FADD-4B04-9742-DAE5E57FE839}" destId="{9BC17CA1-54A4-41F2-B419-A63E10D89D5E}" srcOrd="1" destOrd="0" parTransId="{E8B9C83B-0757-4A95-8792-6C514DE596B5}" sibTransId="{D0AB037B-CF4E-4E20-849C-379BA7A48507}"/>
    <dgm:cxn modelId="{7F0D257E-1F23-45E9-B0A1-F985831EF23A}" srcId="{E4596F4B-FADD-4B04-9742-DAE5E57FE839}" destId="{39618C35-D3FD-4F49-8CD7-2D24502245D5}" srcOrd="3" destOrd="0" parTransId="{048028E4-F923-4CD6-9612-0F5F5813024F}" sibTransId="{0CF51DB5-AF0F-4B97-9771-29CAAF8AB8D2}"/>
    <dgm:cxn modelId="{F1F8686F-475D-41D2-872D-F097B692A254}" type="presParOf" srcId="{CFA60C04-E77E-469F-82DD-D4E2C39E1982}" destId="{DCCC65F7-D2DA-4F71-9091-8871E9F917E9}" srcOrd="0" destOrd="0" presId="urn:microsoft.com/office/officeart/2005/8/layout/vList4"/>
    <dgm:cxn modelId="{BEF8BCB7-08D0-45A9-9BA5-57E6AE69E060}" type="presParOf" srcId="{DCCC65F7-D2DA-4F71-9091-8871E9F917E9}" destId="{6E41C831-BACA-4983-A6AB-7C0F7A5862DE}" srcOrd="0" destOrd="0" presId="urn:microsoft.com/office/officeart/2005/8/layout/vList4"/>
    <dgm:cxn modelId="{8F7E7EBD-84E4-4795-9292-1C31BFFE227C}" type="presParOf" srcId="{DCCC65F7-D2DA-4F71-9091-8871E9F917E9}" destId="{E85A8F58-35FB-4807-B852-577159EC7466}" srcOrd="1" destOrd="0" presId="urn:microsoft.com/office/officeart/2005/8/layout/vList4"/>
    <dgm:cxn modelId="{4ADBD7A0-5B68-4426-BFB5-0999F01D7BEA}" type="presParOf" srcId="{DCCC65F7-D2DA-4F71-9091-8871E9F917E9}" destId="{297C0BF7-52C7-4551-943C-336C398B643A}" srcOrd="2" destOrd="0" presId="urn:microsoft.com/office/officeart/2005/8/layout/vList4"/>
    <dgm:cxn modelId="{2BB42493-FBE8-4917-9FE7-9055D6766008}" type="presParOf" srcId="{CFA60C04-E77E-469F-82DD-D4E2C39E1982}" destId="{3D65B592-DE4F-4048-9E00-465B5BC0EFA4}" srcOrd="1" destOrd="0" presId="urn:microsoft.com/office/officeart/2005/8/layout/vList4"/>
    <dgm:cxn modelId="{76F3EE03-D3BC-4EE8-979F-55891EDA4140}" type="presParOf" srcId="{CFA60C04-E77E-469F-82DD-D4E2C39E1982}" destId="{773BD32F-0C72-4448-950D-0C9EC1CF2F94}" srcOrd="2" destOrd="0" presId="urn:microsoft.com/office/officeart/2005/8/layout/vList4"/>
    <dgm:cxn modelId="{9C425FE0-C9A7-48BD-AA5E-552978C62A0D}" type="presParOf" srcId="{773BD32F-0C72-4448-950D-0C9EC1CF2F94}" destId="{CABEAB88-3BEC-4CCB-87A4-EFE9A7023D09}" srcOrd="0" destOrd="0" presId="urn:microsoft.com/office/officeart/2005/8/layout/vList4"/>
    <dgm:cxn modelId="{07C37435-03A7-4F00-8A26-50B1E8640218}" type="presParOf" srcId="{773BD32F-0C72-4448-950D-0C9EC1CF2F94}" destId="{40C4C0AD-5E7A-4013-9FF7-47BB715F1955}" srcOrd="1" destOrd="0" presId="urn:microsoft.com/office/officeart/2005/8/layout/vList4"/>
    <dgm:cxn modelId="{282B123B-0259-4879-8852-27C0B4F6281C}" type="presParOf" srcId="{773BD32F-0C72-4448-950D-0C9EC1CF2F94}" destId="{98BF00BB-E836-42E9-9589-22F91594E48B}" srcOrd="2" destOrd="0" presId="urn:microsoft.com/office/officeart/2005/8/layout/vList4"/>
    <dgm:cxn modelId="{51AE5797-BEB7-4422-8DF5-93F6AC58C81C}" type="presParOf" srcId="{CFA60C04-E77E-469F-82DD-D4E2C39E1982}" destId="{A54C16CE-5ACA-46DF-8DA0-ABE71D8FBB7F}" srcOrd="3" destOrd="0" presId="urn:microsoft.com/office/officeart/2005/8/layout/vList4"/>
    <dgm:cxn modelId="{4367A18F-DA0A-44E9-804E-64116D0EDDD8}" type="presParOf" srcId="{CFA60C04-E77E-469F-82DD-D4E2C39E1982}" destId="{5A067610-6399-41E2-8CAC-FEF48A3D864F}" srcOrd="4" destOrd="0" presId="urn:microsoft.com/office/officeart/2005/8/layout/vList4"/>
    <dgm:cxn modelId="{F14024F1-A940-4CA2-B7C6-8CFFF209BB43}" type="presParOf" srcId="{5A067610-6399-41E2-8CAC-FEF48A3D864F}" destId="{777F438D-FE69-4D86-8537-6485EB0D4FF8}" srcOrd="0" destOrd="0" presId="urn:microsoft.com/office/officeart/2005/8/layout/vList4"/>
    <dgm:cxn modelId="{EB9307E7-C21B-468A-90E2-C39F1C5EC1EC}" type="presParOf" srcId="{5A067610-6399-41E2-8CAC-FEF48A3D864F}" destId="{FC983E3D-F486-422F-814B-AB22A28C022A}" srcOrd="1" destOrd="0" presId="urn:microsoft.com/office/officeart/2005/8/layout/vList4"/>
    <dgm:cxn modelId="{B35A60D4-8D78-4619-A9DC-5B958AA192A7}" type="presParOf" srcId="{5A067610-6399-41E2-8CAC-FEF48A3D864F}" destId="{83B7454D-C0ED-401E-B825-32535CE2869C}" srcOrd="2" destOrd="0" presId="urn:microsoft.com/office/officeart/2005/8/layout/vList4"/>
    <dgm:cxn modelId="{E02E4F3C-3B15-4BC2-8165-3E503A101996}" type="presParOf" srcId="{CFA60C04-E77E-469F-82DD-D4E2C39E1982}" destId="{D8A3F640-7321-47D4-AFBB-BBB71D34D162}" srcOrd="5" destOrd="0" presId="urn:microsoft.com/office/officeart/2005/8/layout/vList4"/>
    <dgm:cxn modelId="{8BCB5EE2-E303-4E99-A3E1-8449C2EAF4DE}" type="presParOf" srcId="{CFA60C04-E77E-469F-82DD-D4E2C39E1982}" destId="{4CA46627-3491-4196-80CC-CAD9636841A7}" srcOrd="6" destOrd="0" presId="urn:microsoft.com/office/officeart/2005/8/layout/vList4"/>
    <dgm:cxn modelId="{86C59F09-9906-477F-882B-6A3AA88C8084}" type="presParOf" srcId="{4CA46627-3491-4196-80CC-CAD9636841A7}" destId="{3CE6BE99-7BE8-488F-88F4-4D2C0363A32B}" srcOrd="0" destOrd="0" presId="urn:microsoft.com/office/officeart/2005/8/layout/vList4"/>
    <dgm:cxn modelId="{9B188994-B27D-48A2-B65E-A14DAC425C5D}" type="presParOf" srcId="{4CA46627-3491-4196-80CC-CAD9636841A7}" destId="{CD8D3060-E29E-4AF8-A12F-18876FDF3C89}" srcOrd="1" destOrd="0" presId="urn:microsoft.com/office/officeart/2005/8/layout/vList4"/>
    <dgm:cxn modelId="{6B6E08DE-320E-4554-A3BD-E28CA964A888}" type="presParOf" srcId="{4CA46627-3491-4196-80CC-CAD9636841A7}" destId="{04EAD268-2360-46C2-9717-F1155F4AE256}" srcOrd="2" destOrd="0" presId="urn:microsoft.com/office/officeart/2005/8/layout/vList4"/>
  </dgm:cxnLst>
  <dgm:bg/>
  <dgm:whole/>
</dgm:dataModel>
</file>

<file path=ppt/diagrams/data46.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F302BF8D-C4E5-4215-A14A-3F13DDE0B363}" type="presOf" srcId="{A950A377-F278-4305-8052-6D906D0BF664}" destId="{DCB8D2C2-D5A7-4B4F-9937-0663FD7EA8C3}" srcOrd="0" destOrd="0" presId="urn:microsoft.com/office/officeart/2005/8/layout/chevron1"/>
    <dgm:cxn modelId="{10E39A7E-B637-4420-A843-7A1BCBD2B3CD}" type="presOf" srcId="{6B264BB9-2F28-444E-B0C0-E34E644E630D}" destId="{E9569244-20B5-43C3-99CA-033096F0A8C0}"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981DF94F-CEDD-4ED3-8742-091B0B4C3236}" type="presOf" srcId="{7B9943A9-B48F-4B0B-B846-67E93231B947}" destId="{00D926BF-DC4F-4A7E-8280-15094023897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9A812C87-F795-4DD2-942D-C89E069EC5F5}"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3C1359EF-384A-495E-A25A-7A9E067B58BA}" type="presParOf" srcId="{ABE01C23-8161-432A-B4A0-E44FA0E067FF}" destId="{DCB8D2C2-D5A7-4B4F-9937-0663FD7EA8C3}" srcOrd="0" destOrd="0" presId="urn:microsoft.com/office/officeart/2005/8/layout/chevron1"/>
    <dgm:cxn modelId="{5E650B26-D467-4D03-B6E7-0A439FB6E381}" type="presParOf" srcId="{ABE01C23-8161-432A-B4A0-E44FA0E067FF}" destId="{73CAFE72-47C7-4C3A-BA88-6779720CB0F2}" srcOrd="1" destOrd="0" presId="urn:microsoft.com/office/officeart/2005/8/layout/chevron1"/>
    <dgm:cxn modelId="{9A5D0725-EA88-4150-867D-DB58B1968C66}" type="presParOf" srcId="{ABE01C23-8161-432A-B4A0-E44FA0E067FF}" destId="{00D926BF-DC4F-4A7E-8280-150940238970}" srcOrd="2" destOrd="0" presId="urn:microsoft.com/office/officeart/2005/8/layout/chevron1"/>
    <dgm:cxn modelId="{05B2AF56-4CC4-4863-BE2A-A47F0CC1C5ED}" type="presParOf" srcId="{ABE01C23-8161-432A-B4A0-E44FA0E067FF}" destId="{C7EF1C92-BE62-44E7-8D7B-92C300B52B52}" srcOrd="3" destOrd="0" presId="urn:microsoft.com/office/officeart/2005/8/layout/chevron1"/>
    <dgm:cxn modelId="{DFC6D6EB-86EC-4CE8-9D15-CC0947949607}" type="presParOf" srcId="{ABE01C23-8161-432A-B4A0-E44FA0E067FF}" destId="{E9569244-20B5-43C3-99CA-033096F0A8C0}" srcOrd="4" destOrd="0" presId="urn:microsoft.com/office/officeart/2005/8/layout/chevron1"/>
  </dgm:cxnLst>
  <dgm:bg/>
  <dgm:whole/>
</dgm:dataModel>
</file>

<file path=ppt/diagrams/data47.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C5C9D496-787B-43FE-B97E-B3479B40A9F5}" type="presOf" srcId="{7B9943A9-B48F-4B0B-B846-67E93231B947}" destId="{00D926BF-DC4F-4A7E-8280-150940238970}" srcOrd="0" destOrd="0" presId="urn:microsoft.com/office/officeart/2005/8/layout/chevron1"/>
    <dgm:cxn modelId="{62C388D3-B91B-4601-AFEE-C94C5083700A}"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7B014A20-B2C5-4EED-AAB3-9EDE457809BE}" srcId="{531C0277-3C94-458B-8E10-D5EB6616BB5A}" destId="{7B9943A9-B48F-4B0B-B846-67E93231B947}" srcOrd="1" destOrd="0" parTransId="{826BEF9B-F156-4C72-8D9A-5B7E96F532B2}" sibTransId="{225568AE-DD21-4CAE-85AF-0C0773795A57}"/>
    <dgm:cxn modelId="{BC4CABA5-B77A-4D54-9724-9DDEF7E9DB39}"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9DB450CA-EC79-4D6F-9E9E-FA035A2F0479}" type="presOf" srcId="{6B264BB9-2F28-444E-B0C0-E34E644E630D}" destId="{E9569244-20B5-43C3-99CA-033096F0A8C0}" srcOrd="0" destOrd="0" presId="urn:microsoft.com/office/officeart/2005/8/layout/chevron1"/>
    <dgm:cxn modelId="{F0DE6F5A-1963-4F2F-8070-16E09A7D5182}" type="presParOf" srcId="{ABE01C23-8161-432A-B4A0-E44FA0E067FF}" destId="{DCB8D2C2-D5A7-4B4F-9937-0663FD7EA8C3}" srcOrd="0" destOrd="0" presId="urn:microsoft.com/office/officeart/2005/8/layout/chevron1"/>
    <dgm:cxn modelId="{E0EFC224-2955-4DD8-852C-F79E34CAF831}" type="presParOf" srcId="{ABE01C23-8161-432A-B4A0-E44FA0E067FF}" destId="{73CAFE72-47C7-4C3A-BA88-6779720CB0F2}" srcOrd="1" destOrd="0" presId="urn:microsoft.com/office/officeart/2005/8/layout/chevron1"/>
    <dgm:cxn modelId="{7BCCEB32-DD25-4E84-87F0-F19F6597A5F3}" type="presParOf" srcId="{ABE01C23-8161-432A-B4A0-E44FA0E067FF}" destId="{00D926BF-DC4F-4A7E-8280-150940238970}" srcOrd="2" destOrd="0" presId="urn:microsoft.com/office/officeart/2005/8/layout/chevron1"/>
    <dgm:cxn modelId="{EA20AEA4-C30D-42E5-A35A-B1AF956F2B59}" type="presParOf" srcId="{ABE01C23-8161-432A-B4A0-E44FA0E067FF}" destId="{C7EF1C92-BE62-44E7-8D7B-92C300B52B52}" srcOrd="3" destOrd="0" presId="urn:microsoft.com/office/officeart/2005/8/layout/chevron1"/>
    <dgm:cxn modelId="{CEBABC19-C8C2-4FF8-8F99-5BA75F42F090}" type="presParOf" srcId="{ABE01C23-8161-432A-B4A0-E44FA0E067FF}" destId="{E9569244-20B5-43C3-99CA-033096F0A8C0}" srcOrd="4" destOrd="0" presId="urn:microsoft.com/office/officeart/2005/8/layout/chevron1"/>
  </dgm:cxnLst>
  <dgm:bg/>
  <dgm:whole/>
</dgm:dataModel>
</file>

<file path=ppt/diagrams/data48.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19ACD908-B236-445A-A21C-2A649DF05599}"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8AF0FFEC-E4B5-43BC-82A4-B0B72171B0DC}" type="presOf" srcId="{7B9943A9-B48F-4B0B-B846-67E93231B947}" destId="{00D926BF-DC4F-4A7E-8280-15094023897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9CFD8719-8CB4-4397-B83C-6699945E681D}" type="presOf" srcId="{531C0277-3C94-458B-8E10-D5EB6616BB5A}" destId="{ABE01C23-8161-432A-B4A0-E44FA0E067FF}" srcOrd="0" destOrd="0" presId="urn:microsoft.com/office/officeart/2005/8/layout/chevron1"/>
    <dgm:cxn modelId="{3BA01859-CE13-407D-9E13-43227B9A5BCE}" type="presOf" srcId="{6B264BB9-2F28-444E-B0C0-E34E644E630D}" destId="{E9569244-20B5-43C3-99CA-033096F0A8C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FC5AEC66-59A6-47B3-B6AB-2A171C1AE067}" type="presParOf" srcId="{ABE01C23-8161-432A-B4A0-E44FA0E067FF}" destId="{DCB8D2C2-D5A7-4B4F-9937-0663FD7EA8C3}" srcOrd="0" destOrd="0" presId="urn:microsoft.com/office/officeart/2005/8/layout/chevron1"/>
    <dgm:cxn modelId="{1541F772-4742-4AF7-84D7-266A79AB49FD}" type="presParOf" srcId="{ABE01C23-8161-432A-B4A0-E44FA0E067FF}" destId="{73CAFE72-47C7-4C3A-BA88-6779720CB0F2}" srcOrd="1" destOrd="0" presId="urn:microsoft.com/office/officeart/2005/8/layout/chevron1"/>
    <dgm:cxn modelId="{C57E8E55-286F-40F6-9D62-52953BFA8DBC}" type="presParOf" srcId="{ABE01C23-8161-432A-B4A0-E44FA0E067FF}" destId="{00D926BF-DC4F-4A7E-8280-150940238970}" srcOrd="2" destOrd="0" presId="urn:microsoft.com/office/officeart/2005/8/layout/chevron1"/>
    <dgm:cxn modelId="{46A6F69F-0540-4D51-8A02-D3B93A075D6A}" type="presParOf" srcId="{ABE01C23-8161-432A-B4A0-E44FA0E067FF}" destId="{C7EF1C92-BE62-44E7-8D7B-92C300B52B52}" srcOrd="3" destOrd="0" presId="urn:microsoft.com/office/officeart/2005/8/layout/chevron1"/>
    <dgm:cxn modelId="{A48E9C17-D1C6-4680-9BE0-714F917F527F}" type="presParOf" srcId="{ABE01C23-8161-432A-B4A0-E44FA0E067FF}" destId="{E9569244-20B5-43C3-99CA-033096F0A8C0}" srcOrd="4" destOrd="0" presId="urn:microsoft.com/office/officeart/2005/8/layout/chevron1"/>
  </dgm:cxnLst>
  <dgm:bg/>
  <dgm:whole/>
</dgm:dataModel>
</file>

<file path=ppt/diagrams/data49.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2243728D-4260-4291-A61D-0BAFD769AE7E}" type="presOf" srcId="{531C0277-3C94-458B-8E10-D5EB6616BB5A}" destId="{ABE01C23-8161-432A-B4A0-E44FA0E067FF}" srcOrd="0" destOrd="0" presId="urn:microsoft.com/office/officeart/2005/8/layout/chevron1"/>
    <dgm:cxn modelId="{A2895790-5DCD-42F7-A352-5FBBEE318751}" type="presOf" srcId="{6B264BB9-2F28-444E-B0C0-E34E644E630D}" destId="{E9569244-20B5-43C3-99CA-033096F0A8C0}"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80268E8B-47F5-4EFE-AF86-5FE82F43FCDD}" type="presOf" srcId="{7B9943A9-B48F-4B0B-B846-67E93231B947}" destId="{00D926BF-DC4F-4A7E-8280-15094023897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AE088857-1897-4BD0-A6D1-0FFCF4AA7D72}"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6E90A2B2-1BD1-4E15-93DC-0206328B29AD}" type="presParOf" srcId="{ABE01C23-8161-432A-B4A0-E44FA0E067FF}" destId="{DCB8D2C2-D5A7-4B4F-9937-0663FD7EA8C3}" srcOrd="0" destOrd="0" presId="urn:microsoft.com/office/officeart/2005/8/layout/chevron1"/>
    <dgm:cxn modelId="{30685E3A-5EF5-4CCC-B297-BA3F697CD626}" type="presParOf" srcId="{ABE01C23-8161-432A-B4A0-E44FA0E067FF}" destId="{73CAFE72-47C7-4C3A-BA88-6779720CB0F2}" srcOrd="1" destOrd="0" presId="urn:microsoft.com/office/officeart/2005/8/layout/chevron1"/>
    <dgm:cxn modelId="{B98CCD1B-3672-4FF6-A180-E66CE8DD5B0B}" type="presParOf" srcId="{ABE01C23-8161-432A-B4A0-E44FA0E067FF}" destId="{00D926BF-DC4F-4A7E-8280-150940238970}" srcOrd="2" destOrd="0" presId="urn:microsoft.com/office/officeart/2005/8/layout/chevron1"/>
    <dgm:cxn modelId="{10DC5E0E-8A78-4753-9C5B-5CE969177E11}" type="presParOf" srcId="{ABE01C23-8161-432A-B4A0-E44FA0E067FF}" destId="{C7EF1C92-BE62-44E7-8D7B-92C300B52B52}" srcOrd="3" destOrd="0" presId="urn:microsoft.com/office/officeart/2005/8/layout/chevron1"/>
    <dgm:cxn modelId="{3D40C0F8-0B10-4A04-8462-C75A5AEAB8D8}" type="presParOf" srcId="{ABE01C23-8161-432A-B4A0-E44FA0E067FF}" destId="{E9569244-20B5-43C3-99CA-033096F0A8C0}" srcOrd="4" destOrd="0" presId="urn:microsoft.com/office/officeart/2005/8/layout/chevron1"/>
  </dgm:cxnLst>
  <dgm:bg/>
  <dgm:whole/>
</dgm:dataModel>
</file>

<file path=ppt/diagrams/data5.xml><?xml version="1.0" encoding="utf-8"?>
<dgm:dataModel xmlns:dgm="http://schemas.openxmlformats.org/drawingml/2006/diagram" xmlns:a="http://schemas.openxmlformats.org/drawingml/2006/main">
  <dgm:ptLst>
    <dgm:pt modelId="{695B8AFB-C604-467C-AB01-BF9BA3FC270A}" type="doc">
      <dgm:prSet loTypeId="urn:microsoft.com/office/officeart/2005/8/layout/vList3" loCatId="list" qsTypeId="urn:microsoft.com/office/officeart/2005/8/quickstyle/simple5" qsCatId="simple" csTypeId="urn:microsoft.com/office/officeart/2005/8/colors/accent5_1" csCatId="accent5" phldr="1"/>
      <dgm:spPr/>
    </dgm:pt>
    <dgm:pt modelId="{C6AB8822-1BDE-4B1F-9A46-5849B9509436}">
      <dgm:prSet phldrT="[文本]" custT="1"/>
      <dgm:spPr/>
      <dgm:t>
        <a:bodyPr/>
        <a:lstStyle/>
        <a:p>
          <a:pPr algn="just"/>
          <a:r>
            <a:rPr lang="en-US" sz="1400" dirty="0" smtClean="0">
              <a:latin typeface="华文细黑" pitchFamily="2" charset="-122"/>
              <a:ea typeface="华文细黑" pitchFamily="2" charset="-122"/>
            </a:rPr>
            <a:t>1) </a:t>
          </a:r>
          <a:r>
            <a:rPr lang="zh-CN" altLang="en-US" sz="1400" dirty="0" smtClean="0">
              <a:latin typeface="华文细黑" pitchFamily="2" charset="-122"/>
              <a:ea typeface="华文细黑" pitchFamily="2" charset="-122"/>
            </a:rPr>
            <a:t>计算机及通信技术的飞速发展，将人们原来的梦想变为了现实，原来的不可能成为可能。</a:t>
          </a:r>
          <a:endParaRPr lang="zh-CN" altLang="en-US" sz="1400" dirty="0">
            <a:latin typeface="华文细黑" pitchFamily="2" charset="-122"/>
            <a:ea typeface="华文细黑" pitchFamily="2" charset="-122"/>
          </a:endParaRPr>
        </a:p>
      </dgm:t>
    </dgm:pt>
    <dgm:pt modelId="{6FA52072-92CD-438A-AC86-8DE2B2BC1AD5}" type="parTrans" cxnId="{D9A785FF-B050-4781-B9CD-3DE32B4B5050}">
      <dgm:prSet/>
      <dgm:spPr/>
      <dgm:t>
        <a:bodyPr/>
        <a:lstStyle/>
        <a:p>
          <a:endParaRPr lang="zh-CN" altLang="en-US" sz="1600"/>
        </a:p>
      </dgm:t>
    </dgm:pt>
    <dgm:pt modelId="{94493C10-3AF8-4622-84CC-776FB4739228}" type="sibTrans" cxnId="{D9A785FF-B050-4781-B9CD-3DE32B4B5050}">
      <dgm:prSet/>
      <dgm:spPr/>
      <dgm:t>
        <a:bodyPr/>
        <a:lstStyle/>
        <a:p>
          <a:endParaRPr lang="zh-CN" altLang="en-US" sz="1600"/>
        </a:p>
      </dgm:t>
    </dgm:pt>
    <dgm:pt modelId="{36F1997B-58B1-4F96-B2F4-FB24CF60E45F}">
      <dgm:prSet phldrT="[文本]" custT="1"/>
      <dgm:spPr/>
      <dgm:t>
        <a:bodyPr/>
        <a:lstStyle/>
        <a:p>
          <a:pPr algn="just"/>
          <a:r>
            <a:rPr lang="en-US" sz="1400" dirty="0" smtClean="0">
              <a:latin typeface="华文细黑" pitchFamily="2" charset="-122"/>
              <a:ea typeface="华文细黑" pitchFamily="2" charset="-122"/>
            </a:rPr>
            <a:t>2) </a:t>
          </a:r>
          <a:r>
            <a:rPr lang="zh-CN" altLang="en-US" sz="1400" dirty="0" smtClean="0">
              <a:latin typeface="华文细黑" pitchFamily="2" charset="-122"/>
              <a:ea typeface="华文细黑" pitchFamily="2" charset="-122"/>
            </a:rPr>
            <a:t>计算机和通信技术普及，促使了信息技术毫无约束地发挥作用</a:t>
          </a:r>
          <a:r>
            <a:rPr lang="zh-CN" altLang="en-US" sz="1400" dirty="0" smtClean="0"/>
            <a:t>。</a:t>
          </a:r>
          <a:endParaRPr lang="zh-CN" altLang="en-US" sz="1400" dirty="0"/>
        </a:p>
      </dgm:t>
    </dgm:pt>
    <dgm:pt modelId="{D14F5960-CB4F-4FF4-B31E-96E9A5A79E48}" type="parTrans" cxnId="{F099C94F-F790-4022-B602-AA7502D0EE88}">
      <dgm:prSet/>
      <dgm:spPr/>
      <dgm:t>
        <a:bodyPr/>
        <a:lstStyle/>
        <a:p>
          <a:endParaRPr lang="zh-CN" altLang="en-US" sz="1600"/>
        </a:p>
      </dgm:t>
    </dgm:pt>
    <dgm:pt modelId="{37456F72-3AFC-46F1-AA7A-BFEACE9D791E}" type="sibTrans" cxnId="{F099C94F-F790-4022-B602-AA7502D0EE88}">
      <dgm:prSet/>
      <dgm:spPr/>
      <dgm:t>
        <a:bodyPr/>
        <a:lstStyle/>
        <a:p>
          <a:endParaRPr lang="zh-CN" altLang="en-US" sz="1600"/>
        </a:p>
      </dgm:t>
    </dgm:pt>
    <dgm:pt modelId="{0DE6BE7A-506B-461E-BCF4-F17D16E6EB84}">
      <dgm:prSet phldrT="[文本]" custT="1"/>
      <dgm:spPr/>
      <dgm:t>
        <a:bodyPr/>
        <a:lstStyle/>
        <a:p>
          <a:pPr algn="just"/>
          <a:r>
            <a:rPr lang="en-US" sz="1400" dirty="0" smtClean="0">
              <a:latin typeface="华文细黑" pitchFamily="2" charset="-122"/>
              <a:ea typeface="华文细黑" pitchFamily="2" charset="-122"/>
            </a:rPr>
            <a:t>3) </a:t>
          </a:r>
          <a:r>
            <a:rPr lang="zh-CN" altLang="en-US" sz="1400" dirty="0" smtClean="0">
              <a:latin typeface="华文细黑" pitchFamily="2" charset="-122"/>
              <a:ea typeface="华文细黑" pitchFamily="2" charset="-122"/>
            </a:rPr>
            <a:t>在大楼销售竞争中，如果没有独特的魅力便难以推销成功，将原来长方体式建筑造型变为笔筒式建筑造型就是其中一种促销手段。所以“智能建筑”则更是一种促销措施。</a:t>
          </a:r>
          <a:endParaRPr lang="zh-CN" altLang="en-US" sz="1400" dirty="0">
            <a:latin typeface="华文细黑" pitchFamily="2" charset="-122"/>
            <a:ea typeface="华文细黑" pitchFamily="2" charset="-122"/>
          </a:endParaRPr>
        </a:p>
      </dgm:t>
    </dgm:pt>
    <dgm:pt modelId="{989E81F1-0348-461D-B80F-ADC53448B8CC}" type="parTrans" cxnId="{3F3376A9-A322-4B3A-877E-F17AA8EA9303}">
      <dgm:prSet/>
      <dgm:spPr/>
      <dgm:t>
        <a:bodyPr/>
        <a:lstStyle/>
        <a:p>
          <a:endParaRPr lang="zh-CN" altLang="en-US" sz="1600"/>
        </a:p>
      </dgm:t>
    </dgm:pt>
    <dgm:pt modelId="{982FD4C5-24EF-4E62-B22D-3F1675772050}" type="sibTrans" cxnId="{3F3376A9-A322-4B3A-877E-F17AA8EA9303}">
      <dgm:prSet/>
      <dgm:spPr/>
      <dgm:t>
        <a:bodyPr/>
        <a:lstStyle/>
        <a:p>
          <a:endParaRPr lang="zh-CN" altLang="en-US" sz="1600"/>
        </a:p>
      </dgm:t>
    </dgm:pt>
    <dgm:pt modelId="{7402BC36-E4A0-4B27-B8DD-0E88AA39E273}" type="pres">
      <dgm:prSet presAssocID="{695B8AFB-C604-467C-AB01-BF9BA3FC270A}" presName="linearFlow" presStyleCnt="0">
        <dgm:presLayoutVars>
          <dgm:dir/>
          <dgm:resizeHandles val="exact"/>
        </dgm:presLayoutVars>
      </dgm:prSet>
      <dgm:spPr/>
    </dgm:pt>
    <dgm:pt modelId="{217EDD7C-D8D9-4D2B-BC5D-68A3323BAF5C}" type="pres">
      <dgm:prSet presAssocID="{C6AB8822-1BDE-4B1F-9A46-5849B9509436}" presName="composite" presStyleCnt="0"/>
      <dgm:spPr/>
    </dgm:pt>
    <dgm:pt modelId="{3F78F78C-BFC3-4439-A75D-4CED3D0C596F}" type="pres">
      <dgm:prSet presAssocID="{C6AB8822-1BDE-4B1F-9A46-5849B9509436}" presName="imgShp" presStyleLbl="fgImgPlace1" presStyleIdx="0" presStyleCnt="3"/>
      <dgm:spPr/>
    </dgm:pt>
    <dgm:pt modelId="{22005033-6BD6-4CC0-A344-03A5431D7E63}" type="pres">
      <dgm:prSet presAssocID="{C6AB8822-1BDE-4B1F-9A46-5849B9509436}" presName="txShp" presStyleLbl="node1" presStyleIdx="0" presStyleCnt="3" custScaleX="112569" custLinFactNeighborX="8561">
        <dgm:presLayoutVars>
          <dgm:bulletEnabled val="1"/>
        </dgm:presLayoutVars>
      </dgm:prSet>
      <dgm:spPr/>
      <dgm:t>
        <a:bodyPr/>
        <a:lstStyle/>
        <a:p>
          <a:endParaRPr lang="zh-CN" altLang="en-US"/>
        </a:p>
      </dgm:t>
    </dgm:pt>
    <dgm:pt modelId="{C56D0970-397E-42E8-96A7-CE077FF2DE90}" type="pres">
      <dgm:prSet presAssocID="{94493C10-3AF8-4622-84CC-776FB4739228}" presName="spacing" presStyleCnt="0"/>
      <dgm:spPr/>
    </dgm:pt>
    <dgm:pt modelId="{2FFFF54A-AF86-42DD-80B9-B995AACFEDF9}" type="pres">
      <dgm:prSet presAssocID="{36F1997B-58B1-4F96-B2F4-FB24CF60E45F}" presName="composite" presStyleCnt="0"/>
      <dgm:spPr/>
    </dgm:pt>
    <dgm:pt modelId="{05333FF4-06CB-4440-8961-12CF852D2509}" type="pres">
      <dgm:prSet presAssocID="{36F1997B-58B1-4F96-B2F4-FB24CF60E45F}" presName="imgShp" presStyleLbl="fgImgPlace1" presStyleIdx="1" presStyleCnt="3"/>
      <dgm:spPr/>
    </dgm:pt>
    <dgm:pt modelId="{CEEF15F5-45BD-4521-9191-57C28430A7F4}" type="pres">
      <dgm:prSet presAssocID="{36F1997B-58B1-4F96-B2F4-FB24CF60E45F}" presName="txShp" presStyleLbl="node1" presStyleIdx="1" presStyleCnt="3" custScaleX="112569" custLinFactNeighborX="8561">
        <dgm:presLayoutVars>
          <dgm:bulletEnabled val="1"/>
        </dgm:presLayoutVars>
      </dgm:prSet>
      <dgm:spPr/>
      <dgm:t>
        <a:bodyPr/>
        <a:lstStyle/>
        <a:p>
          <a:endParaRPr lang="zh-CN" altLang="en-US"/>
        </a:p>
      </dgm:t>
    </dgm:pt>
    <dgm:pt modelId="{606A7D02-C0A9-46CE-8079-26773C58BA17}" type="pres">
      <dgm:prSet presAssocID="{37456F72-3AFC-46F1-AA7A-BFEACE9D791E}" presName="spacing" presStyleCnt="0"/>
      <dgm:spPr/>
    </dgm:pt>
    <dgm:pt modelId="{7F884AF9-5EBF-4B6F-86C2-D90E6F3E3E27}" type="pres">
      <dgm:prSet presAssocID="{0DE6BE7A-506B-461E-BCF4-F17D16E6EB84}" presName="composite" presStyleCnt="0"/>
      <dgm:spPr/>
    </dgm:pt>
    <dgm:pt modelId="{5912A510-D4DB-4BBC-AB82-47B3AFC6A548}" type="pres">
      <dgm:prSet presAssocID="{0DE6BE7A-506B-461E-BCF4-F17D16E6EB84}" presName="imgShp" presStyleLbl="fgImgPlace1" presStyleIdx="2" presStyleCnt="3"/>
      <dgm:spPr/>
    </dgm:pt>
    <dgm:pt modelId="{44D70ADA-D328-4CC1-B5CB-060A823C4DBE}" type="pres">
      <dgm:prSet presAssocID="{0DE6BE7A-506B-461E-BCF4-F17D16E6EB84}" presName="txShp" presStyleLbl="node1" presStyleIdx="2" presStyleCnt="3" custScaleX="112569" custLinFactNeighborX="8561">
        <dgm:presLayoutVars>
          <dgm:bulletEnabled val="1"/>
        </dgm:presLayoutVars>
      </dgm:prSet>
      <dgm:spPr/>
      <dgm:t>
        <a:bodyPr/>
        <a:lstStyle/>
        <a:p>
          <a:endParaRPr lang="zh-CN" altLang="en-US"/>
        </a:p>
      </dgm:t>
    </dgm:pt>
  </dgm:ptLst>
  <dgm:cxnLst>
    <dgm:cxn modelId="{4437A6FD-D262-495B-A841-BEB2E05B864E}" type="presOf" srcId="{36F1997B-58B1-4F96-B2F4-FB24CF60E45F}" destId="{CEEF15F5-45BD-4521-9191-57C28430A7F4}" srcOrd="0" destOrd="0" presId="urn:microsoft.com/office/officeart/2005/8/layout/vList3"/>
    <dgm:cxn modelId="{F099C94F-F790-4022-B602-AA7502D0EE88}" srcId="{695B8AFB-C604-467C-AB01-BF9BA3FC270A}" destId="{36F1997B-58B1-4F96-B2F4-FB24CF60E45F}" srcOrd="1" destOrd="0" parTransId="{D14F5960-CB4F-4FF4-B31E-96E9A5A79E48}" sibTransId="{37456F72-3AFC-46F1-AA7A-BFEACE9D791E}"/>
    <dgm:cxn modelId="{07C19504-494D-48DA-8CAA-4B578A5B42F8}" type="presOf" srcId="{0DE6BE7A-506B-461E-BCF4-F17D16E6EB84}" destId="{44D70ADA-D328-4CC1-B5CB-060A823C4DBE}" srcOrd="0" destOrd="0" presId="urn:microsoft.com/office/officeart/2005/8/layout/vList3"/>
    <dgm:cxn modelId="{D9A785FF-B050-4781-B9CD-3DE32B4B5050}" srcId="{695B8AFB-C604-467C-AB01-BF9BA3FC270A}" destId="{C6AB8822-1BDE-4B1F-9A46-5849B9509436}" srcOrd="0" destOrd="0" parTransId="{6FA52072-92CD-438A-AC86-8DE2B2BC1AD5}" sibTransId="{94493C10-3AF8-4622-84CC-776FB4739228}"/>
    <dgm:cxn modelId="{3F3376A9-A322-4B3A-877E-F17AA8EA9303}" srcId="{695B8AFB-C604-467C-AB01-BF9BA3FC270A}" destId="{0DE6BE7A-506B-461E-BCF4-F17D16E6EB84}" srcOrd="2" destOrd="0" parTransId="{989E81F1-0348-461D-B80F-ADC53448B8CC}" sibTransId="{982FD4C5-24EF-4E62-B22D-3F1675772050}"/>
    <dgm:cxn modelId="{2C167AAC-8E9F-4CC8-A370-40EE00677B62}" type="presOf" srcId="{695B8AFB-C604-467C-AB01-BF9BA3FC270A}" destId="{7402BC36-E4A0-4B27-B8DD-0E88AA39E273}" srcOrd="0" destOrd="0" presId="urn:microsoft.com/office/officeart/2005/8/layout/vList3"/>
    <dgm:cxn modelId="{E3F8C5C4-6865-4A85-84BC-D1E822418D80}" type="presOf" srcId="{C6AB8822-1BDE-4B1F-9A46-5849B9509436}" destId="{22005033-6BD6-4CC0-A344-03A5431D7E63}" srcOrd="0" destOrd="0" presId="urn:microsoft.com/office/officeart/2005/8/layout/vList3"/>
    <dgm:cxn modelId="{43121098-8D84-4A48-A231-D485743CF7BA}" type="presParOf" srcId="{7402BC36-E4A0-4B27-B8DD-0E88AA39E273}" destId="{217EDD7C-D8D9-4D2B-BC5D-68A3323BAF5C}" srcOrd="0" destOrd="0" presId="urn:microsoft.com/office/officeart/2005/8/layout/vList3"/>
    <dgm:cxn modelId="{AAC65BA1-6736-4BF2-93F5-6195A608130D}" type="presParOf" srcId="{217EDD7C-D8D9-4D2B-BC5D-68A3323BAF5C}" destId="{3F78F78C-BFC3-4439-A75D-4CED3D0C596F}" srcOrd="0" destOrd="0" presId="urn:microsoft.com/office/officeart/2005/8/layout/vList3"/>
    <dgm:cxn modelId="{34A91974-B390-4433-A6E7-D22D80DF7D08}" type="presParOf" srcId="{217EDD7C-D8D9-4D2B-BC5D-68A3323BAF5C}" destId="{22005033-6BD6-4CC0-A344-03A5431D7E63}" srcOrd="1" destOrd="0" presId="urn:microsoft.com/office/officeart/2005/8/layout/vList3"/>
    <dgm:cxn modelId="{A9BBCAA0-CAED-414B-B62F-829526128DE0}" type="presParOf" srcId="{7402BC36-E4A0-4B27-B8DD-0E88AA39E273}" destId="{C56D0970-397E-42E8-96A7-CE077FF2DE90}" srcOrd="1" destOrd="0" presId="urn:microsoft.com/office/officeart/2005/8/layout/vList3"/>
    <dgm:cxn modelId="{9FC3CD6E-43DF-4590-A216-ECF6C51FF474}" type="presParOf" srcId="{7402BC36-E4A0-4B27-B8DD-0E88AA39E273}" destId="{2FFFF54A-AF86-42DD-80B9-B995AACFEDF9}" srcOrd="2" destOrd="0" presId="urn:microsoft.com/office/officeart/2005/8/layout/vList3"/>
    <dgm:cxn modelId="{1413F69C-0E90-4468-AAE8-1DE0AA06A132}" type="presParOf" srcId="{2FFFF54A-AF86-42DD-80B9-B995AACFEDF9}" destId="{05333FF4-06CB-4440-8961-12CF852D2509}" srcOrd="0" destOrd="0" presId="urn:microsoft.com/office/officeart/2005/8/layout/vList3"/>
    <dgm:cxn modelId="{482AD6FF-A7E1-41A1-8D50-E36B33BD7244}" type="presParOf" srcId="{2FFFF54A-AF86-42DD-80B9-B995AACFEDF9}" destId="{CEEF15F5-45BD-4521-9191-57C28430A7F4}" srcOrd="1" destOrd="0" presId="urn:microsoft.com/office/officeart/2005/8/layout/vList3"/>
    <dgm:cxn modelId="{E1BE0907-1272-4B97-A9FE-5606C4B24788}" type="presParOf" srcId="{7402BC36-E4A0-4B27-B8DD-0E88AA39E273}" destId="{606A7D02-C0A9-46CE-8079-26773C58BA17}" srcOrd="3" destOrd="0" presId="urn:microsoft.com/office/officeart/2005/8/layout/vList3"/>
    <dgm:cxn modelId="{707BA0BC-5258-4A62-9E56-ABF592EDA8EE}" type="presParOf" srcId="{7402BC36-E4A0-4B27-B8DD-0E88AA39E273}" destId="{7F884AF9-5EBF-4B6F-86C2-D90E6F3E3E27}" srcOrd="4" destOrd="0" presId="urn:microsoft.com/office/officeart/2005/8/layout/vList3"/>
    <dgm:cxn modelId="{D8BB4BB4-1FF9-4F8D-B140-9D6CF4B6EECE}" type="presParOf" srcId="{7F884AF9-5EBF-4B6F-86C2-D90E6F3E3E27}" destId="{5912A510-D4DB-4BBC-AB82-47B3AFC6A548}" srcOrd="0" destOrd="0" presId="urn:microsoft.com/office/officeart/2005/8/layout/vList3"/>
    <dgm:cxn modelId="{55CB1833-65B9-417D-BA2E-2F138117AD43}" type="presParOf" srcId="{7F884AF9-5EBF-4B6F-86C2-D90E6F3E3E27}" destId="{44D70ADA-D328-4CC1-B5CB-060A823C4DBE}" srcOrd="1" destOrd="0" presId="urn:microsoft.com/office/officeart/2005/8/layout/vList3"/>
  </dgm:cxnLst>
  <dgm:bg/>
  <dgm:whole/>
</dgm:dataModel>
</file>

<file path=ppt/diagrams/data50.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3611C088-C2E8-4A63-9432-63A59461EC16}" type="presOf" srcId="{A950A377-F278-4305-8052-6D906D0BF664}" destId="{DCB8D2C2-D5A7-4B4F-9937-0663FD7EA8C3}" srcOrd="0" destOrd="0" presId="urn:microsoft.com/office/officeart/2005/8/layout/chevron1"/>
    <dgm:cxn modelId="{ACCC415E-5FCE-4CAE-BC03-A25B3310F2C7}" type="presOf" srcId="{531C0277-3C94-458B-8E10-D5EB6616BB5A}" destId="{ABE01C23-8161-432A-B4A0-E44FA0E067FF}"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2990C4B1-AB95-4758-A2D2-B56388E8CDAE}" type="presOf" srcId="{6B264BB9-2F28-444E-B0C0-E34E644E630D}" destId="{E9569244-20B5-43C3-99CA-033096F0A8C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3098DB38-1D78-4D71-9208-F91A70EBBB71}" type="presOf" srcId="{7B9943A9-B48F-4B0B-B846-67E93231B947}" destId="{00D926BF-DC4F-4A7E-8280-15094023897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30F3F459-789C-4B54-B608-CFB9C979014D}" type="presParOf" srcId="{ABE01C23-8161-432A-B4A0-E44FA0E067FF}" destId="{DCB8D2C2-D5A7-4B4F-9937-0663FD7EA8C3}" srcOrd="0" destOrd="0" presId="urn:microsoft.com/office/officeart/2005/8/layout/chevron1"/>
    <dgm:cxn modelId="{D2232C25-91D5-45EA-A60F-3C6235E2B239}" type="presParOf" srcId="{ABE01C23-8161-432A-B4A0-E44FA0E067FF}" destId="{73CAFE72-47C7-4C3A-BA88-6779720CB0F2}" srcOrd="1" destOrd="0" presId="urn:microsoft.com/office/officeart/2005/8/layout/chevron1"/>
    <dgm:cxn modelId="{3D762B02-3CFE-4522-B56E-2406A1FA5103}" type="presParOf" srcId="{ABE01C23-8161-432A-B4A0-E44FA0E067FF}" destId="{00D926BF-DC4F-4A7E-8280-150940238970}" srcOrd="2" destOrd="0" presId="urn:microsoft.com/office/officeart/2005/8/layout/chevron1"/>
    <dgm:cxn modelId="{F9B9938F-23E3-4F9B-BBA0-D6BFB4E4A1C8}" type="presParOf" srcId="{ABE01C23-8161-432A-B4A0-E44FA0E067FF}" destId="{C7EF1C92-BE62-44E7-8D7B-92C300B52B52}" srcOrd="3" destOrd="0" presId="urn:microsoft.com/office/officeart/2005/8/layout/chevron1"/>
    <dgm:cxn modelId="{2DC7EDAA-7086-4A11-8F5D-C9F2E7821AC6}" type="presParOf" srcId="{ABE01C23-8161-432A-B4A0-E44FA0E067FF}" destId="{E9569244-20B5-43C3-99CA-033096F0A8C0}" srcOrd="4" destOrd="0" presId="urn:microsoft.com/office/officeart/2005/8/layout/chevron1"/>
  </dgm:cxnLst>
  <dgm:bg/>
  <dgm:whole/>
</dgm:dataModel>
</file>

<file path=ppt/diagrams/data51.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规范化</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6B264BB9-2F28-444E-B0C0-E34E644E630D}">
      <dgm:prSet phldrT="[文本]"/>
      <dgm:spPr>
        <a:solidFill>
          <a:schemeClr val="accent6">
            <a:lumMod val="75000"/>
          </a:schemeClr>
        </a:solidFill>
      </dgm:spPr>
      <dgm:t>
        <a:bodyPr/>
        <a:lstStyle/>
        <a:p>
          <a:r>
            <a:rPr lang="zh-CN" altLang="en-US" b="0" dirty="0" smtClean="0">
              <a:solidFill>
                <a:schemeClr val="tx1"/>
              </a:solidFill>
              <a:effectLst/>
              <a:latin typeface="黑体" pitchFamily="49" charset="-122"/>
              <a:ea typeface="黑体" pitchFamily="49" charset="-122"/>
            </a:rPr>
            <a:t>与绿色生态建筑相结合</a:t>
          </a:r>
          <a:endParaRPr lang="en-US" altLang="zh-CN" b="0" dirty="0" smtClean="0">
            <a:solidFill>
              <a:schemeClr val="tx1"/>
            </a:solidFill>
            <a:effectLst/>
            <a:latin typeface="黑体" pitchFamily="49" charset="-122"/>
            <a:ea typeface="黑体" pitchFamily="49" charset="-122"/>
          </a:endParaRPr>
        </a:p>
      </dgm:t>
    </dgm:pt>
    <dgm:pt modelId="{5994A0FB-3C33-4669-B194-8512133BB0C3}" type="parTrans" cxnId="{225E2C45-1494-4EEF-AD9F-32C5D75138C2}">
      <dgm:prSet/>
      <dgm:spPr/>
      <dgm:t>
        <a:bodyPr/>
        <a:lstStyle/>
        <a:p>
          <a:endParaRPr lang="zh-CN" altLang="en-US"/>
        </a:p>
      </dgm:t>
    </dgm:pt>
    <dgm:pt modelId="{93297E48-7630-4CD9-AD37-F37B25B3D4BF}" type="sibTrans" cxnId="{225E2C45-1494-4EEF-AD9F-32C5D75138C2}">
      <dgm:prSet/>
      <dgm:spPr/>
      <dgm:t>
        <a:bodyPr/>
        <a:lstStyle/>
        <a:p>
          <a:endParaRPr lang="zh-CN" altLang="en-US"/>
        </a:p>
      </dgm:t>
    </dgm:pt>
    <dgm:pt modelId="{7B9943A9-B48F-4B0B-B846-67E93231B947}">
      <dgm:prSet phldrT="[文本]"/>
      <dgm:spPr>
        <a:solidFill>
          <a:schemeClr val="accent6">
            <a:lumMod val="60000"/>
            <a:lumOff val="40000"/>
          </a:schemeClr>
        </a:solidFill>
      </dgm:spPr>
      <dgm:t>
        <a:bodyPr/>
        <a:lstStyle/>
        <a:p>
          <a:r>
            <a:rPr lang="zh-CN" altLang="en-US" b="0" dirty="0" smtClean="0">
              <a:solidFill>
                <a:schemeClr val="tx1"/>
              </a:solidFill>
              <a:effectLst/>
              <a:latin typeface="黑体" pitchFamily="49" charset="-122"/>
              <a:ea typeface="黑体" pitchFamily="49" charset="-122"/>
            </a:rPr>
            <a:t>多元化</a:t>
          </a:r>
          <a:endParaRPr lang="en-US" altLang="zh-CN" b="0" dirty="0" smtClean="0">
            <a:solidFill>
              <a:schemeClr val="tx1"/>
            </a:solidFill>
            <a:effectLst/>
            <a:latin typeface="黑体" pitchFamily="49" charset="-122"/>
            <a:ea typeface="黑体" pitchFamily="49" charset="-122"/>
          </a:endParaRPr>
        </a:p>
      </dgm:t>
    </dgm:pt>
    <dgm:pt modelId="{826BEF9B-F156-4C72-8D9A-5B7E96F532B2}" type="parTrans" cxnId="{7B014A20-B2C5-4EED-AAB3-9EDE457809BE}">
      <dgm:prSet/>
      <dgm:spPr/>
      <dgm:t>
        <a:bodyPr/>
        <a:lstStyle/>
        <a:p>
          <a:endParaRPr lang="zh-CN" altLang="en-US"/>
        </a:p>
      </dgm:t>
    </dgm:pt>
    <dgm:pt modelId="{225568AE-DD21-4CAE-85AF-0C0773795A57}" type="sibTrans" cxnId="{7B014A20-B2C5-4EED-AAB3-9EDE457809BE}">
      <dgm:prSet/>
      <dgm:spPr/>
      <dgm:t>
        <a:bodyPr/>
        <a:lstStyle/>
        <a:p>
          <a:endParaRPr lang="zh-CN" altLang="en-US"/>
        </a:p>
      </dgm:t>
    </dgm:pt>
    <dgm:pt modelId="{ABE01C23-8161-432A-B4A0-E44FA0E067FF}" type="pres">
      <dgm:prSet presAssocID="{531C0277-3C94-458B-8E10-D5EB6616BB5A}" presName="Name0" presStyleCnt="0">
        <dgm:presLayoutVars>
          <dgm:dir/>
          <dgm:animLvl val="lvl"/>
          <dgm:resizeHandles val="exact"/>
        </dgm:presLayoutVars>
      </dgm:prSet>
      <dgm:spPr/>
    </dgm:pt>
    <dgm:pt modelId="{DCB8D2C2-D5A7-4B4F-9937-0663FD7EA8C3}" type="pres">
      <dgm:prSet presAssocID="{A950A377-F278-4305-8052-6D906D0BF664}" presName="parTxOnly" presStyleLbl="node1" presStyleIdx="0" presStyleCnt="3">
        <dgm:presLayoutVars>
          <dgm:chMax val="0"/>
          <dgm:chPref val="0"/>
          <dgm:bulletEnabled val="1"/>
        </dgm:presLayoutVars>
      </dgm:prSet>
      <dgm:spPr/>
      <dgm:t>
        <a:bodyPr/>
        <a:lstStyle/>
        <a:p>
          <a:endParaRPr lang="zh-CN" altLang="en-US"/>
        </a:p>
      </dgm:t>
    </dgm:pt>
    <dgm:pt modelId="{73CAFE72-47C7-4C3A-BA88-6779720CB0F2}" type="pres">
      <dgm:prSet presAssocID="{E3512B20-BC68-4AE7-96DA-CD833C19FD4B}" presName="parTxOnlySpace" presStyleCnt="0"/>
      <dgm:spPr/>
    </dgm:pt>
    <dgm:pt modelId="{00D926BF-DC4F-4A7E-8280-150940238970}" type="pres">
      <dgm:prSet presAssocID="{7B9943A9-B48F-4B0B-B846-67E93231B947}" presName="parTxOnly" presStyleLbl="node1" presStyleIdx="1" presStyleCnt="3">
        <dgm:presLayoutVars>
          <dgm:chMax val="0"/>
          <dgm:chPref val="0"/>
          <dgm:bulletEnabled val="1"/>
        </dgm:presLayoutVars>
      </dgm:prSet>
      <dgm:spPr/>
      <dgm:t>
        <a:bodyPr/>
        <a:lstStyle/>
        <a:p>
          <a:endParaRPr lang="zh-CN" altLang="en-US"/>
        </a:p>
      </dgm:t>
    </dgm:pt>
    <dgm:pt modelId="{C7EF1C92-BE62-44E7-8D7B-92C300B52B52}" type="pres">
      <dgm:prSet presAssocID="{225568AE-DD21-4CAE-85AF-0C0773795A57}" presName="parTxOnlySpace" presStyleCnt="0"/>
      <dgm:spPr/>
    </dgm:pt>
    <dgm:pt modelId="{E9569244-20B5-43C3-99CA-033096F0A8C0}" type="pres">
      <dgm:prSet presAssocID="{6B264BB9-2F28-444E-B0C0-E34E644E630D}" presName="parTxOnly" presStyleLbl="node1" presStyleIdx="2" presStyleCnt="3">
        <dgm:presLayoutVars>
          <dgm:chMax val="0"/>
          <dgm:chPref val="0"/>
          <dgm:bulletEnabled val="1"/>
        </dgm:presLayoutVars>
      </dgm:prSet>
      <dgm:spPr/>
      <dgm:t>
        <a:bodyPr/>
        <a:lstStyle/>
        <a:p>
          <a:endParaRPr lang="zh-CN" altLang="en-US"/>
        </a:p>
      </dgm:t>
    </dgm:pt>
  </dgm:ptLst>
  <dgm:cxnLst>
    <dgm:cxn modelId="{A370C886-369A-4B8A-B77A-86FA0FA12DA8}" type="presOf" srcId="{531C0277-3C94-458B-8E10-D5EB6616BB5A}" destId="{ABE01C23-8161-432A-B4A0-E44FA0E067FF}" srcOrd="0" destOrd="0" presId="urn:microsoft.com/office/officeart/2005/8/layout/chevron1"/>
    <dgm:cxn modelId="{8B55C5CF-15EE-44E6-92E9-CD5D829D3676}" type="presOf" srcId="{A950A377-F278-4305-8052-6D906D0BF664}" destId="{DCB8D2C2-D5A7-4B4F-9937-0663FD7EA8C3}" srcOrd="0" destOrd="0" presId="urn:microsoft.com/office/officeart/2005/8/layout/chevron1"/>
    <dgm:cxn modelId="{225E2C45-1494-4EEF-AD9F-32C5D75138C2}" srcId="{531C0277-3C94-458B-8E10-D5EB6616BB5A}" destId="{6B264BB9-2F28-444E-B0C0-E34E644E630D}" srcOrd="2" destOrd="0" parTransId="{5994A0FB-3C33-4669-B194-8512133BB0C3}" sibTransId="{93297E48-7630-4CD9-AD37-F37B25B3D4BF}"/>
    <dgm:cxn modelId="{61AB878F-C8CD-4239-AD13-C46AEC9C5B06}" type="presOf" srcId="{6B264BB9-2F28-444E-B0C0-E34E644E630D}" destId="{E9569244-20B5-43C3-99CA-033096F0A8C0}" srcOrd="0" destOrd="0" presId="urn:microsoft.com/office/officeart/2005/8/layout/chevron1"/>
    <dgm:cxn modelId="{7B014A20-B2C5-4EED-AAB3-9EDE457809BE}" srcId="{531C0277-3C94-458B-8E10-D5EB6616BB5A}" destId="{7B9943A9-B48F-4B0B-B846-67E93231B947}" srcOrd="1" destOrd="0" parTransId="{826BEF9B-F156-4C72-8D9A-5B7E96F532B2}" sibTransId="{225568AE-DD21-4CAE-85AF-0C0773795A57}"/>
    <dgm:cxn modelId="{52B4DF2F-71FB-4EFE-AB64-608A2EC1BA91}" type="presOf" srcId="{7B9943A9-B48F-4B0B-B846-67E93231B947}" destId="{00D926BF-DC4F-4A7E-8280-150940238970}" srcOrd="0" destOrd="0" presId="urn:microsoft.com/office/officeart/2005/8/layout/chevron1"/>
    <dgm:cxn modelId="{B7440D41-68A5-48D9-BEE6-BCC98E33CADE}" srcId="{531C0277-3C94-458B-8E10-D5EB6616BB5A}" destId="{A950A377-F278-4305-8052-6D906D0BF664}" srcOrd="0" destOrd="0" parTransId="{8FE19081-9CAD-409D-85AD-17606B4DA042}" sibTransId="{E3512B20-BC68-4AE7-96DA-CD833C19FD4B}"/>
    <dgm:cxn modelId="{100FB630-4BE0-43EC-AD10-EC1EB46E2F6B}" type="presParOf" srcId="{ABE01C23-8161-432A-B4A0-E44FA0E067FF}" destId="{DCB8D2C2-D5A7-4B4F-9937-0663FD7EA8C3}" srcOrd="0" destOrd="0" presId="urn:microsoft.com/office/officeart/2005/8/layout/chevron1"/>
    <dgm:cxn modelId="{04587DC6-630C-4CCB-A26F-93B64AFCAD62}" type="presParOf" srcId="{ABE01C23-8161-432A-B4A0-E44FA0E067FF}" destId="{73CAFE72-47C7-4C3A-BA88-6779720CB0F2}" srcOrd="1" destOrd="0" presId="urn:microsoft.com/office/officeart/2005/8/layout/chevron1"/>
    <dgm:cxn modelId="{537CB44B-F115-4408-BB89-D3265B0EBF60}" type="presParOf" srcId="{ABE01C23-8161-432A-B4A0-E44FA0E067FF}" destId="{00D926BF-DC4F-4A7E-8280-150940238970}" srcOrd="2" destOrd="0" presId="urn:microsoft.com/office/officeart/2005/8/layout/chevron1"/>
    <dgm:cxn modelId="{9FFC592D-C68B-41A4-8246-156D9E429A2D}" type="presParOf" srcId="{ABE01C23-8161-432A-B4A0-E44FA0E067FF}" destId="{C7EF1C92-BE62-44E7-8D7B-92C300B52B52}" srcOrd="3" destOrd="0" presId="urn:microsoft.com/office/officeart/2005/8/layout/chevron1"/>
    <dgm:cxn modelId="{E8E70606-5E14-4D87-9E00-F07E8075C02F}" type="presParOf" srcId="{ABE01C23-8161-432A-B4A0-E44FA0E067FF}" destId="{E9569244-20B5-43C3-99CA-033096F0A8C0}" srcOrd="4" destOrd="0" presId="urn:microsoft.com/office/officeart/2005/8/layout/chevron1"/>
  </dgm:cxnLst>
  <dgm:bg/>
  <dgm:whole/>
</dgm:dataModel>
</file>

<file path=ppt/diagrams/data52.xml><?xml version="1.0" encoding="utf-8"?>
<dgm:dataModel xmlns:dgm="http://schemas.openxmlformats.org/drawingml/2006/diagram" xmlns:a="http://schemas.openxmlformats.org/drawingml/2006/main">
  <dgm:ptLst>
    <dgm:pt modelId="{665AFCF0-0963-41B6-A5B5-BF25D973E1B3}" type="doc">
      <dgm:prSet loTypeId="urn:microsoft.com/office/officeart/2005/8/layout/chevron2" loCatId="list" qsTypeId="urn:microsoft.com/office/officeart/2005/8/quickstyle/simple3" qsCatId="simple" csTypeId="urn:microsoft.com/office/officeart/2005/8/colors/colorful4" csCatId="colorful" phldr="1"/>
      <dgm:spPr/>
      <dgm:t>
        <a:bodyPr/>
        <a:lstStyle/>
        <a:p>
          <a:endParaRPr lang="zh-CN" altLang="en-US"/>
        </a:p>
      </dgm:t>
    </dgm:pt>
    <dgm:pt modelId="{AC187C11-D349-4A77-81B1-2792EE16585E}">
      <dgm:prSet phldrT="[文本]" custT="1"/>
      <dgm:spPr/>
      <dgm:t>
        <a:bodyPr/>
        <a:lstStyle/>
        <a:p>
          <a:r>
            <a:rPr lang="en-US" altLang="zh-CN" sz="2400" b="1" dirty="0" smtClean="0">
              <a:latin typeface="华文细黑" pitchFamily="2" charset="-122"/>
              <a:ea typeface="华文细黑" pitchFamily="2" charset="-122"/>
            </a:rPr>
            <a:t>1</a:t>
          </a:r>
          <a:endParaRPr lang="zh-CN" altLang="en-US" sz="2400" b="1" dirty="0">
            <a:latin typeface="华文细黑" pitchFamily="2" charset="-122"/>
            <a:ea typeface="华文细黑" pitchFamily="2" charset="-122"/>
          </a:endParaRPr>
        </a:p>
      </dgm:t>
    </dgm:pt>
    <dgm:pt modelId="{4587A3AD-6E2F-45DB-9952-C68E153493FA}" type="parTrans" cxnId="{A369FA4E-710E-41DE-AB86-6B7D72CCB5EF}">
      <dgm:prSet/>
      <dgm:spPr/>
      <dgm:t>
        <a:bodyPr/>
        <a:lstStyle/>
        <a:p>
          <a:endParaRPr lang="zh-CN" altLang="en-US">
            <a:latin typeface="华文细黑" pitchFamily="2" charset="-122"/>
            <a:ea typeface="华文细黑" pitchFamily="2" charset="-122"/>
          </a:endParaRPr>
        </a:p>
      </dgm:t>
    </dgm:pt>
    <dgm:pt modelId="{10071F7C-03AF-4FFD-9B96-B073CB5A7915}" type="sibTrans" cxnId="{A369FA4E-710E-41DE-AB86-6B7D72CCB5EF}">
      <dgm:prSet/>
      <dgm:spPr/>
      <dgm:t>
        <a:bodyPr/>
        <a:lstStyle/>
        <a:p>
          <a:endParaRPr lang="zh-CN" altLang="en-US">
            <a:latin typeface="华文细黑" pitchFamily="2" charset="-122"/>
            <a:ea typeface="华文细黑" pitchFamily="2" charset="-122"/>
          </a:endParaRPr>
        </a:p>
      </dgm:t>
    </dgm:pt>
    <dgm:pt modelId="{198C5A64-B21A-4929-B522-258F2B93BFEE}">
      <dgm:prSet phldrT="[文本]"/>
      <dgm:spPr/>
      <dgm:t>
        <a:bodyPr/>
        <a:lstStyle/>
        <a:p>
          <a:pPr rtl="0"/>
          <a:r>
            <a:rPr kumimoji="0" 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未来智能建筑将从办公类向医院、学校、工厂、宾馆等各类建筑发展；</a:t>
          </a:r>
          <a:endParaRPr lang="zh-CN" altLang="en-US" dirty="0">
            <a:latin typeface="华文细黑" pitchFamily="2" charset="-122"/>
            <a:ea typeface="华文细黑" pitchFamily="2" charset="-122"/>
          </a:endParaRPr>
        </a:p>
      </dgm:t>
    </dgm:pt>
    <dgm:pt modelId="{36E130D3-5AB3-4BD9-91A1-F8713498E3E6}" type="parTrans" cxnId="{F13437D2-DDD5-4252-8B47-CE1BD3176D4A}">
      <dgm:prSet/>
      <dgm:spPr/>
      <dgm:t>
        <a:bodyPr/>
        <a:lstStyle/>
        <a:p>
          <a:endParaRPr lang="zh-CN" altLang="en-US">
            <a:latin typeface="华文细黑" pitchFamily="2" charset="-122"/>
            <a:ea typeface="华文细黑" pitchFamily="2" charset="-122"/>
          </a:endParaRPr>
        </a:p>
      </dgm:t>
    </dgm:pt>
    <dgm:pt modelId="{46535F2A-7F76-47F5-B121-6837CE53D92A}" type="sibTrans" cxnId="{F13437D2-DDD5-4252-8B47-CE1BD3176D4A}">
      <dgm:prSet/>
      <dgm:spPr/>
      <dgm:t>
        <a:bodyPr/>
        <a:lstStyle/>
        <a:p>
          <a:endParaRPr lang="zh-CN" altLang="en-US">
            <a:latin typeface="华文细黑" pitchFamily="2" charset="-122"/>
            <a:ea typeface="华文细黑" pitchFamily="2" charset="-122"/>
          </a:endParaRPr>
        </a:p>
      </dgm:t>
    </dgm:pt>
    <dgm:pt modelId="{9141F41B-A1AE-4E1F-96D9-A0D745895A06}">
      <dgm:prSet phldrT="[文本]" custT="1"/>
      <dgm:spPr/>
      <dgm:t>
        <a:bodyPr/>
        <a:lstStyle/>
        <a:p>
          <a:r>
            <a:rPr lang="en-US" altLang="zh-CN" sz="2400" b="1" dirty="0" smtClean="0">
              <a:latin typeface="华文细黑" pitchFamily="2" charset="-122"/>
              <a:ea typeface="华文细黑" pitchFamily="2" charset="-122"/>
            </a:rPr>
            <a:t>2</a:t>
          </a:r>
          <a:endParaRPr lang="zh-CN" altLang="en-US" sz="2400" b="1" dirty="0">
            <a:latin typeface="华文细黑" pitchFamily="2" charset="-122"/>
            <a:ea typeface="华文细黑" pitchFamily="2" charset="-122"/>
          </a:endParaRPr>
        </a:p>
      </dgm:t>
    </dgm:pt>
    <dgm:pt modelId="{7917074C-9ABC-49F4-9E6B-C8EBDD11B616}" type="parTrans" cxnId="{A7DA3F98-7AF1-47B8-902D-E6E6ADF373DC}">
      <dgm:prSet/>
      <dgm:spPr/>
      <dgm:t>
        <a:bodyPr/>
        <a:lstStyle/>
        <a:p>
          <a:endParaRPr lang="zh-CN" altLang="en-US">
            <a:latin typeface="华文细黑" pitchFamily="2" charset="-122"/>
            <a:ea typeface="华文细黑" pitchFamily="2" charset="-122"/>
          </a:endParaRPr>
        </a:p>
      </dgm:t>
    </dgm:pt>
    <dgm:pt modelId="{B4A23686-FA11-493A-BA91-673E4B596327}" type="sibTrans" cxnId="{A7DA3F98-7AF1-47B8-902D-E6E6ADF373DC}">
      <dgm:prSet/>
      <dgm:spPr/>
      <dgm:t>
        <a:bodyPr/>
        <a:lstStyle/>
        <a:p>
          <a:endParaRPr lang="zh-CN" altLang="en-US">
            <a:latin typeface="华文细黑" pitchFamily="2" charset="-122"/>
            <a:ea typeface="华文细黑" pitchFamily="2" charset="-122"/>
          </a:endParaRPr>
        </a:p>
      </dgm:t>
    </dgm:pt>
    <dgm:pt modelId="{D011BDA5-A3E2-42F1-B2D0-6CAF9B1F5FCD}">
      <dgm:prSet phldrT="[文本]"/>
      <dgm:spPr/>
      <dgm:t>
        <a:bodyPr/>
        <a:lstStyle/>
        <a:p>
          <a:pPr rtl="0"/>
          <a:r>
            <a:rPr kumimoji="0" 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与此同时，将在单幢建筑的基础上，向建筑群、综合智能化社区等大范围发展，并通过社区间广域网络、通信管理中心进而发展为智能化、信息化城市和信息化大社会</a:t>
          </a:r>
          <a:r>
            <a:rPr kumimoji="0" lang="zh-CN" altLang="en-US"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endParaRPr lang="zh-CN" altLang="en-US" dirty="0">
            <a:latin typeface="华文细黑" pitchFamily="2" charset="-122"/>
            <a:ea typeface="华文细黑" pitchFamily="2" charset="-122"/>
          </a:endParaRPr>
        </a:p>
      </dgm:t>
    </dgm:pt>
    <dgm:pt modelId="{E4DBDCE9-D1F3-49D8-A8D2-9E4C22B81FAD}" type="parTrans" cxnId="{EC12EF3A-4778-42D0-8018-EFE99F97C7D7}">
      <dgm:prSet/>
      <dgm:spPr/>
      <dgm:t>
        <a:bodyPr/>
        <a:lstStyle/>
        <a:p>
          <a:endParaRPr lang="zh-CN" altLang="en-US">
            <a:latin typeface="华文细黑" pitchFamily="2" charset="-122"/>
            <a:ea typeface="华文细黑" pitchFamily="2" charset="-122"/>
          </a:endParaRPr>
        </a:p>
      </dgm:t>
    </dgm:pt>
    <dgm:pt modelId="{62A1D51B-2C05-493B-B4DA-E396F2038F50}" type="sibTrans" cxnId="{EC12EF3A-4778-42D0-8018-EFE99F97C7D7}">
      <dgm:prSet/>
      <dgm:spPr/>
      <dgm:t>
        <a:bodyPr/>
        <a:lstStyle/>
        <a:p>
          <a:endParaRPr lang="zh-CN" altLang="en-US">
            <a:latin typeface="华文细黑" pitchFamily="2" charset="-122"/>
            <a:ea typeface="华文细黑" pitchFamily="2" charset="-122"/>
          </a:endParaRPr>
        </a:p>
      </dgm:t>
    </dgm:pt>
    <dgm:pt modelId="{942ECDFF-C0BB-414D-BF5F-CD2D976E49BC}">
      <dgm:prSet phldrT="[文本]" custT="1"/>
      <dgm:spPr/>
      <dgm:t>
        <a:bodyPr/>
        <a:lstStyle/>
        <a:p>
          <a:r>
            <a:rPr lang="en-US" altLang="zh-CN" sz="2400" b="1" dirty="0" smtClean="0">
              <a:latin typeface="华文细黑" pitchFamily="2" charset="-122"/>
              <a:ea typeface="华文细黑" pitchFamily="2" charset="-122"/>
            </a:rPr>
            <a:t>3</a:t>
          </a:r>
          <a:endParaRPr lang="zh-CN" altLang="en-US" sz="2400" b="1" dirty="0">
            <a:latin typeface="华文细黑" pitchFamily="2" charset="-122"/>
            <a:ea typeface="华文细黑" pitchFamily="2" charset="-122"/>
          </a:endParaRPr>
        </a:p>
      </dgm:t>
    </dgm:pt>
    <dgm:pt modelId="{F17C750A-3484-4C7D-8375-43145EBD1F07}" type="parTrans" cxnId="{EFEBBAD2-EC6F-4C43-9E77-CC115C550552}">
      <dgm:prSet/>
      <dgm:spPr/>
      <dgm:t>
        <a:bodyPr/>
        <a:lstStyle/>
        <a:p>
          <a:endParaRPr lang="zh-CN" altLang="en-US">
            <a:latin typeface="华文细黑" pitchFamily="2" charset="-122"/>
            <a:ea typeface="华文细黑" pitchFamily="2" charset="-122"/>
          </a:endParaRPr>
        </a:p>
      </dgm:t>
    </dgm:pt>
    <dgm:pt modelId="{5A5C2B4E-5BCE-4EB7-8A65-81413E5B1D87}" type="sibTrans" cxnId="{EFEBBAD2-EC6F-4C43-9E77-CC115C550552}">
      <dgm:prSet/>
      <dgm:spPr/>
      <dgm:t>
        <a:bodyPr/>
        <a:lstStyle/>
        <a:p>
          <a:endParaRPr lang="zh-CN" altLang="en-US">
            <a:latin typeface="华文细黑" pitchFamily="2" charset="-122"/>
            <a:ea typeface="华文细黑" pitchFamily="2" charset="-122"/>
          </a:endParaRPr>
        </a:p>
      </dgm:t>
    </dgm:pt>
    <dgm:pt modelId="{51CDB2C1-BB03-4B4B-AC7B-CBA8D8D861F5}">
      <dgm:prSet phldrT="[文本]"/>
      <dgm:spPr/>
      <dgm:t>
        <a:bodyPr/>
        <a:lstStyle/>
        <a:p>
          <a:pPr rtl="0"/>
          <a:r>
            <a:rPr kumimoji="0" 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未来的智能建筑将与信息产业相互促进、共存共荣，围绕人们生产生活的综合信息服务将深入社会的各个角落，人们的工作与社会环境的传统界限将被打破，实现零时间零距离的交流</a:t>
          </a:r>
          <a:r>
            <a:rPr kumimoji="0" lang="zh-CN" altLang="en-US"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endParaRPr lang="zh-CN" altLang="en-US" dirty="0">
            <a:latin typeface="华文细黑" pitchFamily="2" charset="-122"/>
            <a:ea typeface="华文细黑" pitchFamily="2" charset="-122"/>
          </a:endParaRPr>
        </a:p>
      </dgm:t>
    </dgm:pt>
    <dgm:pt modelId="{0893271D-AE84-4131-B927-24262404FDB1}" type="parTrans" cxnId="{3DF00669-C4DA-40C7-94A6-5D303EADA7C8}">
      <dgm:prSet/>
      <dgm:spPr/>
      <dgm:t>
        <a:bodyPr/>
        <a:lstStyle/>
        <a:p>
          <a:endParaRPr lang="zh-CN" altLang="en-US">
            <a:latin typeface="华文细黑" pitchFamily="2" charset="-122"/>
            <a:ea typeface="华文细黑" pitchFamily="2" charset="-122"/>
          </a:endParaRPr>
        </a:p>
      </dgm:t>
    </dgm:pt>
    <dgm:pt modelId="{08B5CC4D-106E-417C-97CE-BC886B3C27E6}" type="sibTrans" cxnId="{3DF00669-C4DA-40C7-94A6-5D303EADA7C8}">
      <dgm:prSet/>
      <dgm:spPr/>
      <dgm:t>
        <a:bodyPr/>
        <a:lstStyle/>
        <a:p>
          <a:endParaRPr lang="zh-CN" altLang="en-US">
            <a:latin typeface="华文细黑" pitchFamily="2" charset="-122"/>
            <a:ea typeface="华文细黑" pitchFamily="2" charset="-122"/>
          </a:endParaRPr>
        </a:p>
      </dgm:t>
    </dgm:pt>
    <dgm:pt modelId="{7B5DB022-9E59-4B32-9699-22FC13A80C1A}">
      <dgm:prSet phldrT="[文本]" custT="1"/>
      <dgm:spPr/>
      <dgm:t>
        <a:bodyPr/>
        <a:lstStyle/>
        <a:p>
          <a:r>
            <a:rPr lang="en-US" altLang="zh-CN" sz="2400" b="1" dirty="0" smtClean="0">
              <a:latin typeface="华文细黑" pitchFamily="2" charset="-122"/>
              <a:ea typeface="华文细黑" pitchFamily="2" charset="-122"/>
            </a:rPr>
            <a:t>4</a:t>
          </a:r>
          <a:endParaRPr lang="zh-CN" altLang="en-US" sz="2400" b="1" dirty="0">
            <a:latin typeface="华文细黑" pitchFamily="2" charset="-122"/>
            <a:ea typeface="华文细黑" pitchFamily="2" charset="-122"/>
          </a:endParaRPr>
        </a:p>
      </dgm:t>
    </dgm:pt>
    <dgm:pt modelId="{E3A0F73D-D210-471F-B9C4-1C3029E24220}" type="parTrans" cxnId="{C4A2963F-D093-4EAC-B137-ECDC1C7D22BC}">
      <dgm:prSet/>
      <dgm:spPr/>
      <dgm:t>
        <a:bodyPr/>
        <a:lstStyle/>
        <a:p>
          <a:endParaRPr lang="zh-CN" altLang="en-US">
            <a:latin typeface="华文细黑" pitchFamily="2" charset="-122"/>
            <a:ea typeface="华文细黑" pitchFamily="2" charset="-122"/>
          </a:endParaRPr>
        </a:p>
      </dgm:t>
    </dgm:pt>
    <dgm:pt modelId="{B4D0AD2B-6B1D-4A7D-B62C-58D261008F89}" type="sibTrans" cxnId="{C4A2963F-D093-4EAC-B137-ECDC1C7D22BC}">
      <dgm:prSet/>
      <dgm:spPr/>
      <dgm:t>
        <a:bodyPr/>
        <a:lstStyle/>
        <a:p>
          <a:endParaRPr lang="zh-CN" altLang="en-US">
            <a:latin typeface="华文细黑" pitchFamily="2" charset="-122"/>
            <a:ea typeface="华文细黑" pitchFamily="2" charset="-122"/>
          </a:endParaRPr>
        </a:p>
      </dgm:t>
    </dgm:pt>
    <dgm:pt modelId="{58F6B38F-4E83-4255-9CDB-5AC56E1A57FD}">
      <dgm:prSet phldrT="[文本]"/>
      <dgm:spPr/>
      <dgm:t>
        <a:bodyPr/>
        <a:lstStyle/>
        <a:p>
          <a:pPr rtl="0"/>
          <a:r>
            <a:rPr kumimoji="0" 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人们的生活观念和生活方式将发生巨大变化，到那时，随着智能建筑的普及，社会上关于智能建筑的提法将逐步淡化，并趋于消失。</a:t>
          </a:r>
          <a:endParaRPr lang="zh-CN" altLang="en-US" dirty="0">
            <a:latin typeface="华文细黑" pitchFamily="2" charset="-122"/>
            <a:ea typeface="华文细黑" pitchFamily="2" charset="-122"/>
          </a:endParaRPr>
        </a:p>
      </dgm:t>
    </dgm:pt>
    <dgm:pt modelId="{58BC342E-D1FD-401A-9320-7BD225D7AAA0}" type="parTrans" cxnId="{D547743F-36BC-4C69-BF1C-7F6A46E7228B}">
      <dgm:prSet/>
      <dgm:spPr/>
      <dgm:t>
        <a:bodyPr/>
        <a:lstStyle/>
        <a:p>
          <a:endParaRPr lang="zh-CN" altLang="en-US">
            <a:latin typeface="华文细黑" pitchFamily="2" charset="-122"/>
            <a:ea typeface="华文细黑" pitchFamily="2" charset="-122"/>
          </a:endParaRPr>
        </a:p>
      </dgm:t>
    </dgm:pt>
    <dgm:pt modelId="{8633352B-B2DD-4C9E-99EA-737D00918263}" type="sibTrans" cxnId="{D547743F-36BC-4C69-BF1C-7F6A46E7228B}">
      <dgm:prSet/>
      <dgm:spPr/>
      <dgm:t>
        <a:bodyPr/>
        <a:lstStyle/>
        <a:p>
          <a:endParaRPr lang="zh-CN" altLang="en-US">
            <a:latin typeface="华文细黑" pitchFamily="2" charset="-122"/>
            <a:ea typeface="华文细黑" pitchFamily="2" charset="-122"/>
          </a:endParaRPr>
        </a:p>
      </dgm:t>
    </dgm:pt>
    <dgm:pt modelId="{815E96B6-50DB-4E8C-8FD1-F940B46FB39B}" type="pres">
      <dgm:prSet presAssocID="{665AFCF0-0963-41B6-A5B5-BF25D973E1B3}" presName="linearFlow" presStyleCnt="0">
        <dgm:presLayoutVars>
          <dgm:dir/>
          <dgm:animLvl val="lvl"/>
          <dgm:resizeHandles val="exact"/>
        </dgm:presLayoutVars>
      </dgm:prSet>
      <dgm:spPr/>
    </dgm:pt>
    <dgm:pt modelId="{A0DFCD0D-D3B6-447A-89B4-E2AA45CDA87C}" type="pres">
      <dgm:prSet presAssocID="{AC187C11-D349-4A77-81B1-2792EE16585E}" presName="composite" presStyleCnt="0"/>
      <dgm:spPr/>
    </dgm:pt>
    <dgm:pt modelId="{477D38B9-B312-4D6B-9F23-3DB8085DF63F}" type="pres">
      <dgm:prSet presAssocID="{AC187C11-D349-4A77-81B1-2792EE16585E}" presName="parentText" presStyleLbl="alignNode1" presStyleIdx="0" presStyleCnt="4">
        <dgm:presLayoutVars>
          <dgm:chMax val="1"/>
          <dgm:bulletEnabled val="1"/>
        </dgm:presLayoutVars>
      </dgm:prSet>
      <dgm:spPr/>
    </dgm:pt>
    <dgm:pt modelId="{0C42B9FE-1443-4944-A63C-FF1C577EA8E0}" type="pres">
      <dgm:prSet presAssocID="{AC187C11-D349-4A77-81B1-2792EE16585E}" presName="descendantText" presStyleLbl="alignAcc1" presStyleIdx="0" presStyleCnt="4">
        <dgm:presLayoutVars>
          <dgm:bulletEnabled val="1"/>
        </dgm:presLayoutVars>
      </dgm:prSet>
      <dgm:spPr/>
      <dgm:t>
        <a:bodyPr/>
        <a:lstStyle/>
        <a:p>
          <a:endParaRPr lang="zh-CN" altLang="en-US"/>
        </a:p>
      </dgm:t>
    </dgm:pt>
    <dgm:pt modelId="{944C54CD-B54E-48F2-9A6B-083C4AA4A34D}" type="pres">
      <dgm:prSet presAssocID="{10071F7C-03AF-4FFD-9B96-B073CB5A7915}" presName="sp" presStyleCnt="0"/>
      <dgm:spPr/>
    </dgm:pt>
    <dgm:pt modelId="{0247085E-04AD-40ED-95F3-40991CCB80E2}" type="pres">
      <dgm:prSet presAssocID="{9141F41B-A1AE-4E1F-96D9-A0D745895A06}" presName="composite" presStyleCnt="0"/>
      <dgm:spPr/>
    </dgm:pt>
    <dgm:pt modelId="{407407F3-54B9-4009-8ECC-DBC22A9A3A9D}" type="pres">
      <dgm:prSet presAssocID="{9141F41B-A1AE-4E1F-96D9-A0D745895A06}" presName="parentText" presStyleLbl="alignNode1" presStyleIdx="1" presStyleCnt="4">
        <dgm:presLayoutVars>
          <dgm:chMax val="1"/>
          <dgm:bulletEnabled val="1"/>
        </dgm:presLayoutVars>
      </dgm:prSet>
      <dgm:spPr/>
    </dgm:pt>
    <dgm:pt modelId="{CFC28A3E-3B36-4B27-8518-0DEA53323214}" type="pres">
      <dgm:prSet presAssocID="{9141F41B-A1AE-4E1F-96D9-A0D745895A06}" presName="descendantText" presStyleLbl="alignAcc1" presStyleIdx="1" presStyleCnt="4">
        <dgm:presLayoutVars>
          <dgm:bulletEnabled val="1"/>
        </dgm:presLayoutVars>
      </dgm:prSet>
      <dgm:spPr/>
      <dgm:t>
        <a:bodyPr/>
        <a:lstStyle/>
        <a:p>
          <a:endParaRPr lang="zh-CN" altLang="en-US"/>
        </a:p>
      </dgm:t>
    </dgm:pt>
    <dgm:pt modelId="{308B71E5-C6C7-4BB8-AD7D-399027AE3790}" type="pres">
      <dgm:prSet presAssocID="{B4A23686-FA11-493A-BA91-673E4B596327}" presName="sp" presStyleCnt="0"/>
      <dgm:spPr/>
    </dgm:pt>
    <dgm:pt modelId="{FBE07008-8844-45F5-8723-4095C7C32E69}" type="pres">
      <dgm:prSet presAssocID="{942ECDFF-C0BB-414D-BF5F-CD2D976E49BC}" presName="composite" presStyleCnt="0"/>
      <dgm:spPr/>
    </dgm:pt>
    <dgm:pt modelId="{A25060BC-2412-4250-9480-1E65883929A6}" type="pres">
      <dgm:prSet presAssocID="{942ECDFF-C0BB-414D-BF5F-CD2D976E49BC}" presName="parentText" presStyleLbl="alignNode1" presStyleIdx="2" presStyleCnt="4">
        <dgm:presLayoutVars>
          <dgm:chMax val="1"/>
          <dgm:bulletEnabled val="1"/>
        </dgm:presLayoutVars>
      </dgm:prSet>
      <dgm:spPr/>
    </dgm:pt>
    <dgm:pt modelId="{35835484-B642-4A64-9E8C-C917990FE9CB}" type="pres">
      <dgm:prSet presAssocID="{942ECDFF-C0BB-414D-BF5F-CD2D976E49BC}" presName="descendantText" presStyleLbl="alignAcc1" presStyleIdx="2" presStyleCnt="4">
        <dgm:presLayoutVars>
          <dgm:bulletEnabled val="1"/>
        </dgm:presLayoutVars>
      </dgm:prSet>
      <dgm:spPr/>
      <dgm:t>
        <a:bodyPr/>
        <a:lstStyle/>
        <a:p>
          <a:endParaRPr lang="zh-CN" altLang="en-US"/>
        </a:p>
      </dgm:t>
    </dgm:pt>
    <dgm:pt modelId="{3B4BB3C9-D159-4F85-84D1-A385B54F4685}" type="pres">
      <dgm:prSet presAssocID="{5A5C2B4E-5BCE-4EB7-8A65-81413E5B1D87}" presName="sp" presStyleCnt="0"/>
      <dgm:spPr/>
    </dgm:pt>
    <dgm:pt modelId="{1D080422-5EB7-4FB3-AC7A-C5D6850A1C81}" type="pres">
      <dgm:prSet presAssocID="{7B5DB022-9E59-4B32-9699-22FC13A80C1A}" presName="composite" presStyleCnt="0"/>
      <dgm:spPr/>
    </dgm:pt>
    <dgm:pt modelId="{F5152C21-5650-4854-B699-DC12803A2A38}" type="pres">
      <dgm:prSet presAssocID="{7B5DB022-9E59-4B32-9699-22FC13A80C1A}" presName="parentText" presStyleLbl="alignNode1" presStyleIdx="3" presStyleCnt="4">
        <dgm:presLayoutVars>
          <dgm:chMax val="1"/>
          <dgm:bulletEnabled val="1"/>
        </dgm:presLayoutVars>
      </dgm:prSet>
      <dgm:spPr/>
    </dgm:pt>
    <dgm:pt modelId="{1BE8B277-1527-4AF9-BB14-B243412A2B96}" type="pres">
      <dgm:prSet presAssocID="{7B5DB022-9E59-4B32-9699-22FC13A80C1A}" presName="descendantText" presStyleLbl="alignAcc1" presStyleIdx="3" presStyleCnt="4">
        <dgm:presLayoutVars>
          <dgm:bulletEnabled val="1"/>
        </dgm:presLayoutVars>
      </dgm:prSet>
      <dgm:spPr/>
      <dgm:t>
        <a:bodyPr/>
        <a:lstStyle/>
        <a:p>
          <a:endParaRPr lang="zh-CN" altLang="en-US"/>
        </a:p>
      </dgm:t>
    </dgm:pt>
  </dgm:ptLst>
  <dgm:cxnLst>
    <dgm:cxn modelId="{D547743F-36BC-4C69-BF1C-7F6A46E7228B}" srcId="{7B5DB022-9E59-4B32-9699-22FC13A80C1A}" destId="{58F6B38F-4E83-4255-9CDB-5AC56E1A57FD}" srcOrd="0" destOrd="0" parTransId="{58BC342E-D1FD-401A-9320-7BD225D7AAA0}" sibTransId="{8633352B-B2DD-4C9E-99EA-737D00918263}"/>
    <dgm:cxn modelId="{3DF00669-C4DA-40C7-94A6-5D303EADA7C8}" srcId="{942ECDFF-C0BB-414D-BF5F-CD2D976E49BC}" destId="{51CDB2C1-BB03-4B4B-AC7B-CBA8D8D861F5}" srcOrd="0" destOrd="0" parTransId="{0893271D-AE84-4131-B927-24262404FDB1}" sibTransId="{08B5CC4D-106E-417C-97CE-BC886B3C27E6}"/>
    <dgm:cxn modelId="{13BAE253-5D7F-492D-8541-250371E3C53C}" type="presOf" srcId="{D011BDA5-A3E2-42F1-B2D0-6CAF9B1F5FCD}" destId="{CFC28A3E-3B36-4B27-8518-0DEA53323214}" srcOrd="0" destOrd="0" presId="urn:microsoft.com/office/officeart/2005/8/layout/chevron2"/>
    <dgm:cxn modelId="{2A10A9BF-7E18-4CDA-AB24-8F831E38D729}" type="presOf" srcId="{942ECDFF-C0BB-414D-BF5F-CD2D976E49BC}" destId="{A25060BC-2412-4250-9480-1E65883929A6}" srcOrd="0" destOrd="0" presId="urn:microsoft.com/office/officeart/2005/8/layout/chevron2"/>
    <dgm:cxn modelId="{F13437D2-DDD5-4252-8B47-CE1BD3176D4A}" srcId="{AC187C11-D349-4A77-81B1-2792EE16585E}" destId="{198C5A64-B21A-4929-B522-258F2B93BFEE}" srcOrd="0" destOrd="0" parTransId="{36E130D3-5AB3-4BD9-91A1-F8713498E3E6}" sibTransId="{46535F2A-7F76-47F5-B121-6837CE53D92A}"/>
    <dgm:cxn modelId="{C673C1C1-D4AD-422A-B066-1650FA35205D}" type="presOf" srcId="{665AFCF0-0963-41B6-A5B5-BF25D973E1B3}" destId="{815E96B6-50DB-4E8C-8FD1-F940B46FB39B}" srcOrd="0" destOrd="0" presId="urn:microsoft.com/office/officeart/2005/8/layout/chevron2"/>
    <dgm:cxn modelId="{A369FA4E-710E-41DE-AB86-6B7D72CCB5EF}" srcId="{665AFCF0-0963-41B6-A5B5-BF25D973E1B3}" destId="{AC187C11-D349-4A77-81B1-2792EE16585E}" srcOrd="0" destOrd="0" parTransId="{4587A3AD-6E2F-45DB-9952-C68E153493FA}" sibTransId="{10071F7C-03AF-4FFD-9B96-B073CB5A7915}"/>
    <dgm:cxn modelId="{482EDDDE-6DB6-4039-8B4F-B638AC7FADCD}" type="presOf" srcId="{AC187C11-D349-4A77-81B1-2792EE16585E}" destId="{477D38B9-B312-4D6B-9F23-3DB8085DF63F}" srcOrd="0" destOrd="0" presId="urn:microsoft.com/office/officeart/2005/8/layout/chevron2"/>
    <dgm:cxn modelId="{52E65525-2868-419C-A60C-1F0A738E3130}" type="presOf" srcId="{58F6B38F-4E83-4255-9CDB-5AC56E1A57FD}" destId="{1BE8B277-1527-4AF9-BB14-B243412A2B96}" srcOrd="0" destOrd="0" presId="urn:microsoft.com/office/officeart/2005/8/layout/chevron2"/>
    <dgm:cxn modelId="{B8486D1A-94EB-49CA-8BD3-8BA800A50B44}" type="presOf" srcId="{198C5A64-B21A-4929-B522-258F2B93BFEE}" destId="{0C42B9FE-1443-4944-A63C-FF1C577EA8E0}" srcOrd="0" destOrd="0" presId="urn:microsoft.com/office/officeart/2005/8/layout/chevron2"/>
    <dgm:cxn modelId="{60585B37-3EFB-4E17-B6BD-47515A09F91A}" type="presOf" srcId="{7B5DB022-9E59-4B32-9699-22FC13A80C1A}" destId="{F5152C21-5650-4854-B699-DC12803A2A38}" srcOrd="0" destOrd="0" presId="urn:microsoft.com/office/officeart/2005/8/layout/chevron2"/>
    <dgm:cxn modelId="{EC12EF3A-4778-42D0-8018-EFE99F97C7D7}" srcId="{9141F41B-A1AE-4E1F-96D9-A0D745895A06}" destId="{D011BDA5-A3E2-42F1-B2D0-6CAF9B1F5FCD}" srcOrd="0" destOrd="0" parTransId="{E4DBDCE9-D1F3-49D8-A8D2-9E4C22B81FAD}" sibTransId="{62A1D51B-2C05-493B-B4DA-E396F2038F50}"/>
    <dgm:cxn modelId="{C4A2963F-D093-4EAC-B137-ECDC1C7D22BC}" srcId="{665AFCF0-0963-41B6-A5B5-BF25D973E1B3}" destId="{7B5DB022-9E59-4B32-9699-22FC13A80C1A}" srcOrd="3" destOrd="0" parTransId="{E3A0F73D-D210-471F-B9C4-1C3029E24220}" sibTransId="{B4D0AD2B-6B1D-4A7D-B62C-58D261008F89}"/>
    <dgm:cxn modelId="{74E45023-6D98-4EA9-B2B8-89C3C2026D6E}" type="presOf" srcId="{51CDB2C1-BB03-4B4B-AC7B-CBA8D8D861F5}" destId="{35835484-B642-4A64-9E8C-C917990FE9CB}" srcOrd="0" destOrd="0" presId="urn:microsoft.com/office/officeart/2005/8/layout/chevron2"/>
    <dgm:cxn modelId="{3F239ED9-216C-41A8-8DE5-AEBE9B16FAB2}" type="presOf" srcId="{9141F41B-A1AE-4E1F-96D9-A0D745895A06}" destId="{407407F3-54B9-4009-8ECC-DBC22A9A3A9D}" srcOrd="0" destOrd="0" presId="urn:microsoft.com/office/officeart/2005/8/layout/chevron2"/>
    <dgm:cxn modelId="{EFEBBAD2-EC6F-4C43-9E77-CC115C550552}" srcId="{665AFCF0-0963-41B6-A5B5-BF25D973E1B3}" destId="{942ECDFF-C0BB-414D-BF5F-CD2D976E49BC}" srcOrd="2" destOrd="0" parTransId="{F17C750A-3484-4C7D-8375-43145EBD1F07}" sibTransId="{5A5C2B4E-5BCE-4EB7-8A65-81413E5B1D87}"/>
    <dgm:cxn modelId="{A7DA3F98-7AF1-47B8-902D-E6E6ADF373DC}" srcId="{665AFCF0-0963-41B6-A5B5-BF25D973E1B3}" destId="{9141F41B-A1AE-4E1F-96D9-A0D745895A06}" srcOrd="1" destOrd="0" parTransId="{7917074C-9ABC-49F4-9E6B-C8EBDD11B616}" sibTransId="{B4A23686-FA11-493A-BA91-673E4B596327}"/>
    <dgm:cxn modelId="{F1C09637-A251-4C8E-BADB-84BE58506DDD}" type="presParOf" srcId="{815E96B6-50DB-4E8C-8FD1-F940B46FB39B}" destId="{A0DFCD0D-D3B6-447A-89B4-E2AA45CDA87C}" srcOrd="0" destOrd="0" presId="urn:microsoft.com/office/officeart/2005/8/layout/chevron2"/>
    <dgm:cxn modelId="{921C55B7-B8A8-4524-AADD-8C1577DDA789}" type="presParOf" srcId="{A0DFCD0D-D3B6-447A-89B4-E2AA45CDA87C}" destId="{477D38B9-B312-4D6B-9F23-3DB8085DF63F}" srcOrd="0" destOrd="0" presId="urn:microsoft.com/office/officeart/2005/8/layout/chevron2"/>
    <dgm:cxn modelId="{0CD29F3E-AB8C-4894-A219-994CF498A30C}" type="presParOf" srcId="{A0DFCD0D-D3B6-447A-89B4-E2AA45CDA87C}" destId="{0C42B9FE-1443-4944-A63C-FF1C577EA8E0}" srcOrd="1" destOrd="0" presId="urn:microsoft.com/office/officeart/2005/8/layout/chevron2"/>
    <dgm:cxn modelId="{7A1BD846-9467-4C42-B598-120F0E12EB10}" type="presParOf" srcId="{815E96B6-50DB-4E8C-8FD1-F940B46FB39B}" destId="{944C54CD-B54E-48F2-9A6B-083C4AA4A34D}" srcOrd="1" destOrd="0" presId="urn:microsoft.com/office/officeart/2005/8/layout/chevron2"/>
    <dgm:cxn modelId="{F4203901-573A-422E-8E76-110FB93A8679}" type="presParOf" srcId="{815E96B6-50DB-4E8C-8FD1-F940B46FB39B}" destId="{0247085E-04AD-40ED-95F3-40991CCB80E2}" srcOrd="2" destOrd="0" presId="urn:microsoft.com/office/officeart/2005/8/layout/chevron2"/>
    <dgm:cxn modelId="{24EFF834-B964-438D-8F95-0F82F5E1D8A1}" type="presParOf" srcId="{0247085E-04AD-40ED-95F3-40991CCB80E2}" destId="{407407F3-54B9-4009-8ECC-DBC22A9A3A9D}" srcOrd="0" destOrd="0" presId="urn:microsoft.com/office/officeart/2005/8/layout/chevron2"/>
    <dgm:cxn modelId="{7EC11FBB-A527-4BCE-A2E2-4CEB5B8B5534}" type="presParOf" srcId="{0247085E-04AD-40ED-95F3-40991CCB80E2}" destId="{CFC28A3E-3B36-4B27-8518-0DEA53323214}" srcOrd="1" destOrd="0" presId="urn:microsoft.com/office/officeart/2005/8/layout/chevron2"/>
    <dgm:cxn modelId="{4243BC29-4734-4F2D-85EF-DECECE2F44E3}" type="presParOf" srcId="{815E96B6-50DB-4E8C-8FD1-F940B46FB39B}" destId="{308B71E5-C6C7-4BB8-AD7D-399027AE3790}" srcOrd="3" destOrd="0" presId="urn:microsoft.com/office/officeart/2005/8/layout/chevron2"/>
    <dgm:cxn modelId="{1456B7A3-99F2-4BA7-9CAE-BC75EDD0D0B9}" type="presParOf" srcId="{815E96B6-50DB-4E8C-8FD1-F940B46FB39B}" destId="{FBE07008-8844-45F5-8723-4095C7C32E69}" srcOrd="4" destOrd="0" presId="urn:microsoft.com/office/officeart/2005/8/layout/chevron2"/>
    <dgm:cxn modelId="{8600CF90-4A20-44ED-96DE-D98D27EB3C80}" type="presParOf" srcId="{FBE07008-8844-45F5-8723-4095C7C32E69}" destId="{A25060BC-2412-4250-9480-1E65883929A6}" srcOrd="0" destOrd="0" presId="urn:microsoft.com/office/officeart/2005/8/layout/chevron2"/>
    <dgm:cxn modelId="{CBA6845B-9DFE-4073-BD64-27889E521C33}" type="presParOf" srcId="{FBE07008-8844-45F5-8723-4095C7C32E69}" destId="{35835484-B642-4A64-9E8C-C917990FE9CB}" srcOrd="1" destOrd="0" presId="urn:microsoft.com/office/officeart/2005/8/layout/chevron2"/>
    <dgm:cxn modelId="{68C4CFF9-03E0-4C9A-82CF-1BFD21EB6B55}" type="presParOf" srcId="{815E96B6-50DB-4E8C-8FD1-F940B46FB39B}" destId="{3B4BB3C9-D159-4F85-84D1-A385B54F4685}" srcOrd="5" destOrd="0" presId="urn:microsoft.com/office/officeart/2005/8/layout/chevron2"/>
    <dgm:cxn modelId="{6E76E63E-8BC1-4640-805D-E06E210FB0A3}" type="presParOf" srcId="{815E96B6-50DB-4E8C-8FD1-F940B46FB39B}" destId="{1D080422-5EB7-4FB3-AC7A-C5D6850A1C81}" srcOrd="6" destOrd="0" presId="urn:microsoft.com/office/officeart/2005/8/layout/chevron2"/>
    <dgm:cxn modelId="{31E5B999-F964-4559-BE95-45344F19458D}" type="presParOf" srcId="{1D080422-5EB7-4FB3-AC7A-C5D6850A1C81}" destId="{F5152C21-5650-4854-B699-DC12803A2A38}" srcOrd="0" destOrd="0" presId="urn:microsoft.com/office/officeart/2005/8/layout/chevron2"/>
    <dgm:cxn modelId="{FB7B13C7-1A1E-485B-8735-7FEF19DBFA70}" type="presParOf" srcId="{1D080422-5EB7-4FB3-AC7A-C5D6850A1C81}" destId="{1BE8B277-1527-4AF9-BB14-B243412A2B96}" srcOrd="1" destOrd="0" presId="urn:microsoft.com/office/officeart/2005/8/layout/chevron2"/>
  </dgm:cxnLst>
  <dgm:bg/>
  <dgm:whole/>
</dgm:dataModel>
</file>

<file path=ppt/diagrams/data6.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75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A80B0475-7E45-4311-954D-6C72E535D502}" srcId="{531C0277-3C94-458B-8E10-D5EB6616BB5A}" destId="{830D22B4-F593-4D9C-A671-DEDC591EAEB7}" srcOrd="0" destOrd="0" parTransId="{BE37B5E3-2D06-4903-91E4-5E5A9933EAAB}" sibTransId="{236331ED-CB8D-4379-A140-E93AD3A2DC67}"/>
    <dgm:cxn modelId="{0B1C99C1-625D-488B-BD95-508361CAEBD2}" type="presOf" srcId="{830D22B4-F593-4D9C-A671-DEDC591EAEB7}" destId="{4875BA2E-A5DA-42AE-B127-6FF1D13F41F1}" srcOrd="0" destOrd="0" presId="urn:microsoft.com/office/officeart/2005/8/layout/chevron1"/>
    <dgm:cxn modelId="{774608E8-C83F-4710-B4AC-2A64489B7DD3}" srcId="{531C0277-3C94-458B-8E10-D5EB6616BB5A}" destId="{2A655040-C515-4FC7-9BEA-9F2A7F88E4C2}" srcOrd="3" destOrd="0" parTransId="{66F0B80C-2108-4643-ACA9-2318CA6A4831}" sibTransId="{C0AF0E54-B382-4B86-9E97-A62D836E98EE}"/>
    <dgm:cxn modelId="{90064EB1-4720-4CBC-9547-D7D4AA70E6BF}" type="presOf" srcId="{33E5555A-503E-46B3-B4D9-BDF5983003A9}" destId="{98D39F23-83BF-41E3-8F40-AB68AF2C1E46}" srcOrd="0" destOrd="0" presId="urn:microsoft.com/office/officeart/2005/8/layout/chevron1"/>
    <dgm:cxn modelId="{1A2C498C-BB85-4BFA-AEC4-1B704C13B222}" type="presOf" srcId="{BBE9D60A-348D-4EE8-996C-765F55E25911}" destId="{AF5D4D04-D14A-425B-8D70-218A46D1DD0C}" srcOrd="0" destOrd="0" presId="urn:microsoft.com/office/officeart/2005/8/layout/chevron1"/>
    <dgm:cxn modelId="{5851235B-844C-45BA-B06A-FE84E0E190C0}" type="presOf" srcId="{531C0277-3C94-458B-8E10-D5EB6616BB5A}" destId="{ABE01C23-8161-432A-B4A0-E44FA0E067FF}" srcOrd="0" destOrd="0" presId="urn:microsoft.com/office/officeart/2005/8/layout/chevron1"/>
    <dgm:cxn modelId="{5B7BF4E3-EAF7-4CA9-B5E9-9CCE6CD09F3B}" type="presOf" srcId="{2A655040-C515-4FC7-9BEA-9F2A7F88E4C2}" destId="{24A381BD-3E5C-4D36-9507-CC610EC94462}"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0476CE47-1C87-4741-8CDA-57922627910B}"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74F1B60C-82FD-4180-ABBA-D01022339F35}" type="presParOf" srcId="{ABE01C23-8161-432A-B4A0-E44FA0E067FF}" destId="{4875BA2E-A5DA-42AE-B127-6FF1D13F41F1}" srcOrd="0" destOrd="0" presId="urn:microsoft.com/office/officeart/2005/8/layout/chevron1"/>
    <dgm:cxn modelId="{63470D40-2367-4D37-A9F1-4960FBF514A7}" type="presParOf" srcId="{ABE01C23-8161-432A-B4A0-E44FA0E067FF}" destId="{D30F282C-2DB2-455D-99EF-EFA19A897E35}" srcOrd="1" destOrd="0" presId="urn:microsoft.com/office/officeart/2005/8/layout/chevron1"/>
    <dgm:cxn modelId="{2F31C7A9-2EEA-40D0-BBD1-63848E36016D}" type="presParOf" srcId="{ABE01C23-8161-432A-B4A0-E44FA0E067FF}" destId="{98D39F23-83BF-41E3-8F40-AB68AF2C1E46}" srcOrd="2" destOrd="0" presId="urn:microsoft.com/office/officeart/2005/8/layout/chevron1"/>
    <dgm:cxn modelId="{8234E72D-AF4B-4F55-B46B-3A59EC1AF142}" type="presParOf" srcId="{ABE01C23-8161-432A-B4A0-E44FA0E067FF}" destId="{C3D9B394-DE06-4B67-891F-0CA964DAB3F9}" srcOrd="3" destOrd="0" presId="urn:microsoft.com/office/officeart/2005/8/layout/chevron1"/>
    <dgm:cxn modelId="{E8186C5C-F0B9-442D-8EB4-3C7F224B1D4F}" type="presParOf" srcId="{ABE01C23-8161-432A-B4A0-E44FA0E067FF}" destId="{AF5D4D04-D14A-425B-8D70-218A46D1DD0C}" srcOrd="4" destOrd="0" presId="urn:microsoft.com/office/officeart/2005/8/layout/chevron1"/>
    <dgm:cxn modelId="{1B4E0F37-0499-4868-9EF0-B76ECEF5FF6C}" type="presParOf" srcId="{ABE01C23-8161-432A-B4A0-E44FA0E067FF}" destId="{4791E100-BF38-417D-B340-DA5F98B0E481}" srcOrd="5" destOrd="0" presId="urn:microsoft.com/office/officeart/2005/8/layout/chevron1"/>
    <dgm:cxn modelId="{94420A0C-29CC-44C4-8D82-9DED7F14659B}" type="presParOf" srcId="{ABE01C23-8161-432A-B4A0-E44FA0E067FF}" destId="{24A381BD-3E5C-4D36-9507-CC610EC94462}" srcOrd="6" destOrd="0" presId="urn:microsoft.com/office/officeart/2005/8/layout/chevron1"/>
    <dgm:cxn modelId="{B2B2F946-4074-42CA-838C-8BA2A66E19E5}" type="presParOf" srcId="{ABE01C23-8161-432A-B4A0-E44FA0E067FF}" destId="{2B007D58-5616-4E55-AAD4-A35954560428}" srcOrd="7" destOrd="0" presId="urn:microsoft.com/office/officeart/2005/8/layout/chevron1"/>
    <dgm:cxn modelId="{0186C1FC-3047-48C5-93DA-AFAEB79CE4B3}" type="presParOf" srcId="{ABE01C23-8161-432A-B4A0-E44FA0E067FF}" destId="{DCB8D2C2-D5A7-4B4F-9937-0663FD7EA8C3}" srcOrd="8" destOrd="0" presId="urn:microsoft.com/office/officeart/2005/8/layout/chevron1"/>
  </dgm:cxnLst>
  <dgm:bg/>
  <dgm:whole/>
</dgm:dataModel>
</file>

<file path=ppt/diagrams/data7.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60000"/>
            <a:lumOff val="40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51548275-A8D8-4460-A6BA-7AB52D8C25ED}" type="presOf" srcId="{830D22B4-F593-4D9C-A671-DEDC591EAEB7}" destId="{4875BA2E-A5DA-42AE-B127-6FF1D13F41F1}" srcOrd="0" destOrd="0" presId="urn:microsoft.com/office/officeart/2005/8/layout/chevron1"/>
    <dgm:cxn modelId="{A80B0475-7E45-4311-954D-6C72E535D502}" srcId="{531C0277-3C94-458B-8E10-D5EB6616BB5A}" destId="{830D22B4-F593-4D9C-A671-DEDC591EAEB7}" srcOrd="0" destOrd="0" parTransId="{BE37B5E3-2D06-4903-91E4-5E5A9933EAAB}" sibTransId="{236331ED-CB8D-4379-A140-E93AD3A2DC67}"/>
    <dgm:cxn modelId="{774608E8-C83F-4710-B4AC-2A64489B7DD3}" srcId="{531C0277-3C94-458B-8E10-D5EB6616BB5A}" destId="{2A655040-C515-4FC7-9BEA-9F2A7F88E4C2}" srcOrd="3" destOrd="0" parTransId="{66F0B80C-2108-4643-ACA9-2318CA6A4831}" sibTransId="{C0AF0E54-B382-4B86-9E97-A62D836E98EE}"/>
    <dgm:cxn modelId="{4D023619-1F7B-47C4-93C9-D45AE71579A4}" type="presOf" srcId="{33E5555A-503E-46B3-B4D9-BDF5983003A9}" destId="{98D39F23-83BF-41E3-8F40-AB68AF2C1E46}" srcOrd="0" destOrd="0" presId="urn:microsoft.com/office/officeart/2005/8/layout/chevron1"/>
    <dgm:cxn modelId="{808DBB3B-FA29-4632-9D67-3860D3E03FEB}" type="presOf" srcId="{BBE9D60A-348D-4EE8-996C-765F55E25911}" destId="{AF5D4D04-D14A-425B-8D70-218A46D1DD0C}"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829C03B1-8842-4CA8-ABBA-EC8481C794DB}" type="presOf" srcId="{A950A377-F278-4305-8052-6D906D0BF664}" destId="{DCB8D2C2-D5A7-4B4F-9937-0663FD7EA8C3}" srcOrd="0" destOrd="0" presId="urn:microsoft.com/office/officeart/2005/8/layout/chevron1"/>
    <dgm:cxn modelId="{2DF684AD-7C29-4FBE-A42C-4CD3AF513A63}" type="presOf" srcId="{2A655040-C515-4FC7-9BEA-9F2A7F88E4C2}" destId="{24A381BD-3E5C-4D36-9507-CC610EC94462}" srcOrd="0" destOrd="0" presId="urn:microsoft.com/office/officeart/2005/8/layout/chevron1"/>
    <dgm:cxn modelId="{5D20E4DA-8015-4260-8E31-2BC55B89724C}" type="presOf" srcId="{531C0277-3C94-458B-8E10-D5EB6616BB5A}" destId="{ABE01C23-8161-432A-B4A0-E44FA0E067FF}"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0539119F-63C1-4157-AF6E-443B087A1396}" type="presParOf" srcId="{ABE01C23-8161-432A-B4A0-E44FA0E067FF}" destId="{4875BA2E-A5DA-42AE-B127-6FF1D13F41F1}" srcOrd="0" destOrd="0" presId="urn:microsoft.com/office/officeart/2005/8/layout/chevron1"/>
    <dgm:cxn modelId="{6A5DB04D-BD57-4D08-AD78-9B7DC802BB76}" type="presParOf" srcId="{ABE01C23-8161-432A-B4A0-E44FA0E067FF}" destId="{D30F282C-2DB2-455D-99EF-EFA19A897E35}" srcOrd="1" destOrd="0" presId="urn:microsoft.com/office/officeart/2005/8/layout/chevron1"/>
    <dgm:cxn modelId="{9A887FCD-8395-41DB-B9F9-40D4298A1809}" type="presParOf" srcId="{ABE01C23-8161-432A-B4A0-E44FA0E067FF}" destId="{98D39F23-83BF-41E3-8F40-AB68AF2C1E46}" srcOrd="2" destOrd="0" presId="urn:microsoft.com/office/officeart/2005/8/layout/chevron1"/>
    <dgm:cxn modelId="{6C270D94-A8F2-4A2E-81B8-53ED7CC13C52}" type="presParOf" srcId="{ABE01C23-8161-432A-B4A0-E44FA0E067FF}" destId="{C3D9B394-DE06-4B67-891F-0CA964DAB3F9}" srcOrd="3" destOrd="0" presId="urn:microsoft.com/office/officeart/2005/8/layout/chevron1"/>
    <dgm:cxn modelId="{AF56FC15-3AD1-4AFC-B801-FB7376D43CBF}" type="presParOf" srcId="{ABE01C23-8161-432A-B4A0-E44FA0E067FF}" destId="{AF5D4D04-D14A-425B-8D70-218A46D1DD0C}" srcOrd="4" destOrd="0" presId="urn:microsoft.com/office/officeart/2005/8/layout/chevron1"/>
    <dgm:cxn modelId="{7021E7FE-73B3-469A-A666-F1D9CAA322B9}" type="presParOf" srcId="{ABE01C23-8161-432A-B4A0-E44FA0E067FF}" destId="{4791E100-BF38-417D-B340-DA5F98B0E481}" srcOrd="5" destOrd="0" presId="urn:microsoft.com/office/officeart/2005/8/layout/chevron1"/>
    <dgm:cxn modelId="{6AD2CDA8-2EEB-42B1-ACA3-428C4B4112C9}" type="presParOf" srcId="{ABE01C23-8161-432A-B4A0-E44FA0E067FF}" destId="{24A381BD-3E5C-4D36-9507-CC610EC94462}" srcOrd="6" destOrd="0" presId="urn:microsoft.com/office/officeart/2005/8/layout/chevron1"/>
    <dgm:cxn modelId="{A2E6ED21-577D-4619-8344-0999BE97754E}" type="presParOf" srcId="{ABE01C23-8161-432A-B4A0-E44FA0E067FF}" destId="{2B007D58-5616-4E55-AAD4-A35954560428}" srcOrd="7" destOrd="0" presId="urn:microsoft.com/office/officeart/2005/8/layout/chevron1"/>
    <dgm:cxn modelId="{C9F94789-2519-4F69-BA7D-F769841FD5FE}" type="presParOf" srcId="{ABE01C23-8161-432A-B4A0-E44FA0E067FF}" destId="{DCB8D2C2-D5A7-4B4F-9937-0663FD7EA8C3}" srcOrd="8" destOrd="0" presId="urn:microsoft.com/office/officeart/2005/8/layout/chevron1"/>
  </dgm:cxnLst>
  <dgm:bg/>
  <dgm:whole/>
</dgm:dataModel>
</file>

<file path=ppt/diagrams/data8.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60000"/>
            <a:lumOff val="40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A80B0475-7E45-4311-954D-6C72E535D502}" srcId="{531C0277-3C94-458B-8E10-D5EB6616BB5A}" destId="{830D22B4-F593-4D9C-A671-DEDC591EAEB7}" srcOrd="0" destOrd="0" parTransId="{BE37B5E3-2D06-4903-91E4-5E5A9933EAAB}" sibTransId="{236331ED-CB8D-4379-A140-E93AD3A2DC67}"/>
    <dgm:cxn modelId="{266B9E18-F368-48E9-A418-67B977DB701D}" type="presOf" srcId="{BBE9D60A-348D-4EE8-996C-765F55E25911}" destId="{AF5D4D04-D14A-425B-8D70-218A46D1DD0C}" srcOrd="0" destOrd="0" presId="urn:microsoft.com/office/officeart/2005/8/layout/chevron1"/>
    <dgm:cxn modelId="{78BE17E5-2F90-4D6D-8F59-8758A1AB4F63}" type="presOf" srcId="{830D22B4-F593-4D9C-A671-DEDC591EAEB7}" destId="{4875BA2E-A5DA-42AE-B127-6FF1D13F41F1}" srcOrd="0" destOrd="0" presId="urn:microsoft.com/office/officeart/2005/8/layout/chevron1"/>
    <dgm:cxn modelId="{774608E8-C83F-4710-B4AC-2A64489B7DD3}" srcId="{531C0277-3C94-458B-8E10-D5EB6616BB5A}" destId="{2A655040-C515-4FC7-9BEA-9F2A7F88E4C2}" srcOrd="3" destOrd="0" parTransId="{66F0B80C-2108-4643-ACA9-2318CA6A4831}" sibTransId="{C0AF0E54-B382-4B86-9E97-A62D836E98EE}"/>
    <dgm:cxn modelId="{11174F8A-B9A0-4EA1-87C4-AFDE255A141C}" type="presOf" srcId="{33E5555A-503E-46B3-B4D9-BDF5983003A9}" destId="{98D39F23-83BF-41E3-8F40-AB68AF2C1E46}" srcOrd="0" destOrd="0" presId="urn:microsoft.com/office/officeart/2005/8/layout/chevron1"/>
    <dgm:cxn modelId="{E82920B8-A9C6-4BEF-A22B-926467923485}" type="presOf" srcId="{531C0277-3C94-458B-8E10-D5EB6616BB5A}" destId="{ABE01C23-8161-432A-B4A0-E44FA0E067FF}" srcOrd="0" destOrd="0" presId="urn:microsoft.com/office/officeart/2005/8/layout/chevron1"/>
    <dgm:cxn modelId="{DAEB2851-8F6E-423B-B3ED-43E84B47D7DE}" type="presOf" srcId="{2A655040-C515-4FC7-9BEA-9F2A7F88E4C2}" destId="{24A381BD-3E5C-4D36-9507-CC610EC94462}"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52A685D7-C92F-44F4-97AB-69274CEDACCB}" type="presOf" srcId="{A950A377-F278-4305-8052-6D906D0BF664}" destId="{DCB8D2C2-D5A7-4B4F-9937-0663FD7EA8C3}" srcOrd="0" destOrd="0" presId="urn:microsoft.com/office/officeart/2005/8/layout/chevron1"/>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818C1726-BCA0-4454-BBF8-7129EB7D1C18}" type="presParOf" srcId="{ABE01C23-8161-432A-B4A0-E44FA0E067FF}" destId="{4875BA2E-A5DA-42AE-B127-6FF1D13F41F1}" srcOrd="0" destOrd="0" presId="urn:microsoft.com/office/officeart/2005/8/layout/chevron1"/>
    <dgm:cxn modelId="{4AD0DFAE-E5ED-49A3-8260-2483F101CFEA}" type="presParOf" srcId="{ABE01C23-8161-432A-B4A0-E44FA0E067FF}" destId="{D30F282C-2DB2-455D-99EF-EFA19A897E35}" srcOrd="1" destOrd="0" presId="urn:microsoft.com/office/officeart/2005/8/layout/chevron1"/>
    <dgm:cxn modelId="{0246BABC-DE52-4D84-B16A-8879E67A3148}" type="presParOf" srcId="{ABE01C23-8161-432A-B4A0-E44FA0E067FF}" destId="{98D39F23-83BF-41E3-8F40-AB68AF2C1E46}" srcOrd="2" destOrd="0" presId="urn:microsoft.com/office/officeart/2005/8/layout/chevron1"/>
    <dgm:cxn modelId="{0AB7CCB7-154E-4526-9C97-D4780A2FBA08}" type="presParOf" srcId="{ABE01C23-8161-432A-B4A0-E44FA0E067FF}" destId="{C3D9B394-DE06-4B67-891F-0CA964DAB3F9}" srcOrd="3" destOrd="0" presId="urn:microsoft.com/office/officeart/2005/8/layout/chevron1"/>
    <dgm:cxn modelId="{295D3E23-C7F5-4212-9B12-F4CA9187CABA}" type="presParOf" srcId="{ABE01C23-8161-432A-B4A0-E44FA0E067FF}" destId="{AF5D4D04-D14A-425B-8D70-218A46D1DD0C}" srcOrd="4" destOrd="0" presId="urn:microsoft.com/office/officeart/2005/8/layout/chevron1"/>
    <dgm:cxn modelId="{207DFB5D-42BE-4CA0-97B9-DB13088979A1}" type="presParOf" srcId="{ABE01C23-8161-432A-B4A0-E44FA0E067FF}" destId="{4791E100-BF38-417D-B340-DA5F98B0E481}" srcOrd="5" destOrd="0" presId="urn:microsoft.com/office/officeart/2005/8/layout/chevron1"/>
    <dgm:cxn modelId="{C6F83E40-402B-4B53-9959-D7A43CE81C86}" type="presParOf" srcId="{ABE01C23-8161-432A-B4A0-E44FA0E067FF}" destId="{24A381BD-3E5C-4D36-9507-CC610EC94462}" srcOrd="6" destOrd="0" presId="urn:microsoft.com/office/officeart/2005/8/layout/chevron1"/>
    <dgm:cxn modelId="{77DBC178-E60E-4A44-8F0D-9CA07DD70818}" type="presParOf" srcId="{ABE01C23-8161-432A-B4A0-E44FA0E067FF}" destId="{2B007D58-5616-4E55-AAD4-A35954560428}" srcOrd="7" destOrd="0" presId="urn:microsoft.com/office/officeart/2005/8/layout/chevron1"/>
    <dgm:cxn modelId="{46DA7AB3-F6CB-478D-AB2A-11A9B33076BF}" type="presParOf" srcId="{ABE01C23-8161-432A-B4A0-E44FA0E067FF}" destId="{DCB8D2C2-D5A7-4B4F-9937-0663FD7EA8C3}" srcOrd="8" destOrd="0" presId="urn:microsoft.com/office/officeart/2005/8/layout/chevron1"/>
  </dgm:cxnLst>
  <dgm:bg/>
  <dgm:whole/>
</dgm:dataModel>
</file>

<file path=ppt/diagrams/data9.xml><?xml version="1.0" encoding="utf-8"?>
<dgm:dataModel xmlns:dgm="http://schemas.openxmlformats.org/drawingml/2006/diagram" xmlns:a="http://schemas.openxmlformats.org/drawingml/2006/main">
  <dgm:ptLst>
    <dgm:pt modelId="{531C0277-3C94-458B-8E10-D5EB6616BB5A}" type="doc">
      <dgm:prSet loTypeId="urn:microsoft.com/office/officeart/2005/8/layout/chevron1" loCatId="process" qsTypeId="urn:microsoft.com/office/officeart/2005/8/quickstyle/simple1" qsCatId="simple" csTypeId="urn:microsoft.com/office/officeart/2005/8/colors/accent6_2" csCatId="accent6" phldr="1"/>
      <dgm:spPr/>
    </dgm:pt>
    <dgm:pt modelId="{830D22B4-F593-4D9C-A671-DEDC591EAEB7}">
      <dgm:prSet phldrT="[文本]" custT="1"/>
      <dgm:spPr>
        <a:solidFill>
          <a:schemeClr val="accent6">
            <a:lumMod val="60000"/>
            <a:lumOff val="40000"/>
          </a:schemeClr>
        </a:solidFill>
      </dgm:spPr>
      <dgm:t>
        <a:bodyPr/>
        <a:lstStyle/>
        <a:p>
          <a:r>
            <a:rPr lang="zh-CN" sz="1050" b="0" dirty="0" smtClean="0">
              <a:solidFill>
                <a:schemeClr val="tx1"/>
              </a:solidFill>
              <a:effectLst/>
              <a:latin typeface="黑体" pitchFamily="49" charset="-122"/>
              <a:ea typeface="黑体" pitchFamily="49" charset="-122"/>
            </a:rPr>
            <a:t>发展背景</a:t>
          </a:r>
          <a:endParaRPr lang="zh-CN" altLang="en-US" sz="1050" b="0" dirty="0">
            <a:solidFill>
              <a:schemeClr val="tx1"/>
            </a:solidFill>
            <a:effectLst/>
            <a:latin typeface="黑体" pitchFamily="49" charset="-122"/>
            <a:ea typeface="黑体" pitchFamily="49" charset="-122"/>
          </a:endParaRPr>
        </a:p>
      </dgm:t>
    </dgm:pt>
    <dgm:pt modelId="{BE37B5E3-2D06-4903-91E4-5E5A9933EAAB}" type="par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36331ED-CB8D-4379-A140-E93AD3A2DC67}" type="sibTrans" cxnId="{A80B0475-7E45-4311-954D-6C72E535D502}">
      <dgm:prSet/>
      <dgm:spPr/>
      <dgm:t>
        <a:bodyPr/>
        <a:lstStyle/>
        <a:p>
          <a:endParaRPr lang="zh-CN" altLang="en-US" sz="1050" b="0">
            <a:solidFill>
              <a:schemeClr val="tx1"/>
            </a:solidFill>
            <a:effectLst/>
            <a:latin typeface="黑体" pitchFamily="49" charset="-122"/>
            <a:ea typeface="黑体" pitchFamily="49" charset="-122"/>
          </a:endParaRPr>
        </a:p>
      </dgm:t>
    </dgm:pt>
    <dgm:pt modelId="{2A655040-C515-4FC7-9BEA-9F2A7F88E4C2}">
      <dgm:prSet phldrT="[文本]" custT="1"/>
      <dgm:spPr>
        <a:solidFill>
          <a:schemeClr val="accent6">
            <a:lumMod val="75000"/>
          </a:schemeClr>
        </a:solidFill>
      </dgm:spPr>
      <dgm:t>
        <a:bodyPr/>
        <a:lstStyle/>
        <a:p>
          <a:r>
            <a:rPr lang="zh-CN" altLang="en-US" sz="1050" b="0" dirty="0" smtClean="0">
              <a:solidFill>
                <a:schemeClr val="tx1"/>
              </a:solidFill>
              <a:effectLst/>
              <a:latin typeface="黑体" pitchFamily="49" charset="-122"/>
              <a:ea typeface="黑体" pitchFamily="49" charset="-122"/>
            </a:rPr>
            <a:t>国内的发展</a:t>
          </a:r>
          <a:endParaRPr lang="zh-CN" altLang="en-US" sz="1050" b="0" dirty="0">
            <a:solidFill>
              <a:schemeClr val="tx1"/>
            </a:solidFill>
            <a:effectLst/>
            <a:latin typeface="黑体" pitchFamily="49" charset="-122"/>
            <a:ea typeface="黑体" pitchFamily="49" charset="-122"/>
          </a:endParaRPr>
        </a:p>
      </dgm:t>
    </dgm:pt>
    <dgm:pt modelId="{66F0B80C-2108-4643-ACA9-2318CA6A4831}" type="par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C0AF0E54-B382-4B86-9E97-A62D836E98EE}" type="sibTrans" cxnId="{774608E8-C83F-4710-B4AC-2A64489B7DD3}">
      <dgm:prSet/>
      <dgm:spPr/>
      <dgm:t>
        <a:bodyPr/>
        <a:lstStyle/>
        <a:p>
          <a:endParaRPr lang="zh-CN" altLang="en-US" sz="1050" b="0">
            <a:solidFill>
              <a:schemeClr val="tx1"/>
            </a:solidFill>
            <a:effectLst/>
            <a:latin typeface="黑体" pitchFamily="49" charset="-122"/>
            <a:ea typeface="黑体" pitchFamily="49" charset="-122"/>
          </a:endParaRPr>
        </a:p>
      </dgm:t>
    </dgm:pt>
    <dgm:pt modelId="{A950A377-F278-4305-8052-6D906D0BF664}">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智能住宅小区</a:t>
          </a:r>
          <a:endParaRPr lang="en-US" altLang="zh-CN" sz="1050" b="0" dirty="0" smtClean="0">
            <a:solidFill>
              <a:schemeClr val="tx1"/>
            </a:solidFill>
            <a:effectLst/>
            <a:latin typeface="黑体" pitchFamily="49" charset="-122"/>
            <a:ea typeface="黑体" pitchFamily="49" charset="-122"/>
          </a:endParaRPr>
        </a:p>
      </dgm:t>
    </dgm:pt>
    <dgm:pt modelId="{8FE19081-9CAD-409D-85AD-17606B4DA042}" type="par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E3512B20-BC68-4AE7-96DA-CD833C19FD4B}" type="sibTrans" cxnId="{B7440D41-68A5-48D9-BEE6-BCC98E33CADE}">
      <dgm:prSet/>
      <dgm:spPr/>
      <dgm:t>
        <a:bodyPr/>
        <a:lstStyle/>
        <a:p>
          <a:endParaRPr lang="zh-CN" altLang="en-US" sz="1050" b="0">
            <a:solidFill>
              <a:schemeClr val="tx1"/>
            </a:solidFill>
            <a:effectLst/>
            <a:latin typeface="黑体" pitchFamily="49" charset="-122"/>
            <a:ea typeface="黑体" pitchFamily="49" charset="-122"/>
          </a:endParaRPr>
        </a:p>
      </dgm:t>
    </dgm:pt>
    <dgm:pt modelId="{33E5555A-503E-46B3-B4D9-BDF5983003A9}">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第一座智能建筑</a:t>
          </a:r>
          <a:endParaRPr lang="zh-CN" altLang="en-US" sz="1050" b="0" dirty="0">
            <a:solidFill>
              <a:schemeClr val="tx1"/>
            </a:solidFill>
            <a:effectLst/>
            <a:latin typeface="黑体" pitchFamily="49" charset="-122"/>
            <a:ea typeface="黑体" pitchFamily="49" charset="-122"/>
          </a:endParaRPr>
        </a:p>
      </dgm:t>
    </dgm:pt>
    <dgm:pt modelId="{D3204F6B-4F76-4F88-B84B-257734C02C1B}" type="par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F9207FB3-D713-4D69-B8A5-B52AA2073BB2}" type="sibTrans" cxnId="{79FD5FAD-7657-414C-8393-991E22BE863E}">
      <dgm:prSet/>
      <dgm:spPr/>
      <dgm:t>
        <a:bodyPr/>
        <a:lstStyle/>
        <a:p>
          <a:endParaRPr lang="zh-CN" altLang="en-US" sz="1050" b="0">
            <a:solidFill>
              <a:schemeClr val="tx1"/>
            </a:solidFill>
            <a:effectLst/>
            <a:latin typeface="黑体" pitchFamily="49" charset="-122"/>
            <a:ea typeface="黑体" pitchFamily="49" charset="-122"/>
          </a:endParaRPr>
        </a:p>
      </dgm:t>
    </dgm:pt>
    <dgm:pt modelId="{BBE9D60A-348D-4EE8-996C-765F55E25911}">
      <dgm:prSet phldrT="[文本]" custT="1"/>
      <dgm:spPr>
        <a:solidFill>
          <a:schemeClr val="accent6">
            <a:lumMod val="60000"/>
            <a:lumOff val="40000"/>
          </a:schemeClr>
        </a:solidFill>
      </dgm:spPr>
      <dgm:t>
        <a:bodyPr/>
        <a:lstStyle/>
        <a:p>
          <a:r>
            <a:rPr lang="zh-CN" altLang="en-US" sz="1050" b="0" dirty="0" smtClean="0">
              <a:solidFill>
                <a:schemeClr val="tx1"/>
              </a:solidFill>
              <a:effectLst/>
              <a:latin typeface="黑体" pitchFamily="49" charset="-122"/>
              <a:ea typeface="黑体" pitchFamily="49" charset="-122"/>
            </a:rPr>
            <a:t>国外的发展</a:t>
          </a:r>
          <a:endParaRPr lang="zh-CN" altLang="en-US" sz="1050" b="0" dirty="0">
            <a:solidFill>
              <a:schemeClr val="tx1"/>
            </a:solidFill>
            <a:effectLst/>
            <a:latin typeface="黑体" pitchFamily="49" charset="-122"/>
            <a:ea typeface="黑体" pitchFamily="49" charset="-122"/>
          </a:endParaRPr>
        </a:p>
      </dgm:t>
    </dgm:pt>
    <dgm:pt modelId="{631A693A-8DC8-4F5A-9E7D-101B52D4DFBE}" type="par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E40A0CB0-7F7E-4C04-8D85-DDCD36FB2513}" type="sibTrans" cxnId="{7A81C6A4-0359-42F0-8F84-79356DBF3704}">
      <dgm:prSet/>
      <dgm:spPr/>
      <dgm:t>
        <a:bodyPr/>
        <a:lstStyle/>
        <a:p>
          <a:endParaRPr lang="zh-CN" altLang="en-US" sz="1050" b="0">
            <a:solidFill>
              <a:schemeClr val="tx1"/>
            </a:solidFill>
            <a:effectLst/>
            <a:latin typeface="黑体" pitchFamily="49" charset="-122"/>
            <a:ea typeface="黑体" pitchFamily="49" charset="-122"/>
          </a:endParaRPr>
        </a:p>
      </dgm:t>
    </dgm:pt>
    <dgm:pt modelId="{ABE01C23-8161-432A-B4A0-E44FA0E067FF}" type="pres">
      <dgm:prSet presAssocID="{531C0277-3C94-458B-8E10-D5EB6616BB5A}" presName="Name0" presStyleCnt="0">
        <dgm:presLayoutVars>
          <dgm:dir/>
          <dgm:animLvl val="lvl"/>
          <dgm:resizeHandles val="exact"/>
        </dgm:presLayoutVars>
      </dgm:prSet>
      <dgm:spPr/>
    </dgm:pt>
    <dgm:pt modelId="{4875BA2E-A5DA-42AE-B127-6FF1D13F41F1}" type="pres">
      <dgm:prSet presAssocID="{830D22B4-F593-4D9C-A671-DEDC591EAEB7}" presName="parTxOnly" presStyleLbl="node1" presStyleIdx="0" presStyleCnt="5">
        <dgm:presLayoutVars>
          <dgm:chMax val="0"/>
          <dgm:chPref val="0"/>
          <dgm:bulletEnabled val="1"/>
        </dgm:presLayoutVars>
      </dgm:prSet>
      <dgm:spPr/>
      <dgm:t>
        <a:bodyPr/>
        <a:lstStyle/>
        <a:p>
          <a:endParaRPr lang="zh-CN" altLang="en-US"/>
        </a:p>
      </dgm:t>
    </dgm:pt>
    <dgm:pt modelId="{D30F282C-2DB2-455D-99EF-EFA19A897E35}" type="pres">
      <dgm:prSet presAssocID="{236331ED-CB8D-4379-A140-E93AD3A2DC67}" presName="parTxOnlySpace" presStyleCnt="0"/>
      <dgm:spPr/>
    </dgm:pt>
    <dgm:pt modelId="{98D39F23-83BF-41E3-8F40-AB68AF2C1E46}" type="pres">
      <dgm:prSet presAssocID="{33E5555A-503E-46B3-B4D9-BDF5983003A9}" presName="parTxOnly" presStyleLbl="node1" presStyleIdx="1" presStyleCnt="5">
        <dgm:presLayoutVars>
          <dgm:chMax val="0"/>
          <dgm:chPref val="0"/>
          <dgm:bulletEnabled val="1"/>
        </dgm:presLayoutVars>
      </dgm:prSet>
      <dgm:spPr/>
      <dgm:t>
        <a:bodyPr/>
        <a:lstStyle/>
        <a:p>
          <a:endParaRPr lang="zh-CN" altLang="en-US"/>
        </a:p>
      </dgm:t>
    </dgm:pt>
    <dgm:pt modelId="{C3D9B394-DE06-4B67-891F-0CA964DAB3F9}" type="pres">
      <dgm:prSet presAssocID="{F9207FB3-D713-4D69-B8A5-B52AA2073BB2}" presName="parTxOnlySpace" presStyleCnt="0"/>
      <dgm:spPr/>
    </dgm:pt>
    <dgm:pt modelId="{AF5D4D04-D14A-425B-8D70-218A46D1DD0C}" type="pres">
      <dgm:prSet presAssocID="{BBE9D60A-348D-4EE8-996C-765F55E25911}" presName="parTxOnly" presStyleLbl="node1" presStyleIdx="2" presStyleCnt="5">
        <dgm:presLayoutVars>
          <dgm:chMax val="0"/>
          <dgm:chPref val="0"/>
          <dgm:bulletEnabled val="1"/>
        </dgm:presLayoutVars>
      </dgm:prSet>
      <dgm:spPr/>
      <dgm:t>
        <a:bodyPr/>
        <a:lstStyle/>
        <a:p>
          <a:endParaRPr lang="zh-CN" altLang="en-US"/>
        </a:p>
      </dgm:t>
    </dgm:pt>
    <dgm:pt modelId="{4791E100-BF38-417D-B340-DA5F98B0E481}" type="pres">
      <dgm:prSet presAssocID="{E40A0CB0-7F7E-4C04-8D85-DDCD36FB2513}" presName="parTxOnlySpace" presStyleCnt="0"/>
      <dgm:spPr/>
    </dgm:pt>
    <dgm:pt modelId="{24A381BD-3E5C-4D36-9507-CC610EC94462}" type="pres">
      <dgm:prSet presAssocID="{2A655040-C515-4FC7-9BEA-9F2A7F88E4C2}" presName="parTxOnly" presStyleLbl="node1" presStyleIdx="3" presStyleCnt="5">
        <dgm:presLayoutVars>
          <dgm:chMax val="0"/>
          <dgm:chPref val="0"/>
          <dgm:bulletEnabled val="1"/>
        </dgm:presLayoutVars>
      </dgm:prSet>
      <dgm:spPr/>
      <dgm:t>
        <a:bodyPr/>
        <a:lstStyle/>
        <a:p>
          <a:endParaRPr lang="zh-CN" altLang="en-US"/>
        </a:p>
      </dgm:t>
    </dgm:pt>
    <dgm:pt modelId="{2B007D58-5616-4E55-AAD4-A35954560428}" type="pres">
      <dgm:prSet presAssocID="{C0AF0E54-B382-4B86-9E97-A62D836E98EE}" presName="parTxOnlySpace" presStyleCnt="0"/>
      <dgm:spPr/>
    </dgm:pt>
    <dgm:pt modelId="{DCB8D2C2-D5A7-4B4F-9937-0663FD7EA8C3}" type="pres">
      <dgm:prSet presAssocID="{A950A377-F278-4305-8052-6D906D0BF664}" presName="parTxOnly" presStyleLbl="node1" presStyleIdx="4" presStyleCnt="5">
        <dgm:presLayoutVars>
          <dgm:chMax val="0"/>
          <dgm:chPref val="0"/>
          <dgm:bulletEnabled val="1"/>
        </dgm:presLayoutVars>
      </dgm:prSet>
      <dgm:spPr/>
      <dgm:t>
        <a:bodyPr/>
        <a:lstStyle/>
        <a:p>
          <a:endParaRPr lang="zh-CN" altLang="en-US"/>
        </a:p>
      </dgm:t>
    </dgm:pt>
  </dgm:ptLst>
  <dgm:cxnLst>
    <dgm:cxn modelId="{A80B0475-7E45-4311-954D-6C72E535D502}" srcId="{531C0277-3C94-458B-8E10-D5EB6616BB5A}" destId="{830D22B4-F593-4D9C-A671-DEDC591EAEB7}" srcOrd="0" destOrd="0" parTransId="{BE37B5E3-2D06-4903-91E4-5E5A9933EAAB}" sibTransId="{236331ED-CB8D-4379-A140-E93AD3A2DC67}"/>
    <dgm:cxn modelId="{5EA59FAE-89F8-4309-BD8B-7A4262544FB1}" type="presOf" srcId="{830D22B4-F593-4D9C-A671-DEDC591EAEB7}" destId="{4875BA2E-A5DA-42AE-B127-6FF1D13F41F1}" srcOrd="0" destOrd="0" presId="urn:microsoft.com/office/officeart/2005/8/layout/chevron1"/>
    <dgm:cxn modelId="{774608E8-C83F-4710-B4AC-2A64489B7DD3}" srcId="{531C0277-3C94-458B-8E10-D5EB6616BB5A}" destId="{2A655040-C515-4FC7-9BEA-9F2A7F88E4C2}" srcOrd="3" destOrd="0" parTransId="{66F0B80C-2108-4643-ACA9-2318CA6A4831}" sibTransId="{C0AF0E54-B382-4B86-9E97-A62D836E98EE}"/>
    <dgm:cxn modelId="{9D467254-515B-4BD7-9008-DA5C350AD4F9}" type="presOf" srcId="{33E5555A-503E-46B3-B4D9-BDF5983003A9}" destId="{98D39F23-83BF-41E3-8F40-AB68AF2C1E46}" srcOrd="0" destOrd="0" presId="urn:microsoft.com/office/officeart/2005/8/layout/chevron1"/>
    <dgm:cxn modelId="{74BE5553-3390-43A6-9BC7-1A874114B997}" type="presOf" srcId="{531C0277-3C94-458B-8E10-D5EB6616BB5A}" destId="{ABE01C23-8161-432A-B4A0-E44FA0E067FF}" srcOrd="0" destOrd="0" presId="urn:microsoft.com/office/officeart/2005/8/layout/chevron1"/>
    <dgm:cxn modelId="{D2E37BB5-05CD-4C88-A6DF-C7B73D7B5DE4}" type="presOf" srcId="{A950A377-F278-4305-8052-6D906D0BF664}" destId="{DCB8D2C2-D5A7-4B4F-9937-0663FD7EA8C3}" srcOrd="0" destOrd="0" presId="urn:microsoft.com/office/officeart/2005/8/layout/chevron1"/>
    <dgm:cxn modelId="{84C55DA4-77EB-4CA1-BD06-8345FB578C51}" type="presOf" srcId="{BBE9D60A-348D-4EE8-996C-765F55E25911}" destId="{AF5D4D04-D14A-425B-8D70-218A46D1DD0C}" srcOrd="0" destOrd="0" presId="urn:microsoft.com/office/officeart/2005/8/layout/chevron1"/>
    <dgm:cxn modelId="{3967CD94-B184-45BC-9377-EAAF6DFC24B0}" type="presOf" srcId="{2A655040-C515-4FC7-9BEA-9F2A7F88E4C2}" destId="{24A381BD-3E5C-4D36-9507-CC610EC94462}" srcOrd="0" destOrd="0" presId="urn:microsoft.com/office/officeart/2005/8/layout/chevron1"/>
    <dgm:cxn modelId="{7A81C6A4-0359-42F0-8F84-79356DBF3704}" srcId="{531C0277-3C94-458B-8E10-D5EB6616BB5A}" destId="{BBE9D60A-348D-4EE8-996C-765F55E25911}" srcOrd="2" destOrd="0" parTransId="{631A693A-8DC8-4F5A-9E7D-101B52D4DFBE}" sibTransId="{E40A0CB0-7F7E-4C04-8D85-DDCD36FB2513}"/>
    <dgm:cxn modelId="{B7440D41-68A5-48D9-BEE6-BCC98E33CADE}" srcId="{531C0277-3C94-458B-8E10-D5EB6616BB5A}" destId="{A950A377-F278-4305-8052-6D906D0BF664}" srcOrd="4" destOrd="0" parTransId="{8FE19081-9CAD-409D-85AD-17606B4DA042}" sibTransId="{E3512B20-BC68-4AE7-96DA-CD833C19FD4B}"/>
    <dgm:cxn modelId="{79FD5FAD-7657-414C-8393-991E22BE863E}" srcId="{531C0277-3C94-458B-8E10-D5EB6616BB5A}" destId="{33E5555A-503E-46B3-B4D9-BDF5983003A9}" srcOrd="1" destOrd="0" parTransId="{D3204F6B-4F76-4F88-B84B-257734C02C1B}" sibTransId="{F9207FB3-D713-4D69-B8A5-B52AA2073BB2}"/>
    <dgm:cxn modelId="{630149F2-19CE-406F-8E48-FDB9CE75E4C3}" type="presParOf" srcId="{ABE01C23-8161-432A-B4A0-E44FA0E067FF}" destId="{4875BA2E-A5DA-42AE-B127-6FF1D13F41F1}" srcOrd="0" destOrd="0" presId="urn:microsoft.com/office/officeart/2005/8/layout/chevron1"/>
    <dgm:cxn modelId="{18503E6A-89CA-474F-A86F-ABCBD21F1108}" type="presParOf" srcId="{ABE01C23-8161-432A-B4A0-E44FA0E067FF}" destId="{D30F282C-2DB2-455D-99EF-EFA19A897E35}" srcOrd="1" destOrd="0" presId="urn:microsoft.com/office/officeart/2005/8/layout/chevron1"/>
    <dgm:cxn modelId="{AF6E125E-2DA2-4CA1-BD55-A0A85745A318}" type="presParOf" srcId="{ABE01C23-8161-432A-B4A0-E44FA0E067FF}" destId="{98D39F23-83BF-41E3-8F40-AB68AF2C1E46}" srcOrd="2" destOrd="0" presId="urn:microsoft.com/office/officeart/2005/8/layout/chevron1"/>
    <dgm:cxn modelId="{F54C52E2-4BDE-41F2-A0FD-B3B3B9930A69}" type="presParOf" srcId="{ABE01C23-8161-432A-B4A0-E44FA0E067FF}" destId="{C3D9B394-DE06-4B67-891F-0CA964DAB3F9}" srcOrd="3" destOrd="0" presId="urn:microsoft.com/office/officeart/2005/8/layout/chevron1"/>
    <dgm:cxn modelId="{33BE1A5D-D114-43C5-8E93-3B051E44623D}" type="presParOf" srcId="{ABE01C23-8161-432A-B4A0-E44FA0E067FF}" destId="{AF5D4D04-D14A-425B-8D70-218A46D1DD0C}" srcOrd="4" destOrd="0" presId="urn:microsoft.com/office/officeart/2005/8/layout/chevron1"/>
    <dgm:cxn modelId="{A0C9FCBD-3F22-49D9-AF2B-D07ECB61A8B5}" type="presParOf" srcId="{ABE01C23-8161-432A-B4A0-E44FA0E067FF}" destId="{4791E100-BF38-417D-B340-DA5F98B0E481}" srcOrd="5" destOrd="0" presId="urn:microsoft.com/office/officeart/2005/8/layout/chevron1"/>
    <dgm:cxn modelId="{DCC47076-B122-48FB-889D-F9F484855BEC}" type="presParOf" srcId="{ABE01C23-8161-432A-B4A0-E44FA0E067FF}" destId="{24A381BD-3E5C-4D36-9507-CC610EC94462}" srcOrd="6" destOrd="0" presId="urn:microsoft.com/office/officeart/2005/8/layout/chevron1"/>
    <dgm:cxn modelId="{705D819F-5C44-40DE-8A60-8C3028A0FC19}" type="presParOf" srcId="{ABE01C23-8161-432A-B4A0-E44FA0E067FF}" destId="{2B007D58-5616-4E55-AAD4-A35954560428}" srcOrd="7" destOrd="0" presId="urn:microsoft.com/office/officeart/2005/8/layout/chevron1"/>
    <dgm:cxn modelId="{07E127AB-7C66-487D-8ADE-F9975AA6A38F}" type="presParOf" srcId="{ABE01C23-8161-432A-B4A0-E44FA0E067FF}" destId="{DCB8D2C2-D5A7-4B4F-9937-0663FD7EA8C3}" srcOrd="8" destOrd="0" presId="urn:microsoft.com/office/officeart/2005/8/layout/chevron1"/>
  </dgm:cxnLst>
  <dgm:bg/>
  <dgm:whole/>
</dgm:dataModel>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0.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5.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61BE89-4F7D-4CFC-B092-24A6B45F0E36}" type="datetimeFigureOut">
              <a:rPr lang="zh-CN" altLang="en-US" smtClean="0"/>
              <a:pPr/>
              <a:t>2012-8-30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C87576-EF30-42D0-93D9-80935F93C9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2"/>
          <a:stretch>
            <a:fillRect/>
          </a:stretch>
        </p:blipFill>
        <p:spPr>
          <a:xfrm>
            <a:off x="428596" y="642942"/>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1D1A3D8-303F-405E-AC84-6B6FEB9CB7A2}" type="datetimeFigureOut">
              <a:rPr lang="zh-CN" altLang="en-US" smtClean="0"/>
              <a:pPr/>
              <a:t>2012-8-30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EE830-AAC0-43BD-A8E4-29B9B9A704B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D1A3D8-303F-405E-AC84-6B6FEB9CB7A2}" type="datetimeFigureOut">
              <a:rPr lang="zh-CN" altLang="en-US" smtClean="0"/>
              <a:pPr/>
              <a:t>2012-8-30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EE830-AAC0-43BD-A8E4-29B9B9A704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diagramQuickStyle" Target="../diagrams/quickStyle14.xml"/><Relationship Id="rId3" Type="http://schemas.openxmlformats.org/officeDocument/2006/relationships/diagramLayout" Target="../diagrams/layout13.xml"/><Relationship Id="rId7" Type="http://schemas.openxmlformats.org/officeDocument/2006/relationships/diagramLayout" Target="../diagrams/layout14.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openxmlformats.org/officeDocument/2006/relationships/diagramData" Target="../diagrams/data14.xml"/><Relationship Id="rId5" Type="http://schemas.openxmlformats.org/officeDocument/2006/relationships/diagramColors" Target="../diagrams/colors13.xml"/><Relationship Id="rId4" Type="http://schemas.openxmlformats.org/officeDocument/2006/relationships/diagramQuickStyle" Target="../diagrams/quickStyle13.xml"/><Relationship Id="rId9" Type="http://schemas.openxmlformats.org/officeDocument/2006/relationships/diagramColors" Target="../diagrams/colors14.xml"/></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16.xml"/><Relationship Id="rId3" Type="http://schemas.openxmlformats.org/officeDocument/2006/relationships/diagramLayout" Target="../diagrams/layout15.xml"/><Relationship Id="rId7" Type="http://schemas.openxmlformats.org/officeDocument/2006/relationships/diagramLayout" Target="../diagrams/layout16.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openxmlformats.org/officeDocument/2006/relationships/diagramData" Target="../diagrams/data16.xml"/><Relationship Id="rId5" Type="http://schemas.openxmlformats.org/officeDocument/2006/relationships/diagramColors" Target="../diagrams/colors15.xml"/><Relationship Id="rId4" Type="http://schemas.openxmlformats.org/officeDocument/2006/relationships/diagramQuickStyle" Target="../diagrams/quickStyle15.xml"/><Relationship Id="rId9" Type="http://schemas.openxmlformats.org/officeDocument/2006/relationships/diagramColors" Target="../diagrams/colors1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19.xml"/><Relationship Id="rId13" Type="http://schemas.openxmlformats.org/officeDocument/2006/relationships/diagramColors" Target="../diagrams/colors20.xml"/><Relationship Id="rId3" Type="http://schemas.openxmlformats.org/officeDocument/2006/relationships/diagramLayout" Target="../diagrams/layout18.xml"/><Relationship Id="rId7" Type="http://schemas.openxmlformats.org/officeDocument/2006/relationships/diagramLayout" Target="../diagrams/layout19.xml"/><Relationship Id="rId12" Type="http://schemas.openxmlformats.org/officeDocument/2006/relationships/diagramQuickStyle" Target="../diagrams/quickStyle20.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openxmlformats.org/officeDocument/2006/relationships/diagramData" Target="../diagrams/data19.xml"/><Relationship Id="rId11" Type="http://schemas.openxmlformats.org/officeDocument/2006/relationships/diagramLayout" Target="../diagrams/layout20.xml"/><Relationship Id="rId5" Type="http://schemas.openxmlformats.org/officeDocument/2006/relationships/diagramColors" Target="../diagrams/colors18.xml"/><Relationship Id="rId10" Type="http://schemas.openxmlformats.org/officeDocument/2006/relationships/diagramData" Target="../diagrams/data20.xml"/><Relationship Id="rId4" Type="http://schemas.openxmlformats.org/officeDocument/2006/relationships/diagramQuickStyle" Target="../diagrams/quickStyle18.xml"/><Relationship Id="rId9" Type="http://schemas.openxmlformats.org/officeDocument/2006/relationships/diagramColors" Target="../diagrams/colors19.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22.xml"/><Relationship Id="rId3" Type="http://schemas.openxmlformats.org/officeDocument/2006/relationships/diagramLayout" Target="../diagrams/layout21.xml"/><Relationship Id="rId7" Type="http://schemas.openxmlformats.org/officeDocument/2006/relationships/diagramLayout" Target="../diagrams/layout22.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openxmlformats.org/officeDocument/2006/relationships/diagramData" Target="../diagrams/data22.xml"/><Relationship Id="rId5" Type="http://schemas.openxmlformats.org/officeDocument/2006/relationships/diagramColors" Target="../diagrams/colors21.xml"/><Relationship Id="rId4" Type="http://schemas.openxmlformats.org/officeDocument/2006/relationships/diagramQuickStyle" Target="../diagrams/quickStyle21.xml"/><Relationship Id="rId9" Type="http://schemas.openxmlformats.org/officeDocument/2006/relationships/diagramColors" Target="../diagrams/colors22.xml"/></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24.xml"/><Relationship Id="rId3" Type="http://schemas.openxmlformats.org/officeDocument/2006/relationships/diagramLayout" Target="../diagrams/layout23.xml"/><Relationship Id="rId7" Type="http://schemas.openxmlformats.org/officeDocument/2006/relationships/diagramLayout" Target="../diagrams/layout24.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openxmlformats.org/officeDocument/2006/relationships/diagramData" Target="../diagrams/data24.xml"/><Relationship Id="rId5" Type="http://schemas.openxmlformats.org/officeDocument/2006/relationships/diagramColors" Target="../diagrams/colors23.xml"/><Relationship Id="rId4" Type="http://schemas.openxmlformats.org/officeDocument/2006/relationships/diagramQuickStyle" Target="../diagrams/quickStyle23.xml"/><Relationship Id="rId9" Type="http://schemas.openxmlformats.org/officeDocument/2006/relationships/diagramColors" Target="../diagrams/colors2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6.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28.xml"/><Relationship Id="rId3" Type="http://schemas.openxmlformats.org/officeDocument/2006/relationships/diagramLayout" Target="../diagrams/layout27.xml"/><Relationship Id="rId7" Type="http://schemas.openxmlformats.org/officeDocument/2006/relationships/diagramLayout" Target="../diagrams/layout28.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openxmlformats.org/officeDocument/2006/relationships/diagramData" Target="../diagrams/data28.xml"/><Relationship Id="rId5" Type="http://schemas.openxmlformats.org/officeDocument/2006/relationships/diagramColors" Target="../diagrams/colors27.xml"/><Relationship Id="rId4" Type="http://schemas.openxmlformats.org/officeDocument/2006/relationships/diagramQuickStyle" Target="../diagrams/quickStyle27.xml"/><Relationship Id="rId9" Type="http://schemas.openxmlformats.org/officeDocument/2006/relationships/diagramColors" Target="../diagrams/colors2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2.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21.xml.rels><?xml version="1.0" encoding="UTF-8" standalone="yes"?>
<Relationships xmlns="http://schemas.openxmlformats.org/package/2006/relationships"><Relationship Id="rId8" Type="http://schemas.openxmlformats.org/officeDocument/2006/relationships/diagramQuickStyle" Target="../diagrams/quickStyle32.xml"/><Relationship Id="rId3" Type="http://schemas.openxmlformats.org/officeDocument/2006/relationships/diagramLayout" Target="../diagrams/layout31.xml"/><Relationship Id="rId7" Type="http://schemas.openxmlformats.org/officeDocument/2006/relationships/diagramLayout" Target="../diagrams/layout32.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openxmlformats.org/officeDocument/2006/relationships/diagramData" Target="../diagrams/data32.xml"/><Relationship Id="rId5" Type="http://schemas.openxmlformats.org/officeDocument/2006/relationships/diagramColors" Target="../diagrams/colors31.xml"/><Relationship Id="rId4" Type="http://schemas.openxmlformats.org/officeDocument/2006/relationships/diagramQuickStyle" Target="../diagrams/quickStyle31.xml"/><Relationship Id="rId9" Type="http://schemas.openxmlformats.org/officeDocument/2006/relationships/diagramColors" Target="../diagrams/colors32.xml"/></Relationships>
</file>

<file path=ppt/slides/_rels/slide22.xml.rels><?xml version="1.0" encoding="UTF-8" standalone="yes"?>
<Relationships xmlns="http://schemas.openxmlformats.org/package/2006/relationships"><Relationship Id="rId8" Type="http://schemas.openxmlformats.org/officeDocument/2006/relationships/diagramQuickStyle" Target="../diagrams/quickStyle34.xml"/><Relationship Id="rId3" Type="http://schemas.openxmlformats.org/officeDocument/2006/relationships/diagramLayout" Target="../diagrams/layout33.xml"/><Relationship Id="rId7" Type="http://schemas.openxmlformats.org/officeDocument/2006/relationships/diagramLayout" Target="../diagrams/layout34.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openxmlformats.org/officeDocument/2006/relationships/diagramData" Target="../diagrams/data34.xml"/><Relationship Id="rId5" Type="http://schemas.openxmlformats.org/officeDocument/2006/relationships/diagramColors" Target="../diagrams/colors33.xml"/><Relationship Id="rId4" Type="http://schemas.openxmlformats.org/officeDocument/2006/relationships/diagramQuickStyle" Target="../diagrams/quickStyle33.xml"/><Relationship Id="rId9" Type="http://schemas.openxmlformats.org/officeDocument/2006/relationships/diagramColors" Target="../diagrams/colors34.xml"/></Relationships>
</file>

<file path=ppt/slides/_rels/slide23.xml.rels><?xml version="1.0" encoding="UTF-8" standalone="yes"?>
<Relationships xmlns="http://schemas.openxmlformats.org/package/2006/relationships"><Relationship Id="rId8" Type="http://schemas.openxmlformats.org/officeDocument/2006/relationships/diagramQuickStyle" Target="../diagrams/quickStyle36.xml"/><Relationship Id="rId3" Type="http://schemas.openxmlformats.org/officeDocument/2006/relationships/diagramLayout" Target="../diagrams/layout35.xml"/><Relationship Id="rId7" Type="http://schemas.openxmlformats.org/officeDocument/2006/relationships/diagramLayout" Target="../diagrams/layout36.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openxmlformats.org/officeDocument/2006/relationships/diagramData" Target="../diagrams/data36.xml"/><Relationship Id="rId5" Type="http://schemas.openxmlformats.org/officeDocument/2006/relationships/diagramColors" Target="../diagrams/colors35.xml"/><Relationship Id="rId4" Type="http://schemas.openxmlformats.org/officeDocument/2006/relationships/diagramQuickStyle" Target="../diagrams/quickStyle35.xml"/><Relationship Id="rId9" Type="http://schemas.openxmlformats.org/officeDocument/2006/relationships/diagramColors" Target="../diagrams/colors3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28.xml.rels><?xml version="1.0" encoding="UTF-8" standalone="yes"?>
<Relationships xmlns="http://schemas.openxmlformats.org/package/2006/relationships"><Relationship Id="rId8" Type="http://schemas.openxmlformats.org/officeDocument/2006/relationships/diagramQuickStyle" Target="../diagrams/quickStyle42.xml"/><Relationship Id="rId3" Type="http://schemas.openxmlformats.org/officeDocument/2006/relationships/diagramLayout" Target="../diagrams/layout41.xml"/><Relationship Id="rId7" Type="http://schemas.openxmlformats.org/officeDocument/2006/relationships/diagramLayout" Target="../diagrams/layout42.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openxmlformats.org/officeDocument/2006/relationships/diagramData" Target="../diagrams/data42.xml"/><Relationship Id="rId5" Type="http://schemas.openxmlformats.org/officeDocument/2006/relationships/diagramColors" Target="../diagrams/colors41.xml"/><Relationship Id="rId4" Type="http://schemas.openxmlformats.org/officeDocument/2006/relationships/diagramQuickStyle" Target="../diagrams/quickStyle41.xml"/><Relationship Id="rId9" Type="http://schemas.openxmlformats.org/officeDocument/2006/relationships/diagramColors" Target="../diagrams/colors42.xml"/></Relationships>
</file>

<file path=ppt/slides/_rels/slide29.xml.rels><?xml version="1.0" encoding="UTF-8" standalone="yes"?>
<Relationships xmlns="http://schemas.openxmlformats.org/package/2006/relationships"><Relationship Id="rId8" Type="http://schemas.openxmlformats.org/officeDocument/2006/relationships/diagramQuickStyle" Target="../diagrams/quickStyle44.xml"/><Relationship Id="rId3" Type="http://schemas.openxmlformats.org/officeDocument/2006/relationships/diagramLayout" Target="../diagrams/layout43.xml"/><Relationship Id="rId7" Type="http://schemas.openxmlformats.org/officeDocument/2006/relationships/diagramLayout" Target="../diagrams/layout44.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openxmlformats.org/officeDocument/2006/relationships/diagramData" Target="../diagrams/data44.xml"/><Relationship Id="rId5" Type="http://schemas.openxmlformats.org/officeDocument/2006/relationships/diagramColors" Target="../diagrams/colors43.xml"/><Relationship Id="rId4" Type="http://schemas.openxmlformats.org/officeDocument/2006/relationships/diagramQuickStyle" Target="../diagrams/quickStyle43.xml"/><Relationship Id="rId9" Type="http://schemas.openxmlformats.org/officeDocument/2006/relationships/diagramColors" Target="../diagrams/colors44.xml"/></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46.xml"/><Relationship Id="rId3" Type="http://schemas.openxmlformats.org/officeDocument/2006/relationships/diagramLayout" Target="../diagrams/layout45.xml"/><Relationship Id="rId7" Type="http://schemas.openxmlformats.org/officeDocument/2006/relationships/diagramLayout" Target="../diagrams/layout46.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openxmlformats.org/officeDocument/2006/relationships/diagramData" Target="../diagrams/data46.xml"/><Relationship Id="rId5" Type="http://schemas.openxmlformats.org/officeDocument/2006/relationships/diagramColors" Target="../diagrams/colors45.xml"/><Relationship Id="rId4" Type="http://schemas.openxmlformats.org/officeDocument/2006/relationships/diagramQuickStyle" Target="../diagrams/quickStyle45.xml"/><Relationship Id="rId9" Type="http://schemas.openxmlformats.org/officeDocument/2006/relationships/diagramColors" Target="../diagrams/colors4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2.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2.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9.xml"/><Relationship Id="rId2" Type="http://schemas.openxmlformats.org/officeDocument/2006/relationships/diagramData" Target="../diagrams/data49.xml"/><Relationship Id="rId1" Type="http://schemas.openxmlformats.org/officeDocument/2006/relationships/slideLayout" Target="../slideLayouts/slideLayout2.xml"/><Relationship Id="rId5" Type="http://schemas.openxmlformats.org/officeDocument/2006/relationships/diagramColors" Target="../diagrams/colors49.xml"/><Relationship Id="rId4" Type="http://schemas.openxmlformats.org/officeDocument/2006/relationships/diagramQuickStyle" Target="../diagrams/quickStyle49.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50.xml"/><Relationship Id="rId2" Type="http://schemas.openxmlformats.org/officeDocument/2006/relationships/diagramData" Target="../diagrams/data50.xml"/><Relationship Id="rId1" Type="http://schemas.openxmlformats.org/officeDocument/2006/relationships/slideLayout" Target="../slideLayouts/slideLayout2.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52.xml"/><Relationship Id="rId3" Type="http://schemas.openxmlformats.org/officeDocument/2006/relationships/diagramLayout" Target="../diagrams/layout51.xml"/><Relationship Id="rId7" Type="http://schemas.openxmlformats.org/officeDocument/2006/relationships/diagramLayout" Target="../diagrams/layout52.xml"/><Relationship Id="rId2" Type="http://schemas.openxmlformats.org/officeDocument/2006/relationships/diagramData" Target="../diagrams/data51.xml"/><Relationship Id="rId1" Type="http://schemas.openxmlformats.org/officeDocument/2006/relationships/slideLayout" Target="../slideLayouts/slideLayout2.xml"/><Relationship Id="rId6" Type="http://schemas.openxmlformats.org/officeDocument/2006/relationships/diagramData" Target="../diagrams/data52.xml"/><Relationship Id="rId5" Type="http://schemas.openxmlformats.org/officeDocument/2006/relationships/diagramColors" Target="../diagrams/colors51.xml"/><Relationship Id="rId4" Type="http://schemas.openxmlformats.org/officeDocument/2006/relationships/diagramQuickStyle" Target="../diagrams/quickStyle51.xml"/><Relationship Id="rId9" Type="http://schemas.openxmlformats.org/officeDocument/2006/relationships/diagramColors" Target="../diagrams/colors5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diagramLayout" Target="../diagrams/layout5.xml"/><Relationship Id="rId7" Type="http://schemas.openxmlformats.org/officeDocument/2006/relationships/diagramLayout" Target="../diagrams/layout6.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openxmlformats.org/officeDocument/2006/relationships/diagramData" Target="../diagrams/data6.xml"/><Relationship Id="rId5" Type="http://schemas.openxmlformats.org/officeDocument/2006/relationships/diagramColors" Target="../diagrams/colors5.xml"/><Relationship Id="rId4" Type="http://schemas.openxmlformats.org/officeDocument/2006/relationships/diagramQuickStyle" Target="../diagrams/quickStyle5.xml"/><Relationship Id="rId9" Type="http://schemas.openxmlformats.org/officeDocument/2006/relationships/diagramColors" Target="../diagrams/colors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1.xml"/><Relationship Id="rId13" Type="http://schemas.openxmlformats.org/officeDocument/2006/relationships/diagramColors" Target="../diagrams/colors12.xml"/><Relationship Id="rId3" Type="http://schemas.openxmlformats.org/officeDocument/2006/relationships/diagramLayout" Target="../diagrams/layout10.xml"/><Relationship Id="rId7" Type="http://schemas.openxmlformats.org/officeDocument/2006/relationships/diagramLayout" Target="../diagrams/layout11.xml"/><Relationship Id="rId12" Type="http://schemas.openxmlformats.org/officeDocument/2006/relationships/diagramQuickStyle" Target="../diagrams/quickStyle12.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openxmlformats.org/officeDocument/2006/relationships/diagramData" Target="../diagrams/data11.xml"/><Relationship Id="rId11" Type="http://schemas.openxmlformats.org/officeDocument/2006/relationships/diagramLayout" Target="../diagrams/layout12.xml"/><Relationship Id="rId5" Type="http://schemas.openxmlformats.org/officeDocument/2006/relationships/diagramColors" Target="../diagrams/colors10.xml"/><Relationship Id="rId10" Type="http://schemas.openxmlformats.org/officeDocument/2006/relationships/diagramData" Target="../diagrams/data12.xml"/><Relationship Id="rId4" Type="http://schemas.openxmlformats.org/officeDocument/2006/relationships/diagramQuickStyle" Target="../diagrams/quickStyle10.xml"/><Relationship Id="rId9" Type="http://schemas.openxmlformats.org/officeDocument/2006/relationships/diagramColors" Target="../diagrams/colors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8</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智能建筑</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 y="142852"/>
            <a:ext cx="7229436" cy="654032"/>
          </a:xfrm>
        </p:spPr>
        <p:txBody>
          <a:bodyPr>
            <a:normAutofit/>
          </a:bodyPr>
          <a:lstStyle/>
          <a:p>
            <a:r>
              <a:rPr lang="en-US" altLang="en-US" sz="2800" b="1" dirty="0" smtClean="0">
                <a:solidFill>
                  <a:schemeClr val="bg1"/>
                </a:solidFill>
                <a:latin typeface="微软雅黑" pitchFamily="34" charset="-122"/>
                <a:ea typeface="微软雅黑" pitchFamily="34" charset="-122"/>
              </a:rPr>
              <a:t>8.1.6</a:t>
            </a:r>
            <a:r>
              <a:rPr lang="zh-CN" altLang="en-US" sz="2800" b="1" dirty="0" smtClean="0">
                <a:solidFill>
                  <a:schemeClr val="bg1"/>
                </a:solidFill>
                <a:latin typeface="微软雅黑" pitchFamily="34" charset="-122"/>
                <a:ea typeface="微软雅黑" pitchFamily="34" charset="-122"/>
              </a:rPr>
              <a:t>智能小区与住宅小区的智能化系统</a:t>
            </a:r>
            <a:endParaRPr lang="zh-CN" altLang="en-US" sz="2800" dirty="0"/>
          </a:p>
        </p:txBody>
      </p:sp>
      <p:sp>
        <p:nvSpPr>
          <p:cNvPr id="8" name="矩形 7"/>
          <p:cNvSpPr/>
          <p:nvPr/>
        </p:nvSpPr>
        <p:spPr>
          <a:xfrm>
            <a:off x="1357290" y="4714884"/>
            <a:ext cx="6715172" cy="1492716"/>
          </a:xfrm>
          <a:prstGeom prst="rect">
            <a:avLst/>
          </a:prstGeom>
        </p:spPr>
        <p:txBody>
          <a:bodyPr wrap="square">
            <a:spAutoFit/>
          </a:bodyPr>
          <a:lstStyle/>
          <a:p>
            <a:r>
              <a:rPr lang="zh-CN" altLang="en-US" sz="1600" b="1" dirty="0" smtClean="0">
                <a:solidFill>
                  <a:srgbClr val="C00000"/>
                </a:solidFill>
              </a:rPr>
              <a:t>当前智能社区集成方法有两种模式：</a:t>
            </a:r>
            <a:endParaRPr lang="en-US" altLang="zh-CN" sz="1600" b="1" dirty="0" smtClean="0">
              <a:solidFill>
                <a:srgbClr val="C00000"/>
              </a:solidFill>
            </a:endParaRPr>
          </a:p>
          <a:p>
            <a:endParaRPr lang="en-US" altLang="zh-CN" sz="800" b="1" dirty="0" smtClean="0">
              <a:solidFill>
                <a:srgbClr val="C00000"/>
              </a:solidFill>
            </a:endParaRPr>
          </a:p>
          <a:p>
            <a:pPr>
              <a:lnSpc>
                <a:spcPts val="1800"/>
              </a:lnSpc>
            </a:pPr>
            <a:r>
              <a:rPr lang="zh-CN" altLang="en-US" sz="1400" b="1" dirty="0" smtClean="0">
                <a:latin typeface="宋体" pitchFamily="2" charset="-122"/>
                <a:ea typeface="宋体" pitchFamily="2" charset="-122"/>
              </a:rPr>
              <a:t>（</a:t>
            </a:r>
            <a:r>
              <a:rPr lang="en-US" altLang="zh-CN" sz="1400" b="1" dirty="0" smtClean="0">
                <a:latin typeface="宋体" pitchFamily="2" charset="-122"/>
                <a:ea typeface="宋体" pitchFamily="2" charset="-122"/>
              </a:rPr>
              <a:t>1</a:t>
            </a:r>
            <a:r>
              <a:rPr lang="zh-CN" altLang="en-US" sz="1400" b="1" dirty="0" smtClean="0">
                <a:latin typeface="宋体" pitchFamily="2" charset="-122"/>
                <a:ea typeface="宋体" pitchFamily="2" charset="-122"/>
              </a:rPr>
              <a:t>）一种被称为子系统集成模式</a:t>
            </a:r>
            <a:r>
              <a:rPr lang="zh-CN" altLang="en-US" sz="1400" dirty="0" smtClean="0">
                <a:latin typeface="宋体" pitchFamily="2" charset="-122"/>
                <a:ea typeface="宋体" pitchFamily="2" charset="-122"/>
              </a:rPr>
              <a:t>，也就是各子系统操作和管理软件可以不在同一个计算机平台上，社区中央管理机在系统集成时，需要与各子系统之间建立通信协议，此种方式难度较高；</a:t>
            </a:r>
            <a:endParaRPr lang="en-US" altLang="zh-CN" sz="1400" dirty="0" smtClean="0">
              <a:latin typeface="宋体" pitchFamily="2" charset="-122"/>
              <a:ea typeface="宋体" pitchFamily="2" charset="-122"/>
            </a:endParaRPr>
          </a:p>
          <a:p>
            <a:endParaRPr lang="en-US" altLang="zh-CN" sz="800" dirty="0" smtClean="0">
              <a:latin typeface="宋体" pitchFamily="2" charset="-122"/>
              <a:ea typeface="宋体" pitchFamily="2" charset="-122"/>
            </a:endParaRPr>
          </a:p>
          <a:p>
            <a:r>
              <a:rPr lang="zh-CN" altLang="en-US" sz="1400" b="1" dirty="0" smtClean="0">
                <a:latin typeface="宋体" pitchFamily="2" charset="-122"/>
                <a:ea typeface="宋体" pitchFamily="2" charset="-122"/>
              </a:rPr>
              <a:t>（</a:t>
            </a:r>
            <a:r>
              <a:rPr lang="en-US" altLang="zh-CN" sz="1400" b="1" dirty="0" smtClean="0">
                <a:latin typeface="宋体" pitchFamily="2" charset="-122"/>
                <a:ea typeface="宋体" pitchFamily="2" charset="-122"/>
              </a:rPr>
              <a:t>2</a:t>
            </a:r>
            <a:r>
              <a:rPr lang="zh-CN" altLang="en-US" sz="1400" b="1" dirty="0" smtClean="0">
                <a:latin typeface="宋体" pitchFamily="2" charset="-122"/>
                <a:ea typeface="宋体" pitchFamily="2" charset="-122"/>
              </a:rPr>
              <a:t>）另一种是控制器集成模式</a:t>
            </a:r>
            <a:r>
              <a:rPr lang="zh-CN" altLang="en-US" sz="1400" dirty="0" smtClean="0">
                <a:latin typeface="宋体" pitchFamily="2" charset="-122"/>
                <a:ea typeface="宋体" pitchFamily="2" charset="-122"/>
              </a:rPr>
              <a:t>，统一操作系统</a:t>
            </a:r>
            <a:r>
              <a:rPr lang="zh-CN" altLang="en-US" sz="1400" dirty="0" smtClean="0"/>
              <a:t>。</a:t>
            </a:r>
            <a:endParaRPr lang="zh-CN" altLang="en-US" sz="1400" dirty="0"/>
          </a:p>
        </p:txBody>
      </p:sp>
      <p:grpSp>
        <p:nvGrpSpPr>
          <p:cNvPr id="10" name="组合 9"/>
          <p:cNvGrpSpPr/>
          <p:nvPr/>
        </p:nvGrpSpPr>
        <p:grpSpPr>
          <a:xfrm>
            <a:off x="1214414" y="1357298"/>
            <a:ext cx="7286677" cy="3214710"/>
            <a:chOff x="1071537" y="1500174"/>
            <a:chExt cx="7286677" cy="3214710"/>
          </a:xfrm>
        </p:grpSpPr>
        <p:graphicFrame>
          <p:nvGraphicFramePr>
            <p:cNvPr id="5" name="图示 4"/>
            <p:cNvGraphicFramePr/>
            <p:nvPr/>
          </p:nvGraphicFramePr>
          <p:xfrm>
            <a:off x="1142976" y="1500174"/>
            <a:ext cx="7215238" cy="3214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矩形 6"/>
            <p:cNvSpPr/>
            <p:nvPr/>
          </p:nvSpPr>
          <p:spPr>
            <a:xfrm>
              <a:off x="1071537" y="1785926"/>
              <a:ext cx="357190" cy="2677656"/>
            </a:xfrm>
            <a:prstGeom prst="rect">
              <a:avLst/>
            </a:prstGeom>
            <a:solidFill>
              <a:schemeClr val="accent3">
                <a:lumMod val="40000"/>
                <a:lumOff val="60000"/>
              </a:schemeClr>
            </a:solidFill>
          </p:spPr>
          <p:txBody>
            <a:bodyPr wrap="square">
              <a:spAutoFit/>
            </a:bodyPr>
            <a:lstStyle/>
            <a:p>
              <a:r>
                <a:rPr lang="zh-CN" altLang="en-US" sz="1400" b="1" dirty="0" smtClean="0"/>
                <a:t>智能化住宅小区的发展动向</a:t>
              </a:r>
              <a:endParaRPr lang="zh-CN" altLang="en-US" sz="1400" dirty="0"/>
            </a:p>
          </p:txBody>
        </p:sp>
        <p:sp>
          <p:nvSpPr>
            <p:cNvPr id="9" name="等腰三角形 8"/>
            <p:cNvSpPr/>
            <p:nvPr/>
          </p:nvSpPr>
          <p:spPr>
            <a:xfrm rot="16200000">
              <a:off x="142843" y="3000372"/>
              <a:ext cx="2714644" cy="142876"/>
            </a:xfrm>
            <a:prstGeom prst="triangl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1" name="图示 10"/>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785786" y="1428736"/>
          <a:ext cx="392909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3"/>
          <p:cNvGraphicFramePr>
            <a:graphicFrameLocks noGrp="1"/>
          </p:cNvGraphicFramePr>
          <p:nvPr>
            <p:ph idx="1"/>
          </p:nvPr>
        </p:nvGraphicFramePr>
        <p:xfrm>
          <a:off x="5286380" y="2857496"/>
          <a:ext cx="3000396" cy="16430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矩形 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a:spLocks noGrp="1"/>
          </p:cNvSpPr>
          <p:nvPr>
            <p:ph type="title"/>
          </p:nvPr>
        </p:nvSpPr>
        <p:spPr>
          <a:xfrm>
            <a:off x="628680" y="0"/>
            <a:ext cx="8229600" cy="1143000"/>
          </a:xfrm>
        </p:spPr>
        <p:txBody>
          <a:bodyPr>
            <a:normAutofit/>
          </a:bodyPr>
          <a:lstStyle/>
          <a:p>
            <a:pPr algn="l" eaLnBrk="1" hangingPunct="1"/>
            <a:r>
              <a:rPr lang="zh-CN" altLang="en-US" sz="2800" b="1" dirty="0">
                <a:solidFill>
                  <a:schemeClr val="bg1"/>
                </a:solidFill>
                <a:latin typeface="微软雅黑" pitchFamily="34" charset="-122"/>
                <a:ea typeface="微软雅黑" pitchFamily="34" charset="-122"/>
              </a:rPr>
              <a:t>目录</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42852"/>
            <a:ext cx="4786346" cy="714356"/>
          </a:xfrm>
        </p:spPr>
        <p:txBody>
          <a:bodyPr>
            <a:normAutofit/>
          </a:bodyPr>
          <a:lstStyle/>
          <a:p>
            <a:r>
              <a:rPr lang="en-US" altLang="en-US" sz="2800" b="1" dirty="0" smtClean="0">
                <a:solidFill>
                  <a:schemeClr val="bg1"/>
                </a:solidFill>
                <a:latin typeface="微软雅黑" pitchFamily="34" charset="-122"/>
                <a:ea typeface="微软雅黑" pitchFamily="34" charset="-122"/>
              </a:rPr>
              <a:t>8.2.</a:t>
            </a:r>
            <a:r>
              <a:rPr lang="en-US" altLang="zh-CN" sz="2800" b="1" dirty="0" smtClean="0">
                <a:solidFill>
                  <a:schemeClr val="bg1"/>
                </a:solidFill>
                <a:latin typeface="微软雅黑" pitchFamily="34" charset="-122"/>
                <a:ea typeface="微软雅黑" pitchFamily="34" charset="-122"/>
              </a:rPr>
              <a:t>1</a:t>
            </a:r>
            <a:r>
              <a:rPr lang="zh-CN" altLang="en-US" sz="2800" b="1" dirty="0" smtClean="0">
                <a:solidFill>
                  <a:schemeClr val="bg1"/>
                </a:solidFill>
                <a:latin typeface="微软雅黑" pitchFamily="34" charset="-122"/>
                <a:ea typeface="微软雅黑" pitchFamily="34" charset="-122"/>
              </a:rPr>
              <a:t>智能建筑的概念</a:t>
            </a:r>
          </a:p>
        </p:txBody>
      </p:sp>
      <p:sp>
        <p:nvSpPr>
          <p:cNvPr id="7" name="Rectangle 1"/>
          <p:cNvSpPr>
            <a:spLocks noChangeArrowheads="1"/>
          </p:cNvSpPr>
          <p:nvPr/>
        </p:nvSpPr>
        <p:spPr bwMode="auto">
          <a:xfrm>
            <a:off x="571472" y="1137898"/>
            <a:ext cx="7929618" cy="5078313"/>
          </a:xfrm>
          <a:prstGeom prst="rect">
            <a:avLst/>
          </a:prstGeom>
          <a:noFill/>
          <a:ln w="9525">
            <a:solidFill>
              <a:schemeClr val="bg1">
                <a:lumMod val="65000"/>
              </a:schemeClr>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00000"/>
              </a:lnSpc>
              <a:spcBef>
                <a:spcPct val="0"/>
              </a:spcBef>
              <a:spcAft>
                <a:spcPct val="0"/>
              </a:spcAft>
              <a:buClrTx/>
              <a:buSzTx/>
              <a:buFontTx/>
              <a:buNone/>
              <a:tabLst/>
            </a:pPr>
            <a:endParaRPr lang="en-US" altLang="zh-CN" sz="800" b="1" dirty="0" smtClean="0">
              <a:solidFill>
                <a:srgbClr val="0000FF"/>
              </a:solidFill>
              <a:ea typeface="楷体_GB2312"/>
            </a:endParaRPr>
          </a:p>
          <a:p>
            <a:pPr marL="0" marR="0" lvl="0" indent="236538" algn="l" defTabSz="914400" rtl="0" eaLnBrk="1" fontAlgn="base" latinLnBrk="0" hangingPunct="1">
              <a:lnSpc>
                <a:spcPct val="100000"/>
              </a:lnSpc>
              <a:spcBef>
                <a:spcPct val="0"/>
              </a:spcBef>
              <a:spcAft>
                <a:spcPct val="0"/>
              </a:spcAft>
              <a:buClrTx/>
              <a:buSzTx/>
              <a:buFontTx/>
              <a:buNone/>
              <a:tabLst/>
            </a:pPr>
            <a:r>
              <a:rPr lang="en-US" altLang="zh-CN" b="1" dirty="0" smtClean="0">
                <a:solidFill>
                  <a:srgbClr val="0000FF"/>
                </a:solidFill>
                <a:ea typeface="楷体_GB2312"/>
              </a:rPr>
              <a:t>1.</a:t>
            </a:r>
            <a:r>
              <a:rPr lang="zh-CN" altLang="en-US" b="1" dirty="0" smtClean="0">
                <a:solidFill>
                  <a:srgbClr val="0000FF"/>
                </a:solidFill>
                <a:ea typeface="楷体_GB2312"/>
              </a:rPr>
              <a:t>美国对智能建筑的定义</a:t>
            </a:r>
            <a:endParaRPr lang="en-US" altLang="zh-CN" b="1" dirty="0" smtClean="0">
              <a:solidFill>
                <a:srgbClr val="0000FF"/>
              </a:solidFill>
              <a:ea typeface="楷体_GB2312"/>
            </a:endParaRPr>
          </a:p>
          <a:p>
            <a:pPr marL="0" marR="0" lvl="0" indent="236538" algn="l" defTabSz="914400" rtl="0" eaLnBrk="1" fontAlgn="base" latinLnBrk="0" hangingPunct="1">
              <a:lnSpc>
                <a:spcPct val="100000"/>
              </a:lnSpc>
              <a:spcBef>
                <a:spcPct val="0"/>
              </a:spcBef>
              <a:spcAft>
                <a:spcPct val="0"/>
              </a:spcAft>
              <a:buClrTx/>
              <a:buSzTx/>
              <a:buFontTx/>
              <a:buNone/>
              <a:tabLst/>
            </a:pPr>
            <a:endParaRPr lang="zh-CN" altLang="en-US" sz="800" b="1" dirty="0" smtClean="0">
              <a:solidFill>
                <a:srgbClr val="0000FF"/>
              </a:solidFill>
              <a:ea typeface="楷体_GB231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美国智能建筑学会</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(American Intelligent Building Institute</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AIBI)</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认为智能建筑是根据建筑结构、建筑系统、建筑设施</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服务设施</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、建筑管理</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个要素以及它们之间的内在关系的最优化配置，该建筑能提供一个既投资合理，又拥有高效优质的服务，使人们工作和生活舒适便利的环境。</a:t>
            </a:r>
            <a:endPar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236538" fontAlgn="base">
              <a:spcBef>
                <a:spcPct val="0"/>
              </a:spcBef>
              <a:spcAft>
                <a:spcPct val="0"/>
              </a:spcAft>
            </a:pPr>
            <a:r>
              <a:rPr lang="en-US" altLang="zh-CN" b="1" dirty="0" smtClean="0">
                <a:solidFill>
                  <a:srgbClr val="0000FF"/>
                </a:solidFill>
                <a:ea typeface="楷体_GB2312"/>
              </a:rPr>
              <a:t>2.</a:t>
            </a:r>
            <a:r>
              <a:rPr lang="zh-CN" altLang="en-US" b="1" dirty="0" smtClean="0">
                <a:solidFill>
                  <a:srgbClr val="0000FF"/>
                </a:solidFill>
                <a:ea typeface="楷体_GB2312"/>
              </a:rPr>
              <a:t>欧洲国家对智能建筑的定义</a:t>
            </a:r>
            <a:endParaRPr lang="en-US" altLang="zh-CN" b="1" dirty="0" smtClean="0">
              <a:solidFill>
                <a:srgbClr val="0000FF"/>
              </a:solidFill>
              <a:ea typeface="楷体_GB2312"/>
            </a:endParaRPr>
          </a:p>
          <a:p>
            <a:pPr indent="236538" fontAlgn="base">
              <a:spcBef>
                <a:spcPct val="0"/>
              </a:spcBef>
              <a:spcAft>
                <a:spcPct val="0"/>
              </a:spcAft>
            </a:pPr>
            <a:endParaRPr lang="zh-CN" altLang="en-US" sz="800" b="1" dirty="0" smtClean="0">
              <a:solidFill>
                <a:srgbClr val="0000FF"/>
              </a:solidFill>
              <a:ea typeface="楷体_GB231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所谓智能建筑是创造一种可以使用户发挥最高效率，能最有效地管理本身资源的建筑，而在硬件和设备方面的寿命成本最小。</a:t>
            </a:r>
            <a:endPar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R="0" lvl="0" indent="236538" fontAlgn="base">
              <a:lnSpc>
                <a:spcPct val="100000"/>
              </a:lnSpc>
              <a:spcBef>
                <a:spcPct val="0"/>
              </a:spcBef>
              <a:spcAft>
                <a:spcPct val="0"/>
              </a:spcAft>
              <a:buClrTx/>
              <a:buSzTx/>
              <a:buFontTx/>
              <a:buNone/>
              <a:tabLst/>
            </a:pPr>
            <a:r>
              <a:rPr lang="en-US" altLang="zh-CN" b="1" dirty="0" smtClean="0">
                <a:solidFill>
                  <a:srgbClr val="0000FF"/>
                </a:solidFill>
                <a:ea typeface="楷体_GB2312"/>
              </a:rPr>
              <a:t>3.</a:t>
            </a:r>
            <a:r>
              <a:rPr lang="zh-CN" altLang="en-US" b="1" dirty="0" smtClean="0">
                <a:solidFill>
                  <a:srgbClr val="0000FF"/>
                </a:solidFill>
                <a:ea typeface="楷体_GB2312"/>
              </a:rPr>
              <a:t>日本对智能建筑的定义</a:t>
            </a:r>
            <a:endParaRPr lang="en-US" altLang="zh-CN" b="1" dirty="0" smtClean="0">
              <a:solidFill>
                <a:srgbClr val="0000FF"/>
              </a:solidFill>
              <a:ea typeface="楷体_GB2312"/>
            </a:endParaRPr>
          </a:p>
          <a:p>
            <a:pPr marR="0" lvl="0" indent="236538" fontAlgn="base">
              <a:lnSpc>
                <a:spcPct val="100000"/>
              </a:lnSpc>
              <a:spcBef>
                <a:spcPct val="0"/>
              </a:spcBef>
              <a:spcAft>
                <a:spcPct val="0"/>
              </a:spcAft>
              <a:buClrTx/>
              <a:buSzTx/>
              <a:buFontTx/>
              <a:buNone/>
              <a:tabLst/>
            </a:pPr>
            <a:endParaRPr lang="zh-CN" altLang="en-US" sz="800" b="1" dirty="0" smtClean="0">
              <a:solidFill>
                <a:srgbClr val="0000FF"/>
              </a:solidFill>
              <a:ea typeface="楷体_GB231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日本对智能建筑的定义，主要包括以下</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个方面的内容。</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①作为收发信息和辅助管理的工具。</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②确保在里面工作的人满意和便利。</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③建筑管理合理化，以便用低廉的成本提供更周到的管理服务。</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④针对变化的社会环境、多样化复杂化的办公以及主动的经营策略做出快速灵活和经济的响应。</a:t>
            </a:r>
            <a:endParaRPr kumimoji="0" lang="zh-CN" altLang="en-US"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236538" fontAlgn="base">
              <a:spcBef>
                <a:spcPct val="0"/>
              </a:spcBef>
              <a:spcAft>
                <a:spcPct val="0"/>
              </a:spcAft>
            </a:pPr>
            <a:r>
              <a:rPr lang="en-US" altLang="zh-CN" b="1" dirty="0" smtClean="0">
                <a:solidFill>
                  <a:srgbClr val="0000FF"/>
                </a:solidFill>
                <a:ea typeface="楷体_GB2312"/>
              </a:rPr>
              <a:t>4.</a:t>
            </a:r>
            <a:r>
              <a:rPr lang="zh-CN" altLang="en-US" b="1" dirty="0" smtClean="0">
                <a:solidFill>
                  <a:srgbClr val="0000FF"/>
                </a:solidFill>
                <a:ea typeface="楷体_GB2312"/>
              </a:rPr>
              <a:t>新加坡智能建筑定义</a:t>
            </a:r>
            <a:endParaRPr lang="en-US" altLang="zh-CN" b="1" dirty="0" smtClean="0">
              <a:solidFill>
                <a:srgbClr val="0000FF"/>
              </a:solidFill>
              <a:ea typeface="楷体_GB2312"/>
            </a:endParaRPr>
          </a:p>
          <a:p>
            <a:pPr indent="236538" fontAlgn="base">
              <a:spcBef>
                <a:spcPct val="0"/>
              </a:spcBef>
              <a:spcAft>
                <a:spcPct val="0"/>
              </a:spcAft>
            </a:pPr>
            <a:endParaRPr lang="zh-CN" altLang="en-US" sz="800" b="1" dirty="0" smtClean="0">
              <a:solidFill>
                <a:srgbClr val="0000FF"/>
              </a:solidFill>
              <a:ea typeface="楷体_GB2312"/>
            </a:endParaRPr>
          </a:p>
          <a:p>
            <a:pPr marL="0" marR="0" lvl="0" indent="236538"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新加坡智能建筑必须具备</a:t>
            </a:r>
            <a:r>
              <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个条件，一是具有保安、消防与环境控制等自动化控制系统，以及自动调节大厦内的温度、湿度、灯光等参数的各种设施，以创造舒适安全的环境，二是具有良好的通信网络设施使数据能在大厦内流通，三是能够提供足够的对外通信设施与能力。</a:t>
            </a:r>
            <a:endParaRPr kumimoji="0" lang="en-US" altLang="zh-CN" sz="14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endParaRPr>
          </a:p>
          <a:p>
            <a:pPr marL="0" marR="0" lvl="0" indent="236538" algn="l" defTabSz="914400" rtl="0" eaLnBrk="0" fontAlgn="base" latinLnBrk="0" hangingPunct="0">
              <a:lnSpc>
                <a:spcPct val="100000"/>
              </a:lnSpc>
              <a:spcBef>
                <a:spcPct val="0"/>
              </a:spcBef>
              <a:spcAft>
                <a:spcPct val="0"/>
              </a:spcAft>
              <a:buClrTx/>
              <a:buSzTx/>
              <a:buFontTx/>
              <a:buNone/>
              <a:tabLst/>
            </a:pPr>
            <a:endParaRPr kumimoji="0" lang="zh-CN" altLang="en-US" sz="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8" name="图示 7"/>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 y="142852"/>
            <a:ext cx="4429156" cy="714356"/>
          </a:xfrm>
        </p:spPr>
        <p:txBody>
          <a:bodyPr>
            <a:normAutofit/>
          </a:bodyPr>
          <a:lstStyle/>
          <a:p>
            <a:r>
              <a:rPr lang="en-US" altLang="en-US" sz="2800" b="1" dirty="0" smtClean="0">
                <a:solidFill>
                  <a:schemeClr val="bg1"/>
                </a:solidFill>
                <a:latin typeface="微软雅黑" pitchFamily="34" charset="-122"/>
                <a:ea typeface="微软雅黑" pitchFamily="34" charset="-122"/>
              </a:rPr>
              <a:t>8.2.</a:t>
            </a:r>
            <a:r>
              <a:rPr lang="en-US" altLang="zh-CN" sz="2800" b="1" dirty="0" smtClean="0">
                <a:solidFill>
                  <a:schemeClr val="bg1"/>
                </a:solidFill>
                <a:latin typeface="微软雅黑" pitchFamily="34" charset="-122"/>
                <a:ea typeface="微软雅黑" pitchFamily="34" charset="-122"/>
              </a:rPr>
              <a:t>2</a:t>
            </a:r>
            <a:r>
              <a:rPr lang="zh-CN" altLang="en-US" sz="2800" b="1" dirty="0" smtClean="0">
                <a:solidFill>
                  <a:schemeClr val="bg1"/>
                </a:solidFill>
                <a:latin typeface="微软雅黑" pitchFamily="34" charset="-122"/>
                <a:ea typeface="微软雅黑" pitchFamily="34" charset="-122"/>
              </a:rPr>
              <a:t>智能建筑的特点</a:t>
            </a:r>
          </a:p>
        </p:txBody>
      </p:sp>
      <p:sp>
        <p:nvSpPr>
          <p:cNvPr id="30721" name="Rectangle 1"/>
          <p:cNvSpPr>
            <a:spLocks noChangeArrowheads="1"/>
          </p:cNvSpPr>
          <p:nvPr/>
        </p:nvSpPr>
        <p:spPr bwMode="auto">
          <a:xfrm>
            <a:off x="571472" y="3587969"/>
            <a:ext cx="7572428" cy="2769989"/>
          </a:xfrm>
          <a:prstGeom prst="rect">
            <a:avLst/>
          </a:prstGeom>
          <a:noFill/>
          <a:ln w="9525">
            <a:solidFill>
              <a:schemeClr val="bg1">
                <a:lumMod val="65000"/>
              </a:schemeClr>
            </a:solidFill>
            <a:prstDash val="dash"/>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00000"/>
              </a:lnSpc>
              <a:spcBef>
                <a:spcPct val="0"/>
              </a:spcBef>
              <a:spcAft>
                <a:spcPct val="0"/>
              </a:spcAft>
              <a:buClrTx/>
              <a:buSzTx/>
              <a:buFontTx/>
              <a:buNone/>
              <a:tabLst/>
            </a:pPr>
            <a:endParaRPr lang="en-US" altLang="zh-CN" sz="800" b="1" dirty="0" smtClean="0">
              <a:solidFill>
                <a:srgbClr val="0000FF"/>
              </a:solidFill>
              <a:ea typeface="楷体_GB2312"/>
            </a:endParaRPr>
          </a:p>
          <a:p>
            <a:pPr marL="0" marR="0" lvl="0" indent="236538" algn="l" defTabSz="914400" rtl="0" eaLnBrk="1" fontAlgn="base" latinLnBrk="0" hangingPunct="1">
              <a:lnSpc>
                <a:spcPct val="100000"/>
              </a:lnSpc>
              <a:spcBef>
                <a:spcPct val="0"/>
              </a:spcBef>
              <a:spcAft>
                <a:spcPct val="0"/>
              </a:spcAft>
              <a:buClrTx/>
              <a:buSzTx/>
              <a:buFontTx/>
              <a:buNone/>
              <a:tabLst/>
            </a:pPr>
            <a:r>
              <a:rPr lang="zh-CN" altLang="en-US" b="1" dirty="0" smtClean="0">
                <a:solidFill>
                  <a:srgbClr val="0000FF"/>
                </a:solidFill>
                <a:ea typeface="楷体_GB2312"/>
              </a:rPr>
              <a:t>智能建筑的主要特点： </a:t>
            </a:r>
            <a:endParaRPr lang="en-US" altLang="zh-CN" b="1" dirty="0" smtClean="0">
              <a:solidFill>
                <a:srgbClr val="0000FF"/>
              </a:solidFill>
              <a:ea typeface="楷体_GB2312"/>
            </a:endParaRPr>
          </a:p>
          <a:p>
            <a:pPr marL="0" marR="0" lvl="0" indent="236538" algn="l" defTabSz="914400" rtl="0" eaLnBrk="1" fontAlgn="base" latinLnBrk="0" hangingPunct="1">
              <a:lnSpc>
                <a:spcPct val="100000"/>
              </a:lnSpc>
              <a:spcBef>
                <a:spcPct val="0"/>
              </a:spcBef>
              <a:spcAft>
                <a:spcPct val="0"/>
              </a:spcAft>
              <a:buClrTx/>
              <a:buSzTx/>
              <a:buFontTx/>
              <a:buNone/>
              <a:tabLst/>
            </a:pPr>
            <a:endParaRPr lang="zh-CN" altLang="en-US" sz="800" b="1" dirty="0" smtClean="0">
              <a:solidFill>
                <a:srgbClr val="0000FF"/>
              </a:solidFill>
              <a:ea typeface="楷体_GB2312"/>
            </a:endParaRPr>
          </a:p>
          <a:p>
            <a:pPr marL="0" marR="0" lvl="0" indent="236538" algn="l" defTabSz="914400" rtl="0" eaLnBrk="0" fontAlgn="base" latinLnBrk="0" hangingPunct="0">
              <a:lnSpc>
                <a:spcPts val="2100"/>
              </a:lnSpc>
              <a:spcBef>
                <a:spcPct val="0"/>
              </a:spcBef>
              <a:spcAft>
                <a:spcPct val="0"/>
              </a:spcAft>
              <a:buClrTx/>
              <a:buSzTx/>
              <a:buFontTx/>
              <a:buNone/>
              <a:tabLst/>
            </a:pPr>
            <a:r>
              <a:rPr lang="en-US" altLang="zh-CN" sz="1400" b="1" dirty="0" smtClean="0">
                <a:solidFill>
                  <a:srgbClr val="C00000"/>
                </a:solidFill>
                <a:ea typeface="楷体_GB2312"/>
              </a:rPr>
              <a:t>1)</a:t>
            </a:r>
            <a:r>
              <a:rPr lang="zh-CN" altLang="en-US" sz="1400" b="1" dirty="0" smtClean="0">
                <a:solidFill>
                  <a:srgbClr val="C00000"/>
                </a:solidFill>
                <a:ea typeface="楷体_GB2312"/>
              </a:rPr>
              <a:t>智能建筑的复杂性特征</a:t>
            </a:r>
            <a:endParaRPr lang="en-US" altLang="zh-CN" sz="1400" b="1" dirty="0" smtClean="0">
              <a:solidFill>
                <a:srgbClr val="C00000"/>
              </a:solidFill>
              <a:ea typeface="楷体_GB2312"/>
            </a:endParaRPr>
          </a:p>
          <a:p>
            <a:pPr marL="0" marR="0" lvl="0" indent="236538" algn="l" defTabSz="914400" rtl="0" eaLnBrk="0" fontAlgn="base" latinLnBrk="0" hangingPunct="0">
              <a:lnSpc>
                <a:spcPts val="2100"/>
              </a:lnSpc>
              <a:spcBef>
                <a:spcPct val="0"/>
              </a:spcBef>
              <a:spcAft>
                <a:spcPct val="0"/>
              </a:spcAft>
              <a:buClrTx/>
              <a:buSzTx/>
              <a:buFontTx/>
              <a:buNone/>
              <a:tabLst/>
            </a:pPr>
            <a:r>
              <a:rPr kumimoji="0" lang="en-US" altLang="zh-CN" sz="1200" b="1" i="0" u="none" strike="noStrike" cap="none" normalizeH="0" dirty="0" smtClean="0">
                <a:ln>
                  <a:noFill/>
                </a:ln>
                <a:solidFill>
                  <a:srgbClr val="000000"/>
                </a:solidFill>
                <a:effectLst/>
                <a:latin typeface="Times New Roman" pitchFamily="18" charset="0"/>
                <a:ea typeface="楷体_GB2312"/>
                <a:cs typeface="宋体" pitchFamily="2" charset="-122"/>
              </a:rPr>
              <a:t>   </a:t>
            </a:r>
            <a:r>
              <a:rPr lang="zh-CN" altLang="en-US" sz="1200" dirty="0" smtClean="0">
                <a:ea typeface="楷体_GB2312"/>
              </a:rPr>
              <a:t>有舒适性、高效性、方便性、适应性、安全性和可靠性的特征。</a:t>
            </a:r>
          </a:p>
          <a:p>
            <a:pPr indent="236538" eaLnBrk="0" fontAlgn="base" hangingPunct="0">
              <a:lnSpc>
                <a:spcPts val="2100"/>
              </a:lnSpc>
              <a:spcBef>
                <a:spcPct val="0"/>
              </a:spcBef>
              <a:spcAft>
                <a:spcPct val="0"/>
              </a:spcAft>
            </a:pPr>
            <a:r>
              <a:rPr lang="en-US" altLang="zh-CN" sz="1400" b="1" dirty="0" smtClean="0">
                <a:solidFill>
                  <a:srgbClr val="C00000"/>
                </a:solidFill>
                <a:ea typeface="楷体_GB2312"/>
              </a:rPr>
              <a:t>2)</a:t>
            </a:r>
            <a:r>
              <a:rPr lang="zh-CN" altLang="en-US" sz="1400" b="1" dirty="0" smtClean="0">
                <a:solidFill>
                  <a:srgbClr val="C00000"/>
                </a:solidFill>
                <a:ea typeface="楷体_GB2312"/>
              </a:rPr>
              <a:t>智能建筑的开放性特征</a:t>
            </a:r>
            <a:endParaRPr lang="en-US" altLang="zh-CN" sz="1400" b="1" dirty="0" smtClean="0">
              <a:solidFill>
                <a:srgbClr val="C00000"/>
              </a:solidFill>
              <a:ea typeface="楷体_GB2312"/>
            </a:endParaRPr>
          </a:p>
          <a:p>
            <a:pPr marL="0" marR="0" lvl="0" indent="236538" algn="l" defTabSz="914400" rtl="0" eaLnBrk="0" fontAlgn="base" latinLnBrk="0" hangingPunct="0">
              <a:lnSpc>
                <a:spcPts val="2100"/>
              </a:lnSpc>
              <a:spcBef>
                <a:spcPct val="0"/>
              </a:spcBef>
              <a:spcAft>
                <a:spcPct val="0"/>
              </a:spcAft>
              <a:buClrTx/>
              <a:buSzTx/>
              <a:buFontTx/>
              <a:buNone/>
              <a:tabLst/>
            </a:pPr>
            <a:r>
              <a:rPr kumimoji="0" lang="en-US" altLang="zh-CN" sz="1200" b="1" i="0" u="none" strike="noStrike" cap="none" normalizeH="0" baseline="0" dirty="0" smtClean="0">
                <a:ln>
                  <a:noFill/>
                </a:ln>
                <a:solidFill>
                  <a:srgbClr val="000000"/>
                </a:solidFill>
                <a:effectLst/>
                <a:latin typeface="Times New Roman" pitchFamily="18" charset="0"/>
                <a:ea typeface="楷体_GB2312"/>
                <a:cs typeface="宋体" pitchFamily="2" charset="-122"/>
              </a:rPr>
              <a:t>    </a:t>
            </a:r>
            <a:r>
              <a:rPr lang="zh-CN" altLang="en-US" sz="1200" dirty="0" smtClean="0">
                <a:ea typeface="楷体_GB2312"/>
              </a:rPr>
              <a:t>智能建筑是现代科学技术与建筑科学及建筑艺术的结晶。具体体现在建筑上，其智 能化</a:t>
            </a:r>
            <a:endParaRPr lang="en-US" altLang="zh-CN" sz="1200" dirty="0" smtClean="0">
              <a:ea typeface="楷体_GB2312"/>
            </a:endParaRPr>
          </a:p>
          <a:p>
            <a:pPr marL="0" marR="0" lvl="0" indent="236538" algn="l" defTabSz="914400" rtl="0" eaLnBrk="0" fontAlgn="base" latinLnBrk="0" hangingPunct="0">
              <a:lnSpc>
                <a:spcPts val="2100"/>
              </a:lnSpc>
              <a:spcBef>
                <a:spcPct val="0"/>
              </a:spcBef>
              <a:spcAft>
                <a:spcPct val="0"/>
              </a:spcAft>
              <a:buClrTx/>
              <a:buSzTx/>
              <a:buFontTx/>
              <a:buNone/>
              <a:tabLst/>
            </a:pPr>
            <a:r>
              <a:rPr lang="en-US" altLang="zh-CN" sz="1200" dirty="0" smtClean="0">
                <a:ea typeface="楷体_GB2312"/>
              </a:rPr>
              <a:t>    </a:t>
            </a:r>
            <a:r>
              <a:rPr lang="zh-CN" altLang="en-US" sz="1200" dirty="0" smtClean="0">
                <a:ea typeface="楷体_GB2312"/>
              </a:rPr>
              <a:t>程度越来越高，因此为人们带来的学习、生活与工作的环境也越来越好。</a:t>
            </a:r>
          </a:p>
          <a:p>
            <a:pPr marR="0" lvl="0" indent="236538" eaLnBrk="0" fontAlgn="base" hangingPunct="0">
              <a:lnSpc>
                <a:spcPts val="2100"/>
              </a:lnSpc>
              <a:spcBef>
                <a:spcPct val="0"/>
              </a:spcBef>
              <a:spcAft>
                <a:spcPct val="0"/>
              </a:spcAft>
              <a:buClrTx/>
              <a:buSzTx/>
              <a:buFontTx/>
              <a:buNone/>
              <a:tabLst/>
            </a:pPr>
            <a:r>
              <a:rPr lang="en-US" altLang="zh-CN" sz="1400" b="1" dirty="0" smtClean="0">
                <a:solidFill>
                  <a:srgbClr val="C00000"/>
                </a:solidFill>
                <a:ea typeface="楷体_GB2312"/>
              </a:rPr>
              <a:t>3)</a:t>
            </a:r>
            <a:r>
              <a:rPr lang="zh-CN" altLang="en-US" sz="1400" b="1" dirty="0" smtClean="0">
                <a:solidFill>
                  <a:srgbClr val="C00000"/>
                </a:solidFill>
                <a:ea typeface="楷体_GB2312"/>
              </a:rPr>
              <a:t>智能建筑的技术先进性特征</a:t>
            </a:r>
            <a:endParaRPr lang="en-US" altLang="zh-CN" sz="1400" b="1" dirty="0" smtClean="0">
              <a:solidFill>
                <a:srgbClr val="C00000"/>
              </a:solidFill>
              <a:ea typeface="楷体_GB2312"/>
            </a:endParaRPr>
          </a:p>
          <a:p>
            <a:pPr indent="236538" eaLnBrk="0" fontAlgn="base" hangingPunct="0">
              <a:lnSpc>
                <a:spcPts val="2100"/>
              </a:lnSpc>
              <a:spcBef>
                <a:spcPct val="0"/>
              </a:spcBef>
              <a:spcAft>
                <a:spcPct val="0"/>
              </a:spcAft>
            </a:pPr>
            <a:r>
              <a:rPr kumimoji="0" lang="en-US" altLang="zh-CN" sz="1200" b="1" i="0" u="none" strike="noStrike" cap="none" normalizeH="0" baseline="0" dirty="0" smtClean="0">
                <a:ln>
                  <a:noFill/>
                </a:ln>
                <a:solidFill>
                  <a:srgbClr val="000000"/>
                </a:solidFill>
                <a:effectLst/>
                <a:latin typeface="Times New Roman" pitchFamily="18" charset="0"/>
                <a:ea typeface="楷体_GB2312"/>
                <a:cs typeface="宋体" pitchFamily="2" charset="-122"/>
              </a:rPr>
              <a:t>    </a:t>
            </a:r>
            <a:r>
              <a:rPr lang="zh-CN" altLang="en-US" sz="1200" dirty="0" smtClean="0">
                <a:ea typeface="楷体_GB2312"/>
              </a:rPr>
              <a:t>主要反映在建筑智能化系统的先进技术的应用方面，其先进技术的内涵，应该是现代办公</a:t>
            </a:r>
            <a:endParaRPr lang="en-US" altLang="zh-CN" sz="1200" dirty="0" smtClean="0">
              <a:ea typeface="楷体_GB2312"/>
            </a:endParaRPr>
          </a:p>
          <a:p>
            <a:pPr indent="236538" eaLnBrk="0" fontAlgn="base" hangingPunct="0">
              <a:lnSpc>
                <a:spcPts val="2100"/>
              </a:lnSpc>
              <a:spcBef>
                <a:spcPct val="0"/>
              </a:spcBef>
              <a:spcAft>
                <a:spcPct val="0"/>
              </a:spcAft>
            </a:pPr>
            <a:r>
              <a:rPr lang="en-US" altLang="zh-CN" sz="1200" dirty="0" smtClean="0">
                <a:ea typeface="楷体_GB2312"/>
              </a:rPr>
              <a:t>    </a:t>
            </a:r>
            <a:r>
              <a:rPr lang="zh-CN" altLang="en-US" sz="1200" dirty="0" smtClean="0">
                <a:ea typeface="楷体_GB2312"/>
              </a:rPr>
              <a:t>自动化技术、现代通信技术、计算机网络技术和自动化控制技术等的综合体现和应用。</a:t>
            </a:r>
            <a:endParaRPr lang="en-US" altLang="zh-CN" sz="1200" dirty="0" smtClean="0">
              <a:ea typeface="楷体_GB2312"/>
            </a:endParaRPr>
          </a:p>
        </p:txBody>
      </p:sp>
      <p:graphicFrame>
        <p:nvGraphicFramePr>
          <p:cNvPr id="5" name="图示 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图示 6"/>
          <p:cNvGraphicFramePr/>
          <p:nvPr/>
        </p:nvGraphicFramePr>
        <p:xfrm>
          <a:off x="714348" y="1142984"/>
          <a:ext cx="3429024" cy="235745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nvGrpSpPr>
          <p:cNvPr id="10" name="组合 9"/>
          <p:cNvGrpSpPr/>
          <p:nvPr/>
        </p:nvGrpSpPr>
        <p:grpSpPr>
          <a:xfrm>
            <a:off x="4214810" y="1214422"/>
            <a:ext cx="4000528" cy="2532066"/>
            <a:chOff x="3929058" y="3857628"/>
            <a:chExt cx="4000528" cy="2532066"/>
          </a:xfrm>
        </p:grpSpPr>
        <p:graphicFrame>
          <p:nvGraphicFramePr>
            <p:cNvPr id="8" name="图示 7"/>
            <p:cNvGraphicFramePr/>
            <p:nvPr/>
          </p:nvGraphicFramePr>
          <p:xfrm>
            <a:off x="3929058" y="3857628"/>
            <a:ext cx="4000528" cy="253206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9" name="矩形 8"/>
            <p:cNvSpPr/>
            <p:nvPr/>
          </p:nvSpPr>
          <p:spPr>
            <a:xfrm>
              <a:off x="5282223" y="4857760"/>
              <a:ext cx="1218603" cy="584775"/>
            </a:xfrm>
            <a:prstGeom prst="rect">
              <a:avLst/>
            </a:prstGeom>
            <a:solidFill>
              <a:schemeClr val="accent6">
                <a:lumMod val="20000"/>
                <a:lumOff val="80000"/>
              </a:schemeClr>
            </a:solidFill>
          </p:spPr>
          <p:txBody>
            <a:bodyPr wrap="none">
              <a:spAutoFit/>
            </a:bodyPr>
            <a:lstStyle/>
            <a:p>
              <a:pPr algn="ctr"/>
              <a:r>
                <a:rPr lang="zh-CN" altLang="en-US" sz="1600" b="1" dirty="0" smtClean="0"/>
                <a:t>智能建筑的</a:t>
              </a:r>
              <a:endParaRPr lang="en-US" altLang="zh-CN" sz="1600" b="1" dirty="0" smtClean="0"/>
            </a:p>
            <a:p>
              <a:pPr algn="ctr"/>
              <a:r>
                <a:rPr lang="zh-CN" altLang="en-US" sz="1600" b="1" dirty="0" smtClean="0"/>
                <a:t>环境特点</a:t>
              </a:r>
              <a:endParaRPr lang="zh-CN" altLang="en-US" sz="1600" dirty="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90" y="71438"/>
            <a:ext cx="5929322" cy="857232"/>
          </a:xfrm>
        </p:spPr>
        <p:txBody>
          <a:bodyPr>
            <a:normAutofit/>
          </a:bodyPr>
          <a:lstStyle/>
          <a:p>
            <a:r>
              <a:rPr lang="en-US" altLang="zh-CN" sz="2800" b="1" dirty="0" smtClean="0">
                <a:solidFill>
                  <a:schemeClr val="bg1"/>
                </a:solidFill>
                <a:latin typeface="微软雅黑" pitchFamily="34" charset="-122"/>
                <a:ea typeface="微软雅黑" pitchFamily="34" charset="-122"/>
              </a:rPr>
              <a:t>8.2.3</a:t>
            </a:r>
            <a:r>
              <a:rPr lang="zh-CN" altLang="en-US" sz="2800" b="1" dirty="0" smtClean="0">
                <a:solidFill>
                  <a:schemeClr val="bg1"/>
                </a:solidFill>
                <a:latin typeface="微软雅黑" pitchFamily="34" charset="-122"/>
                <a:ea typeface="微软雅黑" pitchFamily="34" charset="-122"/>
              </a:rPr>
              <a:t>智能建筑技术需要关注的问题</a:t>
            </a:r>
          </a:p>
        </p:txBody>
      </p:sp>
      <p:graphicFrame>
        <p:nvGraphicFramePr>
          <p:cNvPr id="10" name="图示 9"/>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0" name="组合 19"/>
          <p:cNvGrpSpPr/>
          <p:nvPr/>
        </p:nvGrpSpPr>
        <p:grpSpPr>
          <a:xfrm>
            <a:off x="642910" y="1357298"/>
            <a:ext cx="7572428" cy="4500594"/>
            <a:chOff x="1524000" y="1397000"/>
            <a:chExt cx="6548462" cy="4064000"/>
          </a:xfrm>
        </p:grpSpPr>
        <p:graphicFrame>
          <p:nvGraphicFramePr>
            <p:cNvPr id="11" name="图示 10"/>
            <p:cNvGraphicFramePr/>
            <p:nvPr/>
          </p:nvGraphicFramePr>
          <p:xfrm>
            <a:off x="1524000" y="1397000"/>
            <a:ext cx="6548462"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4" name="椭圆 13"/>
            <p:cNvSpPr/>
            <p:nvPr/>
          </p:nvSpPr>
          <p:spPr>
            <a:xfrm>
              <a:off x="1857356" y="1659286"/>
              <a:ext cx="785818" cy="698144"/>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018224" y="1659286"/>
              <a:ext cx="428628" cy="707886"/>
            </a:xfrm>
            <a:prstGeom prst="rect">
              <a:avLst/>
            </a:prstGeom>
            <a:noFill/>
          </p:spPr>
          <p:txBody>
            <a:bodyPr wrap="square" rtlCol="0">
              <a:spAutoFit/>
            </a:bodyPr>
            <a:lstStyle/>
            <a:p>
              <a:r>
                <a:rPr lang="en-US" altLang="zh-CN" sz="4000" b="1" dirty="0" smtClean="0">
                  <a:solidFill>
                    <a:schemeClr val="tx2">
                      <a:lumMod val="60000"/>
                      <a:lumOff val="40000"/>
                    </a:schemeClr>
                  </a:solidFill>
                  <a:effectLst>
                    <a:outerShdw blurRad="38100" dist="38100" dir="2700000" algn="tl">
                      <a:srgbClr val="000000">
                        <a:alpha val="43137"/>
                      </a:srgbClr>
                    </a:outerShdw>
                  </a:effectLst>
                </a:rPr>
                <a:t>1</a:t>
              </a:r>
              <a:endParaRPr lang="zh-CN" altLang="en-US" sz="4000" b="1" dirty="0">
                <a:solidFill>
                  <a:schemeClr val="tx2">
                    <a:lumMod val="60000"/>
                    <a:lumOff val="40000"/>
                  </a:schemeClr>
                </a:solidFill>
                <a:effectLst>
                  <a:outerShdw blurRad="38100" dist="38100" dir="2700000" algn="tl">
                    <a:srgbClr val="000000">
                      <a:alpha val="43137"/>
                    </a:srgbClr>
                  </a:outerShdw>
                </a:effectLst>
              </a:endParaRPr>
            </a:p>
          </p:txBody>
        </p:sp>
        <p:sp>
          <p:nvSpPr>
            <p:cNvPr id="16" name="椭圆 15"/>
            <p:cNvSpPr/>
            <p:nvPr/>
          </p:nvSpPr>
          <p:spPr>
            <a:xfrm>
              <a:off x="1857356" y="3071810"/>
              <a:ext cx="785818" cy="698144"/>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2018224" y="3071810"/>
              <a:ext cx="428628" cy="707886"/>
            </a:xfrm>
            <a:prstGeom prst="rect">
              <a:avLst/>
            </a:prstGeom>
            <a:noFill/>
          </p:spPr>
          <p:txBody>
            <a:bodyPr wrap="square" rtlCol="0">
              <a:spAutoFit/>
            </a:bodyPr>
            <a:lstStyle/>
            <a:p>
              <a:r>
                <a:rPr lang="en-US" altLang="zh-CN" sz="4000" b="1" dirty="0" smtClean="0">
                  <a:solidFill>
                    <a:schemeClr val="tx2">
                      <a:lumMod val="60000"/>
                      <a:lumOff val="40000"/>
                    </a:schemeClr>
                  </a:solidFill>
                  <a:effectLst>
                    <a:outerShdw blurRad="38100" dist="38100" dir="2700000" algn="tl">
                      <a:srgbClr val="000000">
                        <a:alpha val="43137"/>
                      </a:srgbClr>
                    </a:outerShdw>
                  </a:effectLst>
                </a:rPr>
                <a:t>2</a:t>
              </a:r>
              <a:endParaRPr lang="zh-CN" altLang="en-US" sz="4000" b="1" dirty="0">
                <a:solidFill>
                  <a:schemeClr val="tx2">
                    <a:lumMod val="60000"/>
                    <a:lumOff val="40000"/>
                  </a:schemeClr>
                </a:solidFill>
                <a:effectLst>
                  <a:outerShdw blurRad="38100" dist="38100" dir="2700000" algn="tl">
                    <a:srgbClr val="000000">
                      <a:alpha val="43137"/>
                    </a:srgbClr>
                  </a:outerShdw>
                </a:effectLst>
              </a:endParaRPr>
            </a:p>
          </p:txBody>
        </p:sp>
        <p:sp>
          <p:nvSpPr>
            <p:cNvPr id="18" name="椭圆 17"/>
            <p:cNvSpPr/>
            <p:nvPr/>
          </p:nvSpPr>
          <p:spPr>
            <a:xfrm>
              <a:off x="1857356" y="4445368"/>
              <a:ext cx="785818" cy="698144"/>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018224" y="4445368"/>
              <a:ext cx="428628" cy="707886"/>
            </a:xfrm>
            <a:prstGeom prst="rect">
              <a:avLst/>
            </a:prstGeom>
            <a:noFill/>
          </p:spPr>
          <p:txBody>
            <a:bodyPr wrap="square" rtlCol="0">
              <a:spAutoFit/>
            </a:bodyPr>
            <a:lstStyle/>
            <a:p>
              <a:r>
                <a:rPr lang="en-US" altLang="zh-CN" sz="4000" b="1" dirty="0" smtClean="0">
                  <a:solidFill>
                    <a:schemeClr val="tx2">
                      <a:lumMod val="60000"/>
                      <a:lumOff val="40000"/>
                    </a:schemeClr>
                  </a:solidFill>
                  <a:effectLst>
                    <a:outerShdw blurRad="38100" dist="38100" dir="2700000" algn="tl">
                      <a:srgbClr val="000000">
                        <a:alpha val="43137"/>
                      </a:srgbClr>
                    </a:outerShdw>
                  </a:effectLst>
                </a:rPr>
                <a:t>3</a:t>
              </a:r>
              <a:endParaRPr lang="zh-CN" altLang="en-US" sz="4000" b="1" dirty="0">
                <a:solidFill>
                  <a:schemeClr val="tx2">
                    <a:lumMod val="60000"/>
                    <a:lumOff val="40000"/>
                  </a:schemeClr>
                </a:solidFill>
                <a:effectLst>
                  <a:outerShdw blurRad="38100" dist="38100" dir="2700000" algn="tl">
                    <a:srgbClr val="000000">
                      <a:alpha val="43137"/>
                    </a:srgbClr>
                  </a:outerShdw>
                </a:effectLs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785786" y="1428736"/>
          <a:ext cx="392909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3"/>
          <p:cNvGraphicFramePr>
            <a:graphicFrameLocks noGrp="1"/>
          </p:cNvGraphicFramePr>
          <p:nvPr>
            <p:ph idx="1"/>
          </p:nvPr>
        </p:nvGraphicFramePr>
        <p:xfrm>
          <a:off x="5143504" y="3571876"/>
          <a:ext cx="3000396" cy="16430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矩形 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a:spLocks noGrp="1"/>
          </p:cNvSpPr>
          <p:nvPr>
            <p:ph type="title"/>
          </p:nvPr>
        </p:nvSpPr>
        <p:spPr>
          <a:xfrm>
            <a:off x="628680" y="0"/>
            <a:ext cx="8229600" cy="1143000"/>
          </a:xfrm>
        </p:spPr>
        <p:txBody>
          <a:bodyPr>
            <a:normAutofit/>
          </a:bodyPr>
          <a:lstStyle/>
          <a:p>
            <a:pPr algn="l" eaLnBrk="1" hangingPunct="1"/>
            <a:r>
              <a:rPr lang="zh-CN" altLang="en-US" sz="2800" b="1" dirty="0">
                <a:solidFill>
                  <a:schemeClr val="bg1"/>
                </a:solidFill>
                <a:latin typeface="微软雅黑" pitchFamily="34" charset="-122"/>
                <a:ea typeface="微软雅黑" pitchFamily="34" charset="-122"/>
              </a:rPr>
              <a:t>目录</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71736" y="1142984"/>
            <a:ext cx="3643338" cy="3000396"/>
            <a:chOff x="3786182" y="1357298"/>
            <a:chExt cx="3857652" cy="3000396"/>
          </a:xfrm>
        </p:grpSpPr>
        <p:sp>
          <p:nvSpPr>
            <p:cNvPr id="21" name="等腰三角形 20"/>
            <p:cNvSpPr/>
            <p:nvPr/>
          </p:nvSpPr>
          <p:spPr>
            <a:xfrm>
              <a:off x="3786182" y="1357298"/>
              <a:ext cx="3857652" cy="3000396"/>
            </a:xfrm>
            <a:prstGeom prst="triangle">
              <a:avLst/>
            </a:prstGeom>
            <a:solidFill>
              <a:schemeClr val="accent4">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5298987" y="1857364"/>
              <a:ext cx="773211" cy="642942"/>
            </a:xfrm>
            <a:prstGeom prst="ellipse">
              <a:avLst/>
            </a:prstGeom>
            <a:solidFill>
              <a:schemeClr val="accent3">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BAS</a:t>
              </a:r>
              <a:endParaRPr lang="zh-CN" altLang="en-US" sz="1600" dirty="0">
                <a:solidFill>
                  <a:schemeClr val="tx1"/>
                </a:solidFill>
              </a:endParaRPr>
            </a:p>
          </p:txBody>
        </p:sp>
        <p:sp>
          <p:nvSpPr>
            <p:cNvPr id="26" name="椭圆 25"/>
            <p:cNvSpPr/>
            <p:nvPr/>
          </p:nvSpPr>
          <p:spPr>
            <a:xfrm>
              <a:off x="5357818" y="2857496"/>
              <a:ext cx="714380" cy="642942"/>
            </a:xfrm>
            <a:prstGeom prst="ellipse">
              <a:avLst/>
            </a:prstGeom>
            <a:solidFill>
              <a:schemeClr val="accent3">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SIC</a:t>
              </a:r>
              <a:endParaRPr lang="zh-CN" altLang="en-US" sz="1600" dirty="0">
                <a:solidFill>
                  <a:schemeClr val="tx1"/>
                </a:solidFill>
              </a:endParaRPr>
            </a:p>
          </p:txBody>
        </p:sp>
        <p:sp>
          <p:nvSpPr>
            <p:cNvPr id="27" name="椭圆 26"/>
            <p:cNvSpPr/>
            <p:nvPr/>
          </p:nvSpPr>
          <p:spPr>
            <a:xfrm>
              <a:off x="4429124" y="3571876"/>
              <a:ext cx="714380" cy="642942"/>
            </a:xfrm>
            <a:prstGeom prst="ellipse">
              <a:avLst/>
            </a:prstGeom>
            <a:solidFill>
              <a:schemeClr val="accent3">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SIC</a:t>
              </a:r>
              <a:endParaRPr lang="zh-CN" altLang="en-US" sz="1600" dirty="0">
                <a:solidFill>
                  <a:schemeClr val="tx1"/>
                </a:solidFill>
              </a:endParaRPr>
            </a:p>
          </p:txBody>
        </p:sp>
        <p:sp>
          <p:nvSpPr>
            <p:cNvPr id="28" name="椭圆 27"/>
            <p:cNvSpPr/>
            <p:nvPr/>
          </p:nvSpPr>
          <p:spPr>
            <a:xfrm>
              <a:off x="6215074" y="3571876"/>
              <a:ext cx="714380" cy="642942"/>
            </a:xfrm>
            <a:prstGeom prst="ellipse">
              <a:avLst/>
            </a:prstGeom>
            <a:solidFill>
              <a:schemeClr val="accent3">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rPr>
                <a:t>SIC</a:t>
              </a:r>
              <a:endParaRPr lang="zh-CN" altLang="en-US" sz="1600" dirty="0">
                <a:solidFill>
                  <a:schemeClr val="tx1"/>
                </a:solidFill>
              </a:endParaRPr>
            </a:p>
          </p:txBody>
        </p:sp>
        <p:cxnSp>
          <p:nvCxnSpPr>
            <p:cNvPr id="29" name="直接连接符 28"/>
            <p:cNvCxnSpPr>
              <a:stCxn id="23" idx="4"/>
              <a:endCxn id="26" idx="0"/>
            </p:cNvCxnSpPr>
            <p:nvPr/>
          </p:nvCxnSpPr>
          <p:spPr>
            <a:xfrm rot="16200000" flipH="1">
              <a:off x="5521705" y="2664193"/>
              <a:ext cx="357190" cy="2941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7" idx="7"/>
            </p:cNvCxnSpPr>
            <p:nvPr/>
          </p:nvCxnSpPr>
          <p:spPr>
            <a:xfrm rot="10800000" flipV="1">
              <a:off x="5038886" y="3357561"/>
              <a:ext cx="390371" cy="3084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6" idx="5"/>
              <a:endCxn id="28" idx="1"/>
            </p:cNvCxnSpPr>
            <p:nvPr/>
          </p:nvCxnSpPr>
          <p:spPr>
            <a:xfrm rot="16200000" flipH="1">
              <a:off x="6013760" y="3360100"/>
              <a:ext cx="259752" cy="35211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5745074" y="2549719"/>
              <a:ext cx="470000" cy="307777"/>
            </a:xfrm>
            <a:prstGeom prst="rect">
              <a:avLst/>
            </a:prstGeom>
          </p:spPr>
          <p:txBody>
            <a:bodyPr wrap="none">
              <a:spAutoFit/>
            </a:bodyPr>
            <a:lstStyle/>
            <a:p>
              <a:pPr algn="ctr"/>
              <a:r>
                <a:rPr lang="en-US" altLang="zh-CN" sz="1400" dirty="0" smtClean="0"/>
                <a:t>PDS</a:t>
              </a:r>
              <a:endParaRPr lang="zh-CN" altLang="en-US" sz="1400" dirty="0"/>
            </a:p>
          </p:txBody>
        </p:sp>
        <p:sp>
          <p:nvSpPr>
            <p:cNvPr id="33" name="矩形 32"/>
            <p:cNvSpPr/>
            <p:nvPr/>
          </p:nvSpPr>
          <p:spPr>
            <a:xfrm>
              <a:off x="4714876" y="3143248"/>
              <a:ext cx="470000" cy="307777"/>
            </a:xfrm>
            <a:prstGeom prst="rect">
              <a:avLst/>
            </a:prstGeom>
          </p:spPr>
          <p:txBody>
            <a:bodyPr wrap="none">
              <a:spAutoFit/>
            </a:bodyPr>
            <a:lstStyle/>
            <a:p>
              <a:pPr algn="ctr"/>
              <a:r>
                <a:rPr lang="en-US" altLang="zh-CN" sz="1400" dirty="0" smtClean="0"/>
                <a:t>PDS</a:t>
              </a:r>
              <a:endParaRPr lang="zh-CN" altLang="en-US" sz="1400" dirty="0"/>
            </a:p>
          </p:txBody>
        </p:sp>
        <p:sp>
          <p:nvSpPr>
            <p:cNvPr id="34" name="矩形 33"/>
            <p:cNvSpPr/>
            <p:nvPr/>
          </p:nvSpPr>
          <p:spPr>
            <a:xfrm>
              <a:off x="5643570" y="3571876"/>
              <a:ext cx="470000" cy="307777"/>
            </a:xfrm>
            <a:prstGeom prst="rect">
              <a:avLst/>
            </a:prstGeom>
          </p:spPr>
          <p:txBody>
            <a:bodyPr wrap="none">
              <a:spAutoFit/>
            </a:bodyPr>
            <a:lstStyle/>
            <a:p>
              <a:pPr algn="ctr"/>
              <a:r>
                <a:rPr lang="en-US" altLang="zh-CN" sz="1400" dirty="0" smtClean="0"/>
                <a:t>PDS</a:t>
              </a:r>
              <a:endParaRPr lang="zh-CN" altLang="en-US" sz="1400" dirty="0"/>
            </a:p>
          </p:txBody>
        </p:sp>
      </p:grpSp>
      <p:sp>
        <p:nvSpPr>
          <p:cNvPr id="2" name="标题 1"/>
          <p:cNvSpPr>
            <a:spLocks noGrp="1"/>
          </p:cNvSpPr>
          <p:nvPr>
            <p:ph type="title"/>
          </p:nvPr>
        </p:nvSpPr>
        <p:spPr>
          <a:xfrm>
            <a:off x="385762" y="214290"/>
            <a:ext cx="3900486" cy="582594"/>
          </a:xfrm>
        </p:spPr>
        <p:txBody>
          <a:bodyPr>
            <a:normAutofit/>
          </a:bodyPr>
          <a:lstStyle/>
          <a:p>
            <a:r>
              <a:rPr lang="en-US" altLang="zh-CN" sz="2800" b="1" dirty="0" smtClean="0">
                <a:solidFill>
                  <a:schemeClr val="bg1"/>
                </a:solidFill>
                <a:latin typeface="微软雅黑" pitchFamily="34" charset="-122"/>
                <a:ea typeface="微软雅黑" pitchFamily="34" charset="-122"/>
              </a:rPr>
              <a:t>8.3.1</a:t>
            </a:r>
            <a:r>
              <a:rPr lang="zh-CN" altLang="en-US" sz="2800" b="1" dirty="0" smtClean="0">
                <a:solidFill>
                  <a:schemeClr val="bg1"/>
                </a:solidFill>
                <a:latin typeface="微软雅黑" pitchFamily="34" charset="-122"/>
                <a:ea typeface="微软雅黑" pitchFamily="34" charset="-122"/>
              </a:rPr>
              <a:t>智能建筑的组成</a:t>
            </a:r>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5" name="组合 24"/>
          <p:cNvGrpSpPr/>
          <p:nvPr/>
        </p:nvGrpSpPr>
        <p:grpSpPr>
          <a:xfrm>
            <a:off x="285720" y="1702937"/>
            <a:ext cx="8572528" cy="2177629"/>
            <a:chOff x="285720" y="1738630"/>
            <a:chExt cx="8572528" cy="2018290"/>
          </a:xfrm>
        </p:grpSpPr>
        <p:sp>
          <p:nvSpPr>
            <p:cNvPr id="12" name="矩形 11"/>
            <p:cNvSpPr/>
            <p:nvPr/>
          </p:nvSpPr>
          <p:spPr>
            <a:xfrm>
              <a:off x="285720" y="3357561"/>
              <a:ext cx="2428892" cy="399359"/>
            </a:xfrm>
            <a:prstGeom prst="rect">
              <a:avLst/>
            </a:prstGeom>
            <a:solidFill>
              <a:schemeClr val="accent3">
                <a:lumMod val="20000"/>
                <a:lumOff val="80000"/>
              </a:schemeClr>
            </a:solidFill>
          </p:spPr>
          <p:txBody>
            <a:bodyPr wrap="square">
              <a:spAutoFit/>
            </a:bodyPr>
            <a:lstStyle/>
            <a:p>
              <a:pPr algn="ctr"/>
              <a:r>
                <a:rPr lang="zh-CN" altLang="en-US" sz="1100" dirty="0" smtClean="0"/>
                <a:t>办公自动化系统</a:t>
              </a:r>
              <a:r>
                <a:rPr lang="en-US" altLang="en-US" sz="1100" dirty="0" smtClean="0"/>
                <a:t>OAS</a:t>
              </a:r>
            </a:p>
            <a:p>
              <a:pPr algn="ctr"/>
              <a:r>
                <a:rPr lang="zh-CN" altLang="en-US" sz="1100" dirty="0" smtClean="0"/>
                <a:t>（</a:t>
              </a:r>
              <a:r>
                <a:rPr lang="en-US" altLang="en-US" sz="1100" dirty="0" smtClean="0"/>
                <a:t>Office Automation System</a:t>
              </a:r>
              <a:r>
                <a:rPr lang="zh-CN" altLang="en-US" sz="1100" dirty="0" smtClean="0"/>
                <a:t>，</a:t>
              </a:r>
              <a:r>
                <a:rPr lang="en-US" altLang="en-US" sz="1100" dirty="0" smtClean="0"/>
                <a:t> OAS</a:t>
              </a:r>
              <a:r>
                <a:rPr lang="zh-CN" altLang="en-US" sz="1100" dirty="0" smtClean="0"/>
                <a:t>）</a:t>
              </a:r>
            </a:p>
          </p:txBody>
        </p:sp>
        <p:sp>
          <p:nvSpPr>
            <p:cNvPr id="6" name="矩形 5"/>
            <p:cNvSpPr/>
            <p:nvPr/>
          </p:nvSpPr>
          <p:spPr>
            <a:xfrm>
              <a:off x="5072066" y="1738630"/>
              <a:ext cx="2857520" cy="430887"/>
            </a:xfrm>
            <a:prstGeom prst="rect">
              <a:avLst/>
            </a:prstGeom>
            <a:solidFill>
              <a:schemeClr val="accent3">
                <a:lumMod val="20000"/>
                <a:lumOff val="80000"/>
              </a:schemeClr>
            </a:solidFill>
          </p:spPr>
          <p:txBody>
            <a:bodyPr wrap="square">
              <a:spAutoFit/>
            </a:bodyPr>
            <a:lstStyle/>
            <a:p>
              <a:pPr algn="ctr"/>
              <a:r>
                <a:rPr lang="zh-CN" altLang="en-US" sz="1100" dirty="0" smtClean="0"/>
                <a:t>楼宇自动化系统</a:t>
              </a:r>
              <a:r>
                <a:rPr lang="en-US" sz="1100" dirty="0" smtClean="0"/>
                <a:t>BAS</a:t>
              </a:r>
            </a:p>
            <a:p>
              <a:pPr algn="ctr"/>
              <a:r>
                <a:rPr lang="zh-CN" altLang="en-US" sz="1100" dirty="0" smtClean="0"/>
                <a:t>（</a:t>
              </a:r>
              <a:r>
                <a:rPr lang="en-US" sz="1100" dirty="0" smtClean="0"/>
                <a:t>Building Automation System</a:t>
              </a:r>
              <a:r>
                <a:rPr lang="zh-CN" altLang="en-US" sz="1100" dirty="0" smtClean="0"/>
                <a:t>，</a:t>
              </a:r>
              <a:r>
                <a:rPr lang="en-US" sz="1100" dirty="0" smtClean="0"/>
                <a:t> BAS</a:t>
              </a:r>
              <a:r>
                <a:rPr lang="zh-CN" altLang="en-US" sz="1100" dirty="0" smtClean="0"/>
                <a:t>）</a:t>
              </a:r>
              <a:endParaRPr lang="zh-CN" altLang="en-US" sz="1100" dirty="0"/>
            </a:p>
          </p:txBody>
        </p:sp>
        <p:cxnSp>
          <p:nvCxnSpPr>
            <p:cNvPr id="8" name="直接箭头连接符 7"/>
            <p:cNvCxnSpPr>
              <a:endCxn id="6" idx="1"/>
            </p:cNvCxnSpPr>
            <p:nvPr/>
          </p:nvCxnSpPr>
          <p:spPr>
            <a:xfrm>
              <a:off x="4714876" y="1928802"/>
              <a:ext cx="357190" cy="2527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6000760" y="3286124"/>
              <a:ext cx="2857488" cy="430887"/>
            </a:xfrm>
            <a:prstGeom prst="rect">
              <a:avLst/>
            </a:prstGeom>
            <a:solidFill>
              <a:schemeClr val="accent3">
                <a:lumMod val="20000"/>
                <a:lumOff val="80000"/>
              </a:schemeClr>
            </a:solidFill>
          </p:spPr>
          <p:txBody>
            <a:bodyPr wrap="square">
              <a:spAutoFit/>
            </a:bodyPr>
            <a:lstStyle/>
            <a:p>
              <a:pPr algn="ctr"/>
              <a:r>
                <a:rPr lang="zh-CN" altLang="en-US" sz="1100" dirty="0" smtClean="0"/>
                <a:t>通信与网络自动化系统</a:t>
              </a:r>
              <a:r>
                <a:rPr lang="en-US" sz="1100" dirty="0" smtClean="0"/>
                <a:t>CAS</a:t>
              </a:r>
            </a:p>
            <a:p>
              <a:pPr algn="ctr"/>
              <a:r>
                <a:rPr lang="zh-CN" altLang="en-US" sz="1100" dirty="0" smtClean="0"/>
                <a:t>（</a:t>
              </a:r>
              <a:r>
                <a:rPr lang="en-US" sz="1100" dirty="0" smtClean="0"/>
                <a:t>Communication Automation System</a:t>
              </a:r>
              <a:r>
                <a:rPr lang="zh-CN" altLang="en-US" sz="1100" dirty="0" smtClean="0"/>
                <a:t>，</a:t>
              </a:r>
              <a:r>
                <a:rPr lang="en-US" sz="1100" dirty="0" smtClean="0"/>
                <a:t> CAS</a:t>
              </a:r>
              <a:r>
                <a:rPr lang="zh-CN" altLang="en-US" sz="1100" dirty="0" smtClean="0"/>
                <a:t>）</a:t>
              </a:r>
              <a:endParaRPr lang="zh-CN" altLang="en-US" sz="1100" dirty="0"/>
            </a:p>
          </p:txBody>
        </p:sp>
        <p:cxnSp>
          <p:nvCxnSpPr>
            <p:cNvPr id="11" name="直接箭头连接符 10"/>
            <p:cNvCxnSpPr>
              <a:endCxn id="9" idx="1"/>
            </p:cNvCxnSpPr>
            <p:nvPr/>
          </p:nvCxnSpPr>
          <p:spPr>
            <a:xfrm>
              <a:off x="5715008" y="3500438"/>
              <a:ext cx="285752" cy="113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10800000">
              <a:off x="2857488" y="3571876"/>
              <a:ext cx="285752"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14348" y="2357430"/>
              <a:ext cx="2428892" cy="430887"/>
            </a:xfrm>
            <a:prstGeom prst="rect">
              <a:avLst/>
            </a:prstGeom>
            <a:solidFill>
              <a:schemeClr val="accent6">
                <a:lumMod val="20000"/>
                <a:lumOff val="80000"/>
              </a:schemeClr>
            </a:solidFill>
          </p:spPr>
          <p:txBody>
            <a:bodyPr wrap="square">
              <a:spAutoFit/>
            </a:bodyPr>
            <a:lstStyle/>
            <a:p>
              <a:pPr algn="ctr"/>
              <a:r>
                <a:rPr lang="zh-CN" altLang="en-US" sz="1100" dirty="0" smtClean="0"/>
                <a:t>综合布线系统</a:t>
              </a:r>
              <a:endParaRPr lang="en-US" altLang="zh-CN" sz="1100" dirty="0" smtClean="0"/>
            </a:p>
            <a:p>
              <a:pPr algn="ctr"/>
              <a:r>
                <a:rPr lang="zh-CN" altLang="en-US" sz="1100" dirty="0" smtClean="0"/>
                <a:t>（</a:t>
              </a:r>
              <a:r>
                <a:rPr lang="en-US" sz="1100" dirty="0" smtClean="0"/>
                <a:t>Premises Distribution System</a:t>
              </a:r>
              <a:r>
                <a:rPr lang="zh-CN" altLang="en-US" sz="1100" dirty="0" smtClean="0"/>
                <a:t>，</a:t>
              </a:r>
              <a:r>
                <a:rPr lang="en-US" sz="1100" dirty="0" smtClean="0"/>
                <a:t> PDS</a:t>
              </a:r>
              <a:r>
                <a:rPr lang="zh-CN" altLang="en-US" sz="1100" dirty="0" smtClean="0"/>
                <a:t>）</a:t>
              </a:r>
              <a:endParaRPr lang="zh-CN" altLang="en-US" sz="1100" dirty="0"/>
            </a:p>
          </p:txBody>
        </p:sp>
        <p:cxnSp>
          <p:nvCxnSpPr>
            <p:cNvPr id="19" name="直接箭头连接符 18"/>
            <p:cNvCxnSpPr>
              <a:endCxn id="17" idx="3"/>
            </p:cNvCxnSpPr>
            <p:nvPr/>
          </p:nvCxnSpPr>
          <p:spPr>
            <a:xfrm rot="10800000">
              <a:off x="3143240" y="2572874"/>
              <a:ext cx="857256" cy="356060"/>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643570" y="2500306"/>
              <a:ext cx="2214578" cy="430887"/>
            </a:xfrm>
            <a:prstGeom prst="rect">
              <a:avLst/>
            </a:prstGeom>
            <a:solidFill>
              <a:schemeClr val="accent6">
                <a:lumMod val="20000"/>
                <a:lumOff val="80000"/>
              </a:schemeClr>
            </a:solidFill>
          </p:spPr>
          <p:txBody>
            <a:bodyPr wrap="square">
              <a:spAutoFit/>
            </a:bodyPr>
            <a:lstStyle/>
            <a:p>
              <a:pPr algn="ctr"/>
              <a:r>
                <a:rPr lang="zh-CN" altLang="en-US" sz="1100" dirty="0" smtClean="0"/>
                <a:t>系统集成中心</a:t>
              </a:r>
              <a:endParaRPr lang="en-US" altLang="zh-CN" sz="1100" dirty="0" smtClean="0"/>
            </a:p>
            <a:p>
              <a:pPr algn="ctr"/>
              <a:r>
                <a:rPr lang="zh-CN" altLang="en-US" sz="1100" dirty="0" smtClean="0"/>
                <a:t>（</a:t>
              </a:r>
              <a:r>
                <a:rPr lang="en-US" sz="1100" dirty="0" smtClean="0"/>
                <a:t>System Integrated Center</a:t>
              </a:r>
              <a:r>
                <a:rPr lang="zh-CN" altLang="en-US" sz="1100" dirty="0" smtClean="0"/>
                <a:t>，</a:t>
              </a:r>
              <a:r>
                <a:rPr lang="en-US" sz="1100" dirty="0" smtClean="0"/>
                <a:t> SIC</a:t>
              </a:r>
              <a:r>
                <a:rPr lang="zh-CN" altLang="en-US" sz="1100" dirty="0" smtClean="0"/>
                <a:t>）</a:t>
              </a:r>
              <a:endParaRPr lang="zh-CN" altLang="en-US" sz="1100" dirty="0"/>
            </a:p>
          </p:txBody>
        </p:sp>
        <p:cxnSp>
          <p:nvCxnSpPr>
            <p:cNvPr id="22" name="直接箭头连接符 21"/>
            <p:cNvCxnSpPr>
              <a:endCxn id="20" idx="1"/>
            </p:cNvCxnSpPr>
            <p:nvPr/>
          </p:nvCxnSpPr>
          <p:spPr>
            <a:xfrm flipV="1">
              <a:off x="4714876" y="2715750"/>
              <a:ext cx="928694" cy="70308"/>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857224" y="4572008"/>
            <a:ext cx="7643866" cy="788806"/>
          </a:xfrm>
          <a:prstGeom prst="rect">
            <a:avLst/>
          </a:prstGeom>
        </p:spPr>
        <p:txBody>
          <a:bodyPr wrap="square">
            <a:spAutoFit/>
          </a:bodyPr>
          <a:lstStyle/>
          <a:p>
            <a:pPr>
              <a:lnSpc>
                <a:spcPct val="150000"/>
              </a:lnSpc>
            </a:pPr>
            <a:r>
              <a:rPr lang="zh-CN" altLang="en-US" sz="1600" dirty="0" smtClean="0"/>
              <a:t>后来有人把包含在</a:t>
            </a:r>
            <a:r>
              <a:rPr lang="en-US" sz="1600" dirty="0" smtClean="0"/>
              <a:t>BAS</a:t>
            </a:r>
            <a:r>
              <a:rPr lang="zh-CN" altLang="en-US" sz="1600" dirty="0" smtClean="0"/>
              <a:t>中的</a:t>
            </a:r>
            <a:r>
              <a:rPr lang="zh-CN" altLang="en-US" sz="1600" dirty="0" smtClean="0">
                <a:solidFill>
                  <a:srgbClr val="FF0000"/>
                </a:solidFill>
              </a:rPr>
              <a:t>保安自动化系统</a:t>
            </a:r>
            <a:r>
              <a:rPr lang="en-US" sz="1600" dirty="0" smtClean="0">
                <a:solidFill>
                  <a:srgbClr val="FF0000"/>
                </a:solidFill>
              </a:rPr>
              <a:t>(Security Automation System</a:t>
            </a:r>
            <a:r>
              <a:rPr lang="zh-CN" altLang="en-US" sz="1600" dirty="0" smtClean="0">
                <a:solidFill>
                  <a:srgbClr val="FF0000"/>
                </a:solidFill>
              </a:rPr>
              <a:t>，</a:t>
            </a:r>
            <a:r>
              <a:rPr lang="en-US" sz="1600" dirty="0" smtClean="0">
                <a:solidFill>
                  <a:srgbClr val="FF0000"/>
                </a:solidFill>
              </a:rPr>
              <a:t> SAS)</a:t>
            </a:r>
            <a:r>
              <a:rPr lang="zh-CN" altLang="en-US" sz="1600" dirty="0" smtClean="0"/>
              <a:t>和</a:t>
            </a:r>
            <a:endParaRPr lang="en-US" altLang="zh-CN" sz="1600" dirty="0" smtClean="0"/>
          </a:p>
          <a:p>
            <a:pPr>
              <a:lnSpc>
                <a:spcPct val="150000"/>
              </a:lnSpc>
            </a:pPr>
            <a:r>
              <a:rPr lang="zh-CN" altLang="en-US" sz="1600" dirty="0" smtClean="0">
                <a:solidFill>
                  <a:srgbClr val="FF0000"/>
                </a:solidFill>
              </a:rPr>
              <a:t>消防自动化系统</a:t>
            </a:r>
            <a:r>
              <a:rPr lang="en-US" altLang="en-US" sz="1600" dirty="0" smtClean="0">
                <a:solidFill>
                  <a:srgbClr val="FF0000"/>
                </a:solidFill>
              </a:rPr>
              <a:t>(Fire Alarm System</a:t>
            </a:r>
            <a:r>
              <a:rPr lang="zh-CN" altLang="en-US" sz="1600" dirty="0" smtClean="0">
                <a:solidFill>
                  <a:srgbClr val="FF0000"/>
                </a:solidFill>
              </a:rPr>
              <a:t>，</a:t>
            </a:r>
            <a:r>
              <a:rPr lang="en-US" altLang="en-US" sz="1600" dirty="0" smtClean="0">
                <a:solidFill>
                  <a:srgbClr val="FF0000"/>
                </a:solidFill>
              </a:rPr>
              <a:t> FAS)</a:t>
            </a:r>
            <a:r>
              <a:rPr lang="zh-CN" altLang="en-US" sz="1600" dirty="0" smtClean="0"/>
              <a:t>单提出来，从而形成了所谓“</a:t>
            </a:r>
            <a:r>
              <a:rPr lang="en-US" sz="1600" dirty="0" smtClean="0"/>
              <a:t>5A</a:t>
            </a:r>
            <a:r>
              <a:rPr lang="zh-CN" altLang="en-US" sz="1600" dirty="0" smtClean="0"/>
              <a:t>”。</a:t>
            </a:r>
            <a:endParaRPr lang="zh-CN" alt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0102"/>
          <p:cNvPicPr/>
          <p:nvPr/>
        </p:nvPicPr>
        <p:blipFill>
          <a:blip r:embed="rId2"/>
          <a:srcRect/>
          <a:stretch>
            <a:fillRect/>
          </a:stretch>
        </p:blipFill>
        <p:spPr bwMode="auto">
          <a:xfrm>
            <a:off x="1500166" y="1357298"/>
            <a:ext cx="5715040" cy="4786346"/>
          </a:xfrm>
          <a:prstGeom prst="rect">
            <a:avLst/>
          </a:prstGeom>
          <a:noFill/>
          <a:ln w="9525">
            <a:noFill/>
            <a:miter lim="800000"/>
            <a:headEnd/>
            <a:tailEnd/>
          </a:ln>
        </p:spPr>
      </p:pic>
      <p:sp>
        <p:nvSpPr>
          <p:cNvPr id="24" name="矩形 23"/>
          <p:cNvSpPr/>
          <p:nvPr/>
        </p:nvSpPr>
        <p:spPr>
          <a:xfrm>
            <a:off x="2428860" y="928670"/>
            <a:ext cx="3903633" cy="369332"/>
          </a:xfrm>
          <a:prstGeom prst="rect">
            <a:avLst/>
          </a:prstGeom>
        </p:spPr>
        <p:txBody>
          <a:bodyPr wrap="none">
            <a:spAutoFit/>
          </a:bodyPr>
          <a:lstStyle/>
          <a:p>
            <a:r>
              <a:rPr lang="zh-CN" altLang="en-US" b="1" dirty="0" smtClean="0"/>
              <a:t>智能建筑的主要组成部分和基本内容</a:t>
            </a:r>
            <a:endParaRPr lang="zh-CN" altLang="en-US" dirty="0"/>
          </a:p>
        </p:txBody>
      </p:sp>
      <p:sp>
        <p:nvSpPr>
          <p:cNvPr id="25" name="标题 1"/>
          <p:cNvSpPr>
            <a:spLocks noGrp="1"/>
          </p:cNvSpPr>
          <p:nvPr>
            <p:ph type="title"/>
          </p:nvPr>
        </p:nvSpPr>
        <p:spPr>
          <a:xfrm>
            <a:off x="385762" y="214290"/>
            <a:ext cx="4257676" cy="582594"/>
          </a:xfrm>
        </p:spPr>
        <p:txBody>
          <a:bodyPr>
            <a:normAutofit fontScale="90000"/>
          </a:bodyPr>
          <a:lstStyle/>
          <a:p>
            <a:r>
              <a:rPr lang="en-US" altLang="zh-CN" sz="2800" b="1" dirty="0" smtClean="0">
                <a:solidFill>
                  <a:schemeClr val="bg1"/>
                </a:solidFill>
                <a:latin typeface="微软雅黑" pitchFamily="34" charset="-122"/>
                <a:ea typeface="微软雅黑" pitchFamily="34" charset="-122"/>
              </a:rPr>
              <a:t>8.3.1</a:t>
            </a:r>
            <a:r>
              <a:rPr lang="zh-CN" altLang="en-US" sz="2800" b="1" dirty="0" smtClean="0">
                <a:solidFill>
                  <a:schemeClr val="bg1"/>
                </a:solidFill>
                <a:latin typeface="微软雅黑" pitchFamily="34" charset="-122"/>
                <a:ea typeface="微软雅黑" pitchFamily="34" charset="-122"/>
              </a:rPr>
              <a:t>智能建筑的组成和内容</a:t>
            </a:r>
          </a:p>
        </p:txBody>
      </p:sp>
      <p:graphicFrame>
        <p:nvGraphicFramePr>
          <p:cNvPr id="26" name="图示 2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8.3.2</a:t>
            </a:r>
            <a:r>
              <a:rPr lang="zh-CN" altLang="en-US" sz="3100" b="1" dirty="0" smtClean="0">
                <a:solidFill>
                  <a:schemeClr val="bg1"/>
                </a:solidFill>
                <a:latin typeface="微软雅黑" pitchFamily="34" charset="-122"/>
                <a:ea typeface="微软雅黑" pitchFamily="34" charset="-122"/>
              </a:rPr>
              <a:t>智能建筑的主要功能</a:t>
            </a:r>
            <a:endParaRPr lang="zh-CN" altLang="en-US" dirty="0"/>
          </a:p>
        </p:txBody>
      </p:sp>
      <p:graphicFrame>
        <p:nvGraphicFramePr>
          <p:cNvPr id="5" name="图示 4"/>
          <p:cNvGraphicFramePr/>
          <p:nvPr/>
        </p:nvGraphicFramePr>
        <p:xfrm>
          <a:off x="785786" y="1643050"/>
          <a:ext cx="7358114"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矩形 6"/>
          <p:cNvSpPr/>
          <p:nvPr/>
        </p:nvSpPr>
        <p:spPr>
          <a:xfrm>
            <a:off x="714348" y="1214422"/>
            <a:ext cx="2262158" cy="369332"/>
          </a:xfrm>
          <a:prstGeom prst="rect">
            <a:avLst/>
          </a:prstGeom>
        </p:spPr>
        <p:txBody>
          <a:bodyPr wrap="none">
            <a:spAutoFit/>
          </a:bodyPr>
          <a:lstStyle/>
          <a:p>
            <a:r>
              <a:rPr lang="zh-CN" altLang="en-US" b="1" dirty="0" smtClean="0"/>
              <a:t>智能建筑的主要功能</a:t>
            </a:r>
            <a:endParaRPr lang="zh-CN" altLang="en-US" b="1" dirty="0"/>
          </a:p>
        </p:txBody>
      </p:sp>
      <p:graphicFrame>
        <p:nvGraphicFramePr>
          <p:cNvPr id="8" name="图示 7"/>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8.3.2</a:t>
            </a:r>
            <a:r>
              <a:rPr lang="zh-CN" altLang="en-US" sz="3100" b="1" dirty="0" smtClean="0">
                <a:solidFill>
                  <a:schemeClr val="bg1"/>
                </a:solidFill>
                <a:latin typeface="微软雅黑" pitchFamily="34" charset="-122"/>
                <a:ea typeface="微软雅黑" pitchFamily="34" charset="-122"/>
              </a:rPr>
              <a:t>智能建筑的主要功能</a:t>
            </a:r>
            <a:endParaRPr lang="zh-CN" altLang="en-US" dirty="0"/>
          </a:p>
        </p:txBody>
      </p:sp>
      <p:graphicFrame>
        <p:nvGraphicFramePr>
          <p:cNvPr id="5" name="表格 4"/>
          <p:cNvGraphicFramePr>
            <a:graphicFrameLocks noGrp="1"/>
          </p:cNvGraphicFramePr>
          <p:nvPr/>
        </p:nvGraphicFramePr>
        <p:xfrm>
          <a:off x="928662" y="1214422"/>
          <a:ext cx="7358115" cy="4714906"/>
        </p:xfrm>
        <a:graphic>
          <a:graphicData uri="http://schemas.openxmlformats.org/drawingml/2006/table">
            <a:tbl>
              <a:tblPr firstRow="1" bandRow="1">
                <a:tableStyleId>{5940675A-B579-460E-94D1-54222C63F5DA}</a:tableStyleId>
              </a:tblPr>
              <a:tblGrid>
                <a:gridCol w="1471623"/>
                <a:gridCol w="1471623"/>
                <a:gridCol w="1471623"/>
                <a:gridCol w="1471623"/>
                <a:gridCol w="1471623"/>
              </a:tblGrid>
              <a:tr h="445582">
                <a:tc gridSpan="5">
                  <a:txBody>
                    <a:bodyPr/>
                    <a:lstStyle/>
                    <a:p>
                      <a:pPr algn="ctr"/>
                      <a:r>
                        <a:rPr lang="zh-CN" altLang="en-US" sz="1800" b="1" dirty="0" smtClean="0">
                          <a:solidFill>
                            <a:schemeClr val="bg1"/>
                          </a:solidFill>
                          <a:latin typeface="宋体" pitchFamily="2" charset="-122"/>
                          <a:ea typeface="宋体" pitchFamily="2" charset="-122"/>
                        </a:rPr>
                        <a:t>智能建筑管理系统</a:t>
                      </a:r>
                      <a:endParaRPr lang="zh-CN" altLang="en-US" sz="1800" b="1" dirty="0">
                        <a:solidFill>
                          <a:schemeClr val="bg1"/>
                        </a:solidFill>
                        <a:latin typeface="宋体" pitchFamily="2" charset="-122"/>
                        <a:ea typeface="宋体" pitchFamily="2" charset="-122"/>
                      </a:endParaRPr>
                    </a:p>
                  </a:txBody>
                  <a:tcPr anchor="ctr">
                    <a:solidFill>
                      <a:schemeClr val="accent3">
                        <a:lumMod val="75000"/>
                      </a:schemeClr>
                    </a:solidFill>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endParaRPr lang="zh-CN" altLang="en-US" dirty="0"/>
                    </a:p>
                  </a:txBody>
                  <a:tcPr/>
                </a:tc>
              </a:tr>
              <a:tr h="519847">
                <a:tc>
                  <a:txBody>
                    <a:bodyPr/>
                    <a:lstStyle/>
                    <a:p>
                      <a:pPr algn="ctr"/>
                      <a:r>
                        <a:rPr lang="zh-CN" altLang="en-US" sz="1200" b="1" dirty="0" smtClean="0">
                          <a:latin typeface="宋体" pitchFamily="2" charset="-122"/>
                          <a:ea typeface="宋体" pitchFamily="2" charset="-122"/>
                        </a:rPr>
                        <a:t>办公自动化系统</a:t>
                      </a:r>
                      <a:endParaRPr lang="zh-CN" altLang="en-US" sz="1200" b="1" dirty="0">
                        <a:latin typeface="宋体" pitchFamily="2" charset="-122"/>
                        <a:ea typeface="宋体" pitchFamily="2" charset="-122"/>
                      </a:endParaRPr>
                    </a:p>
                  </a:txBody>
                  <a:tcPr anchor="ctr">
                    <a:solidFill>
                      <a:schemeClr val="accent6">
                        <a:lumMod val="20000"/>
                        <a:lumOff val="80000"/>
                      </a:schemeClr>
                    </a:solidFill>
                  </a:tcPr>
                </a:tc>
                <a:tc gridSpan="3">
                  <a:txBody>
                    <a:bodyPr/>
                    <a:lstStyle/>
                    <a:p>
                      <a:pPr algn="ctr"/>
                      <a:r>
                        <a:rPr lang="zh-CN" altLang="en-US" sz="1200" b="1" dirty="0" smtClean="0">
                          <a:latin typeface="宋体" pitchFamily="2" charset="-122"/>
                          <a:ea typeface="宋体" pitchFamily="2" charset="-122"/>
                        </a:rPr>
                        <a:t>建筑设备管理系统</a:t>
                      </a:r>
                      <a:endParaRPr lang="zh-CN" altLang="en-US" sz="1200" b="1" dirty="0">
                        <a:latin typeface="宋体" pitchFamily="2" charset="-122"/>
                        <a:ea typeface="宋体" pitchFamily="2" charset="-122"/>
                      </a:endParaRPr>
                    </a:p>
                  </a:txBody>
                  <a:tcPr anchor="ctr">
                    <a:solidFill>
                      <a:schemeClr val="accent6">
                        <a:lumMod val="20000"/>
                        <a:lumOff val="80000"/>
                      </a:schemeClr>
                    </a:solidFill>
                  </a:tcPr>
                </a:tc>
                <a:tc hMerge="1">
                  <a:txBody>
                    <a:bodyPr/>
                    <a:lstStyle/>
                    <a:p>
                      <a:endParaRPr lang="zh-CN" altLang="en-US" dirty="0"/>
                    </a:p>
                  </a:txBody>
                  <a:tcPr/>
                </a:tc>
                <a:tc hMerge="1">
                  <a:txBody>
                    <a:bodyPr/>
                    <a:lstStyle/>
                    <a:p>
                      <a:endParaRPr lang="zh-CN" altLang="en-US" dirty="0"/>
                    </a:p>
                  </a:txBody>
                  <a:tcPr/>
                </a:tc>
                <a:tc>
                  <a:txBody>
                    <a:bodyPr/>
                    <a:lstStyle/>
                    <a:p>
                      <a:pPr algn="ctr"/>
                      <a:r>
                        <a:rPr lang="zh-CN" altLang="en-US" sz="1200" b="1" dirty="0" smtClean="0">
                          <a:latin typeface="宋体" pitchFamily="2" charset="-122"/>
                          <a:ea typeface="宋体" pitchFamily="2" charset="-122"/>
                        </a:rPr>
                        <a:t>通信网络系统</a:t>
                      </a:r>
                      <a:endParaRPr lang="zh-CN" altLang="en-US" sz="1200" b="1" dirty="0">
                        <a:latin typeface="宋体" pitchFamily="2" charset="-122"/>
                        <a:ea typeface="宋体" pitchFamily="2" charset="-122"/>
                      </a:endParaRPr>
                    </a:p>
                  </a:txBody>
                  <a:tcPr anchor="ctr">
                    <a:solidFill>
                      <a:schemeClr val="accent6">
                        <a:lumMod val="20000"/>
                        <a:lumOff val="80000"/>
                      </a:schemeClr>
                    </a:solidFill>
                  </a:tcPr>
                </a:tc>
              </a:tr>
              <a:tr h="519847">
                <a:tc>
                  <a:txBody>
                    <a:bodyPr/>
                    <a:lstStyle/>
                    <a:p>
                      <a:pPr algn="ctr"/>
                      <a:endParaRPr lang="zh-CN" altLang="en-US" sz="1200" b="1" dirty="0">
                        <a:latin typeface="微软雅黑" pitchFamily="34" charset="-122"/>
                        <a:ea typeface="微软雅黑" pitchFamily="34" charset="-122"/>
                      </a:endParaRPr>
                    </a:p>
                  </a:txBody>
                  <a:tcPr anchor="ctr"/>
                </a:tc>
                <a:tc>
                  <a:txBody>
                    <a:bodyPr/>
                    <a:lstStyle/>
                    <a:p>
                      <a:pPr algn="ctr"/>
                      <a:r>
                        <a:rPr lang="zh-CN" altLang="en-US" sz="1200" b="0" dirty="0" smtClean="0">
                          <a:latin typeface="微软雅黑" pitchFamily="34" charset="-122"/>
                          <a:ea typeface="微软雅黑" pitchFamily="34" charset="-122"/>
                        </a:rPr>
                        <a:t>安全防范</a:t>
                      </a:r>
                      <a:endParaRPr lang="en-US" altLang="zh-CN" sz="1200" b="0" dirty="0" smtClean="0">
                        <a:latin typeface="微软雅黑" pitchFamily="34" charset="-122"/>
                        <a:ea typeface="微软雅黑" pitchFamily="34" charset="-122"/>
                      </a:endParaRPr>
                    </a:p>
                    <a:p>
                      <a:pPr algn="ctr"/>
                      <a:r>
                        <a:rPr lang="zh-CN" altLang="en-US" sz="1200" b="0" dirty="0" smtClean="0">
                          <a:latin typeface="微软雅黑" pitchFamily="34" charset="-122"/>
                          <a:ea typeface="微软雅黑" pitchFamily="34" charset="-122"/>
                        </a:rPr>
                        <a:t>自动化系统</a:t>
                      </a:r>
                      <a:endParaRPr lang="zh-CN" altLang="en-US" sz="1200" b="0" dirty="0">
                        <a:latin typeface="微软雅黑" pitchFamily="34" charset="-122"/>
                        <a:ea typeface="微软雅黑" pitchFamily="34" charset="-122"/>
                      </a:endParaRPr>
                    </a:p>
                  </a:txBody>
                  <a:tcPr anchor="ctr">
                    <a:lnR w="12700" cap="flat" cmpd="sng" algn="ctr">
                      <a:solidFill>
                        <a:schemeClr val="tx1"/>
                      </a:solidFill>
                      <a:prstDash val="solid"/>
                      <a:round/>
                      <a:headEnd type="none" w="med" len="med"/>
                      <a:tailEnd type="none" w="med" len="med"/>
                    </a:lnR>
                    <a:solidFill>
                      <a:schemeClr val="accent4">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火灾自助</a:t>
                      </a:r>
                      <a:endParaRPr lang="en-US" altLang="zh-CN" sz="1200" b="0" dirty="0" smtClean="0">
                        <a:latin typeface="微软雅黑" pitchFamily="34" charset="-122"/>
                        <a:ea typeface="微软雅黑" pitchFamily="34" charset="-122"/>
                      </a:endParaRPr>
                    </a:p>
                    <a:p>
                      <a:pPr algn="ctr"/>
                      <a:r>
                        <a:rPr lang="zh-CN" altLang="en-US" sz="1200" b="0" dirty="0" smtClean="0">
                          <a:latin typeface="微软雅黑" pitchFamily="34" charset="-122"/>
                          <a:ea typeface="微软雅黑" pitchFamily="34" charset="-122"/>
                        </a:rPr>
                        <a:t>报警系统</a:t>
                      </a:r>
                      <a:endParaRPr lang="zh-CN" altLang="en-US" sz="1200" b="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4">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建筑设备</a:t>
                      </a:r>
                      <a:endParaRPr lang="en-US" altLang="zh-CN" sz="1200" b="0" dirty="0" smtClean="0">
                        <a:latin typeface="微软雅黑" pitchFamily="34" charset="-122"/>
                        <a:ea typeface="微软雅黑" pitchFamily="34" charset="-122"/>
                      </a:endParaRPr>
                    </a:p>
                    <a:p>
                      <a:pPr algn="ctr"/>
                      <a:r>
                        <a:rPr lang="zh-CN" altLang="en-US" sz="1200" b="0" dirty="0" smtClean="0">
                          <a:latin typeface="微软雅黑" pitchFamily="34" charset="-122"/>
                          <a:ea typeface="微软雅黑" pitchFamily="34" charset="-122"/>
                        </a:rPr>
                        <a:t>自动化系统</a:t>
                      </a:r>
                      <a:endParaRPr lang="zh-CN" altLang="en-US" sz="1200" b="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solidFill>
                      <a:schemeClr val="accent4">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tc>
              </a:tr>
              <a:tr h="322963">
                <a:tc>
                  <a:txBody>
                    <a:bodyPr/>
                    <a:lstStyle/>
                    <a:p>
                      <a:pPr algn="ctr"/>
                      <a:r>
                        <a:rPr lang="zh-CN" altLang="en-US" sz="1200" b="0" dirty="0" smtClean="0">
                          <a:latin typeface="微软雅黑" pitchFamily="34" charset="-122"/>
                          <a:ea typeface="微软雅黑" pitchFamily="34" charset="-122"/>
                        </a:rPr>
                        <a:t>文字处理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出入控制</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火灾自动报警</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空调监控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程控电话</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公文流转</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防盗报警</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消防自动报警</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冷热源监控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有线电视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档案管理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电视监控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照明监控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卫星电视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电子账务</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巡更</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给排水监控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公共广播</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信息服务</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停车库管理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电梯监控</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公共通信网接入</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一卡通</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en-US" altLang="zh-CN" sz="1200" b="0" dirty="0" smtClean="0">
                          <a:latin typeface="微软雅黑" pitchFamily="34" charset="-122"/>
                          <a:ea typeface="微软雅黑" pitchFamily="34" charset="-122"/>
                        </a:rPr>
                        <a:t>VSAT</a:t>
                      </a:r>
                      <a:r>
                        <a:rPr lang="zh-CN" altLang="en-US" sz="1200" b="0" dirty="0" smtClean="0">
                          <a:latin typeface="微软雅黑" pitchFamily="34" charset="-122"/>
                          <a:ea typeface="微软雅黑" pitchFamily="34" charset="-122"/>
                        </a:rPr>
                        <a:t>卫星通信</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电子邮件</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可视图文</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a:txBody>
                    <a:bodyPr/>
                    <a:lstStyle/>
                    <a:p>
                      <a:pPr algn="ctr"/>
                      <a:r>
                        <a:rPr lang="zh-CN" altLang="en-US" sz="1200" b="0" dirty="0" smtClean="0">
                          <a:latin typeface="微软雅黑" pitchFamily="34" charset="-122"/>
                          <a:ea typeface="微软雅黑" pitchFamily="34" charset="-122"/>
                        </a:rPr>
                        <a:t>物业管理</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数据通信</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rowSpan="2">
                  <a:txBody>
                    <a:bodyPr/>
                    <a:lstStyle/>
                    <a:p>
                      <a:pPr algn="ctr"/>
                      <a:r>
                        <a:rPr lang="zh-CN" altLang="en-US" sz="1200" b="0" dirty="0" smtClean="0">
                          <a:latin typeface="微软雅黑" pitchFamily="34" charset="-122"/>
                          <a:ea typeface="微软雅黑" pitchFamily="34" charset="-122"/>
                        </a:rPr>
                        <a:t>专业办公</a:t>
                      </a:r>
                      <a:endParaRPr lang="en-US" altLang="zh-CN" sz="1200" b="0" dirty="0" smtClean="0">
                        <a:latin typeface="微软雅黑" pitchFamily="34" charset="-122"/>
                        <a:ea typeface="微软雅黑" pitchFamily="34" charset="-122"/>
                      </a:endParaRPr>
                    </a:p>
                    <a:p>
                      <a:pPr algn="ctr"/>
                      <a:r>
                        <a:rPr lang="zh-CN" altLang="en-US" sz="1200" b="0" dirty="0" smtClean="0">
                          <a:latin typeface="微软雅黑" pitchFamily="34" charset="-122"/>
                          <a:ea typeface="微软雅黑" pitchFamily="34" charset="-122"/>
                        </a:rPr>
                        <a:t>自动化系统</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r>
                        <a:rPr lang="zh-CN" altLang="en-US" sz="1200" b="0" dirty="0" smtClean="0">
                          <a:latin typeface="微软雅黑" pitchFamily="34" charset="-122"/>
                          <a:ea typeface="微软雅黑" pitchFamily="34" charset="-122"/>
                        </a:rPr>
                        <a:t>宽带传输</a:t>
                      </a: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r h="322963">
                <a:tc vMerge="1">
                  <a:txBody>
                    <a:bodyPr/>
                    <a:lstStyle/>
                    <a:p>
                      <a:pPr algn="ctr"/>
                      <a:endParaRPr lang="zh-CN" altLang="en-US" sz="1400" dirty="0"/>
                    </a:p>
                  </a:txBody>
                  <a:tcPr anchor="ct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a:latin typeface="微软雅黑" pitchFamily="34" charset="-122"/>
                        <a:ea typeface="微软雅黑" pitchFamily="34" charset="-122"/>
                      </a:endParaRPr>
                    </a:p>
                  </a:txBody>
                  <a:tcPr anchor="ctr">
                    <a:solidFill>
                      <a:schemeClr val="accent3">
                        <a:lumMod val="20000"/>
                        <a:lumOff val="80000"/>
                      </a:schemeClr>
                    </a:solidFill>
                  </a:tcPr>
                </a:tc>
                <a:tc>
                  <a:txBody>
                    <a:bodyPr/>
                    <a:lstStyle/>
                    <a:p>
                      <a:pPr algn="ctr"/>
                      <a:endParaRPr lang="zh-CN" altLang="en-US" sz="1200" b="0" dirty="0">
                        <a:latin typeface="微软雅黑" pitchFamily="34" charset="-122"/>
                        <a:ea typeface="微软雅黑" pitchFamily="34" charset="-122"/>
                      </a:endParaRPr>
                    </a:p>
                  </a:txBody>
                  <a:tcPr anchor="ctr">
                    <a:solidFill>
                      <a:schemeClr val="accent3">
                        <a:lumMod val="20000"/>
                        <a:lumOff val="80000"/>
                      </a:schemeClr>
                    </a:solidFill>
                  </a:tcPr>
                </a:tc>
              </a:tr>
            </a:tbl>
          </a:graphicData>
        </a:graphic>
      </p:graphicFrame>
      <p:graphicFrame>
        <p:nvGraphicFramePr>
          <p:cNvPr id="7" name="图示 6"/>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485804" y="0"/>
            <a:ext cx="7300906" cy="1143000"/>
          </a:xfrm>
        </p:spPr>
        <p:txBody>
          <a:bodyPr>
            <a:normAutofit/>
          </a:bodyPr>
          <a:lstStyle/>
          <a:p>
            <a:pPr algn="l" eaLnBrk="1" hangingPunct="1"/>
            <a:r>
              <a:rPr lang="zh-CN" altLang="en-US" sz="2800" b="1" dirty="0" smtClean="0">
                <a:solidFill>
                  <a:schemeClr val="bg1"/>
                </a:solidFill>
                <a:latin typeface="微软雅黑" pitchFamily="34" charset="-122"/>
                <a:ea typeface="微软雅黑" pitchFamily="34" charset="-122"/>
              </a:rPr>
              <a:t>学习要点</a:t>
            </a:r>
          </a:p>
        </p:txBody>
      </p:sp>
      <p:sp>
        <p:nvSpPr>
          <p:cNvPr id="7171" name="内容占位符 2"/>
          <p:cNvSpPr>
            <a:spLocks noGrp="1"/>
          </p:cNvSpPr>
          <p:nvPr>
            <p:ph idx="1"/>
          </p:nvPr>
        </p:nvSpPr>
        <p:spPr>
          <a:xfrm>
            <a:off x="1571604" y="1357298"/>
            <a:ext cx="5929354" cy="3929090"/>
          </a:xfrm>
        </p:spPr>
        <p:txBody>
          <a:bodyPr anchor="ctr">
            <a:normAutofit fontScale="40000" lnSpcReduction="20000"/>
          </a:bodyPr>
          <a:lstStyle/>
          <a:p>
            <a:pPr lvl="0">
              <a:buClr>
                <a:schemeClr val="tx2">
                  <a:lumMod val="60000"/>
                  <a:lumOff val="40000"/>
                </a:schemeClr>
              </a:buClr>
              <a:buSzPct val="72000"/>
              <a:buFont typeface="Wingdings" pitchFamily="2" charset="2"/>
              <a:buChar char="n"/>
            </a:pPr>
            <a:endParaRPr lang="en-US" altLang="zh-CN" sz="2400" b="1" dirty="0" smtClean="0">
              <a:solidFill>
                <a:schemeClr val="tx1"/>
              </a:solidFill>
              <a:effectLst>
                <a:outerShdw blurRad="38100" dist="38100" dir="2700000" algn="tl">
                  <a:srgbClr val="000000">
                    <a:alpha val="43137"/>
                  </a:srgbClr>
                </a:outerShdw>
              </a:effectLst>
              <a:latin typeface="+mn-lt"/>
              <a:ea typeface="+mn-ea"/>
              <a:cs typeface="+mn-cs"/>
            </a:endParaRPr>
          </a:p>
          <a:p>
            <a:pPr>
              <a:lnSpc>
                <a:spcPct val="170000"/>
              </a:lnSpc>
              <a:buClr>
                <a:schemeClr val="tx2">
                  <a:lumMod val="60000"/>
                  <a:lumOff val="40000"/>
                </a:schemeClr>
              </a:buClr>
              <a:buSzPct val="72000"/>
              <a:buFont typeface="Wingdings" pitchFamily="2" charset="2"/>
              <a:buChar char="n"/>
            </a:pPr>
            <a:r>
              <a:rPr kumimoji="0" lang="zh-CN"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智能建筑的由来与发展</a:t>
            </a:r>
            <a:endParaRPr kumimoji="0" lang="en-US" altLang="zh-CN"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endParaRPr>
          </a:p>
          <a:p>
            <a:pPr lvl="0">
              <a:lnSpc>
                <a:spcPct val="170000"/>
              </a:lnSpc>
              <a:buClr>
                <a:schemeClr val="tx2">
                  <a:lumMod val="60000"/>
                  <a:lumOff val="40000"/>
                </a:schemeClr>
              </a:buClr>
              <a:buSzPct val="72000"/>
              <a:buFont typeface="Wingdings" pitchFamily="2" charset="2"/>
              <a:buChar char="n"/>
            </a:pPr>
            <a:r>
              <a:rPr kumimoji="0" lang="zh-CN"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智能建筑的组成和基本功能</a:t>
            </a:r>
            <a:endParaRPr kumimoji="0" lang="zh-CN" sz="6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lvl="0">
              <a:lnSpc>
                <a:spcPct val="170000"/>
              </a:lnSpc>
              <a:buClr>
                <a:schemeClr val="tx2">
                  <a:lumMod val="60000"/>
                  <a:lumOff val="40000"/>
                </a:schemeClr>
              </a:buClr>
              <a:buSzPct val="72000"/>
              <a:buFont typeface="Wingdings" pitchFamily="2" charset="2"/>
              <a:buChar char="n"/>
            </a:pPr>
            <a:r>
              <a:rPr kumimoji="0" lang="zh-CN"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智能建筑的组成和基本功能</a:t>
            </a:r>
            <a:endParaRPr kumimoji="0" lang="zh-CN" sz="6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endParaRPr>
          </a:p>
          <a:p>
            <a:pPr lvl="0">
              <a:lnSpc>
                <a:spcPct val="170000"/>
              </a:lnSpc>
              <a:buClr>
                <a:schemeClr val="tx2">
                  <a:lumMod val="60000"/>
                  <a:lumOff val="40000"/>
                </a:schemeClr>
              </a:buClr>
              <a:buSzPct val="72000"/>
              <a:buFont typeface="Wingdings" pitchFamily="2" charset="2"/>
              <a:buChar char="n"/>
            </a:pPr>
            <a:r>
              <a:rPr kumimoji="0" lang="zh-CN"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宋体" pitchFamily="2" charset="-122"/>
                <a:cs typeface="宋体" pitchFamily="2" charset="-122"/>
              </a:rPr>
              <a:t>智能建筑的基本要求和技术基础</a:t>
            </a:r>
            <a:endParaRPr kumimoji="0" lang="zh-CN" altLang="en-US"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Times New Roman" pitchFamily="18" charset="0"/>
              <a:ea typeface="宋体" pitchFamily="2" charset="-122"/>
              <a:cs typeface="宋体" pitchFamily="2" charset="-122"/>
            </a:endParaRPr>
          </a:p>
          <a:p>
            <a:pPr lvl="0">
              <a:lnSpc>
                <a:spcPct val="170000"/>
              </a:lnSpc>
              <a:buClr>
                <a:schemeClr val="tx2">
                  <a:lumMod val="60000"/>
                  <a:lumOff val="40000"/>
                </a:schemeClr>
              </a:buClr>
              <a:buSzPct val="72000"/>
              <a:buFont typeface="Wingdings" pitchFamily="2" charset="2"/>
              <a:buChar char="n"/>
            </a:pPr>
            <a:r>
              <a:rPr kumimoji="0" lang="zh-CN" altLang="en-US" sz="6000" b="1" i="0" u="none" strike="noStrike" cap="none" normalizeH="0" baseline="0" dirty="0" smtClean="0">
                <a:ln>
                  <a:noFill/>
                </a:ln>
                <a:solidFill>
                  <a:srgbClr val="000000"/>
                </a:solidFill>
                <a:effectLst>
                  <a:outerShdw blurRad="38100" dist="38100" dir="2700000" algn="tl">
                    <a:srgbClr val="000000">
                      <a:alpha val="43137"/>
                    </a:srgbClr>
                  </a:outerShdw>
                </a:effectLst>
                <a:latin typeface="Times New Roman" pitchFamily="18" charset="0"/>
                <a:ea typeface="宋体" pitchFamily="2" charset="-122"/>
                <a:cs typeface="宋体" pitchFamily="2" charset="-122"/>
              </a:rPr>
              <a:t>智能建筑的发展趋势</a:t>
            </a:r>
            <a:r>
              <a:rPr kumimoji="0" lang="zh-CN" altLang="en-US" sz="60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a typeface="宋体" pitchFamily="2" charset="-122"/>
                <a:cs typeface="宋体" pitchFamily="2" charset="-122"/>
              </a:rPr>
              <a:t> </a:t>
            </a:r>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000100" y="1357298"/>
          <a:ext cx="6929487" cy="4500598"/>
        </p:xfrm>
        <a:graphic>
          <a:graphicData uri="http://schemas.openxmlformats.org/drawingml/2006/table">
            <a:tbl>
              <a:tblPr firstRow="1" bandRow="1">
                <a:tableStyleId>{5940675A-B579-460E-94D1-54222C63F5DA}</a:tableStyleId>
              </a:tblPr>
              <a:tblGrid>
                <a:gridCol w="2309829"/>
                <a:gridCol w="2309829"/>
                <a:gridCol w="2309829"/>
              </a:tblGrid>
              <a:tr h="745816">
                <a:tc gridSpan="3">
                  <a:txBody>
                    <a:bodyPr/>
                    <a:lstStyle/>
                    <a:p>
                      <a:pPr algn="ctr"/>
                      <a:r>
                        <a:rPr lang="zh-CN" altLang="en-US" sz="2400" b="1" kern="1200" dirty="0" smtClean="0">
                          <a:solidFill>
                            <a:schemeClr val="bg1"/>
                          </a:solidFill>
                          <a:latin typeface="华文中宋" pitchFamily="2" charset="-122"/>
                          <a:ea typeface="华文中宋" pitchFamily="2" charset="-122"/>
                        </a:rPr>
                        <a:t>智能建筑的三大服务领域</a:t>
                      </a:r>
                      <a:endParaRPr lang="zh-CN" altLang="en-US" sz="2400" b="1" dirty="0">
                        <a:solidFill>
                          <a:schemeClr val="bg1"/>
                        </a:solidFill>
                        <a:latin typeface="华文中宋" pitchFamily="2" charset="-122"/>
                        <a:ea typeface="华文中宋" pitchFamily="2" charset="-122"/>
                      </a:endParaRPr>
                    </a:p>
                  </a:txBody>
                  <a:tcPr anchor="ctr">
                    <a:solidFill>
                      <a:schemeClr val="tx2">
                        <a:lumMod val="60000"/>
                        <a:lumOff val="40000"/>
                      </a:schemeClr>
                    </a:solidFill>
                  </a:tcPr>
                </a:tc>
                <a:tc hMerge="1">
                  <a:txBody>
                    <a:bodyPr/>
                    <a:lstStyle/>
                    <a:p>
                      <a:endParaRPr lang="zh-CN" altLang="en-US" dirty="0"/>
                    </a:p>
                  </a:txBody>
                  <a:tcPr/>
                </a:tc>
                <a:tc hMerge="1">
                  <a:txBody>
                    <a:bodyPr/>
                    <a:lstStyle/>
                    <a:p>
                      <a:endParaRPr lang="zh-CN" altLang="en-US" dirty="0"/>
                    </a:p>
                  </a:txBody>
                  <a:tcPr/>
                </a:tc>
              </a:tr>
              <a:tr h="417198">
                <a:tc>
                  <a:txBody>
                    <a:bodyPr/>
                    <a:lstStyle/>
                    <a:p>
                      <a:pPr algn="ctr"/>
                      <a:r>
                        <a:rPr lang="zh-CN" altLang="en-US" b="1" dirty="0" smtClean="0"/>
                        <a:t>安全性方面</a:t>
                      </a:r>
                      <a:endParaRPr lang="zh-CN" altLang="en-US" b="1" dirty="0"/>
                    </a:p>
                  </a:txBody>
                  <a:tcPr anchor="ctr">
                    <a:solidFill>
                      <a:schemeClr val="accent6">
                        <a:lumMod val="60000"/>
                        <a:lumOff val="40000"/>
                      </a:schemeClr>
                    </a:solidFill>
                  </a:tcPr>
                </a:tc>
                <a:tc>
                  <a:txBody>
                    <a:bodyPr/>
                    <a:lstStyle/>
                    <a:p>
                      <a:pPr algn="ctr"/>
                      <a:r>
                        <a:rPr lang="zh-CN" altLang="en-US" b="1" dirty="0" smtClean="0"/>
                        <a:t>舒适性方面</a:t>
                      </a:r>
                      <a:endParaRPr lang="zh-CN" altLang="en-US" b="1" dirty="0"/>
                    </a:p>
                  </a:txBody>
                  <a:tcPr anchor="ctr">
                    <a:solidFill>
                      <a:schemeClr val="accent6">
                        <a:lumMod val="60000"/>
                        <a:lumOff val="40000"/>
                      </a:schemeClr>
                    </a:solidFill>
                  </a:tcPr>
                </a:tc>
                <a:tc>
                  <a:txBody>
                    <a:bodyPr/>
                    <a:lstStyle/>
                    <a:p>
                      <a:pPr algn="ctr"/>
                      <a:r>
                        <a:rPr lang="zh-CN" altLang="en-US" b="1" dirty="0" smtClean="0"/>
                        <a:t>便利</a:t>
                      </a:r>
                      <a:r>
                        <a:rPr lang="en-US" altLang="zh-CN" b="1" dirty="0" smtClean="0"/>
                        <a:t>/</a:t>
                      </a:r>
                      <a:r>
                        <a:rPr lang="zh-CN" altLang="en-US" b="1" dirty="0" smtClean="0"/>
                        <a:t>高效性方面</a:t>
                      </a:r>
                      <a:endParaRPr lang="zh-CN" altLang="en-US" b="1" dirty="0"/>
                    </a:p>
                  </a:txBody>
                  <a:tcPr anchor="ctr">
                    <a:solidFill>
                      <a:schemeClr val="accent6">
                        <a:lumMod val="60000"/>
                        <a:lumOff val="40000"/>
                      </a:schemeClr>
                    </a:solidFill>
                  </a:tcPr>
                </a:tc>
              </a:tr>
              <a:tr h="417198">
                <a:tc>
                  <a:txBody>
                    <a:bodyPr/>
                    <a:lstStyle/>
                    <a:p>
                      <a:pPr algn="ctr"/>
                      <a:r>
                        <a:rPr lang="zh-CN" altLang="en-US" sz="1400" dirty="0" smtClean="0">
                          <a:latin typeface="微软雅黑" pitchFamily="34" charset="-122"/>
                          <a:ea typeface="微软雅黑" pitchFamily="34" charset="-122"/>
                        </a:rPr>
                        <a:t>火灾自动报警</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空调监控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综合布线</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自动喷淋灭火</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供热监控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用户程控交换机</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防盗报警</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给排水监控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en-US" altLang="zh-CN" sz="1400" dirty="0" smtClean="0">
                          <a:latin typeface="微软雅黑" pitchFamily="34" charset="-122"/>
                          <a:ea typeface="微软雅黑" pitchFamily="34" charset="-122"/>
                        </a:rPr>
                        <a:t>VSAT</a:t>
                      </a:r>
                      <a:r>
                        <a:rPr lang="zh-CN" altLang="en-US" sz="1400" dirty="0" smtClean="0">
                          <a:latin typeface="微软雅黑" pitchFamily="34" charset="-122"/>
                          <a:ea typeface="微软雅黑" pitchFamily="34" charset="-122"/>
                        </a:rPr>
                        <a:t>卫星通信</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闭路电视监控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供配电监控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专用办公自动化系统</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保安巡逻</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卫星电缆电视</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en-US" altLang="zh-CN" sz="1400" dirty="0" smtClean="0">
                          <a:latin typeface="微软雅黑" pitchFamily="34" charset="-122"/>
                          <a:ea typeface="微软雅黑" pitchFamily="34" charset="-122"/>
                        </a:rPr>
                        <a:t>Intranet</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电梯运行监控</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背景音乐</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宽带接入</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出入控制</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装饰照明</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物业管理</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r h="417198">
                <a:tc>
                  <a:txBody>
                    <a:bodyPr/>
                    <a:lstStyle/>
                    <a:p>
                      <a:pPr algn="ctr"/>
                      <a:r>
                        <a:rPr lang="zh-CN" altLang="en-US" sz="1400" dirty="0" smtClean="0">
                          <a:latin typeface="微软雅黑" pitchFamily="34" charset="-122"/>
                          <a:ea typeface="微软雅黑" pitchFamily="34" charset="-122"/>
                        </a:rPr>
                        <a:t>应急照明</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视频点播</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c>
                  <a:txBody>
                    <a:bodyPr/>
                    <a:lstStyle/>
                    <a:p>
                      <a:pPr algn="ctr"/>
                      <a:r>
                        <a:rPr lang="zh-CN" altLang="en-US" sz="1400" dirty="0" smtClean="0">
                          <a:latin typeface="微软雅黑" pitchFamily="34" charset="-122"/>
                          <a:ea typeface="微软雅黑" pitchFamily="34" charset="-122"/>
                        </a:rPr>
                        <a:t>一卡通</a:t>
                      </a:r>
                      <a:endParaRPr lang="zh-CN" altLang="en-US" sz="1400" dirty="0">
                        <a:latin typeface="微软雅黑" pitchFamily="34" charset="-122"/>
                        <a:ea typeface="微软雅黑" pitchFamily="34" charset="-122"/>
                      </a:endParaRPr>
                    </a:p>
                  </a:txBody>
                  <a:tcPr anchor="ctr">
                    <a:solidFill>
                      <a:schemeClr val="accent6">
                        <a:lumMod val="20000"/>
                        <a:lumOff val="80000"/>
                      </a:schemeClr>
                    </a:solidFill>
                  </a:tcPr>
                </a:tc>
              </a:tr>
            </a:tbl>
          </a:graphicData>
        </a:graphic>
      </p:graphicFrame>
      <p:sp>
        <p:nvSpPr>
          <p:cNvPr id="5"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8.3.2</a:t>
            </a:r>
            <a:r>
              <a:rPr lang="zh-CN" altLang="en-US" sz="3100" b="1" dirty="0" smtClean="0">
                <a:solidFill>
                  <a:schemeClr val="bg1"/>
                </a:solidFill>
                <a:latin typeface="微软雅黑" pitchFamily="34" charset="-122"/>
                <a:ea typeface="微软雅黑" pitchFamily="34" charset="-122"/>
              </a:rPr>
              <a:t>智能建筑的主要功能</a:t>
            </a:r>
            <a:endParaRPr lang="zh-CN" altLang="en-US" dirty="0"/>
          </a:p>
        </p:txBody>
      </p:sp>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214422"/>
            <a:ext cx="8229600" cy="614354"/>
          </a:xfrm>
        </p:spPr>
        <p:txBody>
          <a:bodyPr>
            <a:normAutofit/>
          </a:bodyPr>
          <a:lstStyle/>
          <a:p>
            <a:r>
              <a:rPr lang="zh-CN" altLang="en-US" sz="2000" b="1" dirty="0" smtClean="0"/>
              <a:t>智能建筑功能优势：</a:t>
            </a:r>
            <a:endParaRPr lang="zh-CN" altLang="en-US" sz="2000" b="1" dirty="0"/>
          </a:p>
        </p:txBody>
      </p:sp>
      <p:sp>
        <p:nvSpPr>
          <p:cNvPr id="5" name="标题 1"/>
          <p:cNvSpPr>
            <a:spLocks noGrp="1"/>
          </p:cNvSpPr>
          <p:nvPr>
            <p:ph type="title"/>
          </p:nvPr>
        </p:nvSpPr>
        <p:spPr>
          <a:xfrm>
            <a:off x="457200" y="142852"/>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8.3.2</a:t>
            </a:r>
            <a:r>
              <a:rPr lang="zh-CN" altLang="en-US" sz="3100" b="1" dirty="0" smtClean="0">
                <a:solidFill>
                  <a:schemeClr val="bg1"/>
                </a:solidFill>
                <a:latin typeface="微软雅黑" pitchFamily="34" charset="-122"/>
                <a:ea typeface="微软雅黑" pitchFamily="34" charset="-122"/>
              </a:rPr>
              <a:t>智能建筑的主要功能</a:t>
            </a:r>
            <a:endParaRPr lang="zh-CN" altLang="en-US" dirty="0"/>
          </a:p>
        </p:txBody>
      </p:sp>
      <p:grpSp>
        <p:nvGrpSpPr>
          <p:cNvPr id="36" name="组合 35"/>
          <p:cNvGrpSpPr/>
          <p:nvPr/>
        </p:nvGrpSpPr>
        <p:grpSpPr>
          <a:xfrm>
            <a:off x="214282" y="1857364"/>
            <a:ext cx="8715436" cy="3849686"/>
            <a:chOff x="214282" y="1857364"/>
            <a:chExt cx="8715436" cy="3849686"/>
          </a:xfrm>
        </p:grpSpPr>
        <p:graphicFrame>
          <p:nvGraphicFramePr>
            <p:cNvPr id="4" name="图示 3"/>
            <p:cNvGraphicFramePr/>
            <p:nvPr/>
          </p:nvGraphicFramePr>
          <p:xfrm>
            <a:off x="214282" y="1857364"/>
            <a:ext cx="8715436" cy="38496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椭圆 5"/>
            <p:cNvSpPr/>
            <p:nvPr/>
          </p:nvSpPr>
          <p:spPr>
            <a:xfrm>
              <a:off x="1785918" y="1925035"/>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TextBox 6"/>
            <p:cNvSpPr txBox="1"/>
            <p:nvPr/>
          </p:nvSpPr>
          <p:spPr>
            <a:xfrm>
              <a:off x="1857356" y="1925035"/>
              <a:ext cx="285752" cy="400110"/>
            </a:xfrm>
            <a:prstGeom prst="rect">
              <a:avLst/>
            </a:prstGeom>
            <a:noFill/>
          </p:spPr>
          <p:txBody>
            <a:bodyPr wrap="square" rtlCol="0">
              <a:spAutoFit/>
            </a:bodyPr>
            <a:lstStyle/>
            <a:p>
              <a:r>
                <a:rPr lang="en-US" altLang="zh-CN" sz="2000" dirty="0" smtClean="0"/>
                <a:t>1</a:t>
              </a:r>
              <a:endParaRPr lang="zh-CN" altLang="en-US" sz="2000" dirty="0"/>
            </a:p>
          </p:txBody>
        </p:sp>
        <p:sp>
          <p:nvSpPr>
            <p:cNvPr id="8" name="椭圆 7"/>
            <p:cNvSpPr/>
            <p:nvPr/>
          </p:nvSpPr>
          <p:spPr>
            <a:xfrm>
              <a:off x="1785918" y="2601742"/>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TextBox 8"/>
            <p:cNvSpPr txBox="1"/>
            <p:nvPr/>
          </p:nvSpPr>
          <p:spPr>
            <a:xfrm>
              <a:off x="1857356" y="2601742"/>
              <a:ext cx="285752" cy="400110"/>
            </a:xfrm>
            <a:prstGeom prst="rect">
              <a:avLst/>
            </a:prstGeom>
            <a:noFill/>
          </p:spPr>
          <p:txBody>
            <a:bodyPr wrap="square" rtlCol="0">
              <a:spAutoFit/>
            </a:bodyPr>
            <a:lstStyle/>
            <a:p>
              <a:r>
                <a:rPr lang="en-US" altLang="zh-CN" sz="2000" dirty="0" smtClean="0"/>
                <a:t>2</a:t>
              </a:r>
              <a:endParaRPr lang="zh-CN" altLang="en-US" sz="2000" dirty="0"/>
            </a:p>
          </p:txBody>
        </p:sp>
        <p:sp>
          <p:nvSpPr>
            <p:cNvPr id="10" name="椭圆 9"/>
            <p:cNvSpPr/>
            <p:nvPr/>
          </p:nvSpPr>
          <p:spPr>
            <a:xfrm>
              <a:off x="1785918" y="3278449"/>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TextBox 10"/>
            <p:cNvSpPr txBox="1"/>
            <p:nvPr/>
          </p:nvSpPr>
          <p:spPr>
            <a:xfrm>
              <a:off x="1857356" y="3278449"/>
              <a:ext cx="285752" cy="400110"/>
            </a:xfrm>
            <a:prstGeom prst="rect">
              <a:avLst/>
            </a:prstGeom>
            <a:noFill/>
          </p:spPr>
          <p:txBody>
            <a:bodyPr wrap="square" rtlCol="0">
              <a:spAutoFit/>
            </a:bodyPr>
            <a:lstStyle/>
            <a:p>
              <a:r>
                <a:rPr lang="en-US" altLang="zh-CN" sz="2000" dirty="0" smtClean="0"/>
                <a:t>3</a:t>
              </a:r>
              <a:endParaRPr lang="zh-CN" altLang="en-US" sz="2000" dirty="0"/>
            </a:p>
          </p:txBody>
        </p:sp>
        <p:sp>
          <p:nvSpPr>
            <p:cNvPr id="12" name="椭圆 11"/>
            <p:cNvSpPr/>
            <p:nvPr/>
          </p:nvSpPr>
          <p:spPr>
            <a:xfrm>
              <a:off x="1785918" y="3955157"/>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3" name="TextBox 12"/>
            <p:cNvSpPr txBox="1"/>
            <p:nvPr/>
          </p:nvSpPr>
          <p:spPr>
            <a:xfrm>
              <a:off x="1857356" y="3955157"/>
              <a:ext cx="285752" cy="400110"/>
            </a:xfrm>
            <a:prstGeom prst="rect">
              <a:avLst/>
            </a:prstGeom>
            <a:noFill/>
          </p:spPr>
          <p:txBody>
            <a:bodyPr wrap="square" rtlCol="0">
              <a:spAutoFit/>
            </a:bodyPr>
            <a:lstStyle/>
            <a:p>
              <a:r>
                <a:rPr lang="en-US" altLang="zh-CN" sz="2000" dirty="0" smtClean="0"/>
                <a:t>4</a:t>
              </a:r>
              <a:endParaRPr lang="zh-CN" altLang="en-US" sz="2000" dirty="0"/>
            </a:p>
          </p:txBody>
        </p:sp>
        <p:sp>
          <p:nvSpPr>
            <p:cNvPr id="14" name="椭圆 13"/>
            <p:cNvSpPr/>
            <p:nvPr/>
          </p:nvSpPr>
          <p:spPr>
            <a:xfrm>
              <a:off x="1785918" y="4564193"/>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TextBox 14"/>
            <p:cNvSpPr txBox="1"/>
            <p:nvPr/>
          </p:nvSpPr>
          <p:spPr>
            <a:xfrm>
              <a:off x="1857356" y="4564193"/>
              <a:ext cx="285752" cy="400110"/>
            </a:xfrm>
            <a:prstGeom prst="rect">
              <a:avLst/>
            </a:prstGeom>
            <a:noFill/>
          </p:spPr>
          <p:txBody>
            <a:bodyPr wrap="square" rtlCol="0">
              <a:spAutoFit/>
            </a:bodyPr>
            <a:lstStyle/>
            <a:p>
              <a:r>
                <a:rPr lang="en-US" altLang="zh-CN" sz="2000" dirty="0" smtClean="0"/>
                <a:t>5</a:t>
              </a:r>
              <a:endParaRPr lang="zh-CN" altLang="en-US" sz="2000" dirty="0"/>
            </a:p>
          </p:txBody>
        </p:sp>
        <p:sp>
          <p:nvSpPr>
            <p:cNvPr id="16" name="椭圆 15"/>
            <p:cNvSpPr/>
            <p:nvPr/>
          </p:nvSpPr>
          <p:spPr>
            <a:xfrm>
              <a:off x="1785918" y="5240901"/>
              <a:ext cx="428628" cy="406024"/>
            </a:xfrm>
            <a:prstGeom prst="ellipse">
              <a:avLst/>
            </a:prstGeom>
            <a:solidFill>
              <a:schemeClr val="tx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TextBox 16"/>
            <p:cNvSpPr txBox="1"/>
            <p:nvPr/>
          </p:nvSpPr>
          <p:spPr>
            <a:xfrm>
              <a:off x="1857356" y="5240901"/>
              <a:ext cx="285752" cy="400110"/>
            </a:xfrm>
            <a:prstGeom prst="rect">
              <a:avLst/>
            </a:prstGeom>
            <a:noFill/>
          </p:spPr>
          <p:txBody>
            <a:bodyPr wrap="square" rtlCol="0">
              <a:spAutoFit/>
            </a:bodyPr>
            <a:lstStyle/>
            <a:p>
              <a:r>
                <a:rPr lang="en-US" altLang="zh-CN" sz="2000" dirty="0" smtClean="0"/>
                <a:t>6</a:t>
              </a:r>
              <a:endParaRPr lang="zh-CN" altLang="en-US" sz="2000" dirty="0"/>
            </a:p>
          </p:txBody>
        </p:sp>
      </p:grpSp>
      <p:graphicFrame>
        <p:nvGraphicFramePr>
          <p:cNvPr id="35" name="图示 3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785786" y="1428736"/>
          <a:ext cx="392909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3"/>
          <p:cNvGraphicFramePr>
            <a:graphicFrameLocks noGrp="1"/>
          </p:cNvGraphicFramePr>
          <p:nvPr>
            <p:ph idx="1"/>
          </p:nvPr>
        </p:nvGraphicFramePr>
        <p:xfrm>
          <a:off x="5143504" y="3000372"/>
          <a:ext cx="3000396" cy="16430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矩形 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a:spLocks noGrp="1"/>
          </p:cNvSpPr>
          <p:nvPr>
            <p:ph type="title"/>
          </p:nvPr>
        </p:nvSpPr>
        <p:spPr>
          <a:xfrm>
            <a:off x="628680" y="0"/>
            <a:ext cx="8229600" cy="1143000"/>
          </a:xfrm>
        </p:spPr>
        <p:txBody>
          <a:bodyPr>
            <a:normAutofit/>
          </a:bodyPr>
          <a:lstStyle/>
          <a:p>
            <a:pPr algn="l" eaLnBrk="1" hangingPunct="1"/>
            <a:r>
              <a:rPr lang="zh-CN" altLang="en-US" sz="2800" b="1" dirty="0">
                <a:solidFill>
                  <a:schemeClr val="bg1"/>
                </a:solidFill>
                <a:latin typeface="微软雅黑" pitchFamily="34" charset="-122"/>
                <a:ea typeface="微软雅黑" pitchFamily="34" charset="-122"/>
              </a:rPr>
              <a:t>目录</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203200"/>
            <a:ext cx="4829180" cy="654032"/>
          </a:xfrm>
        </p:spPr>
        <p:txBody>
          <a:bodyPr>
            <a:normAutofit/>
          </a:bodyPr>
          <a:lstStyle/>
          <a:p>
            <a:r>
              <a:rPr lang="en-US" altLang="zh-CN" sz="3100" b="1" dirty="0" smtClean="0">
                <a:solidFill>
                  <a:schemeClr val="bg1"/>
                </a:solidFill>
                <a:latin typeface="微软雅黑" pitchFamily="34" charset="-122"/>
                <a:ea typeface="微软雅黑" pitchFamily="34" charset="-122"/>
              </a:rPr>
              <a:t>8.4.1 </a:t>
            </a:r>
            <a:r>
              <a:rPr lang="zh-CN" altLang="en-US" sz="3100" b="1" dirty="0" smtClean="0">
                <a:solidFill>
                  <a:schemeClr val="bg1"/>
                </a:solidFill>
                <a:latin typeface="微软雅黑" pitchFamily="34" charset="-122"/>
                <a:ea typeface="微软雅黑" pitchFamily="34" charset="-122"/>
              </a:rPr>
              <a:t>智能建筑的基本要求</a:t>
            </a:r>
            <a:endParaRPr lang="zh-CN" altLang="en-US" dirty="0"/>
          </a:p>
        </p:txBody>
      </p:sp>
      <p:sp>
        <p:nvSpPr>
          <p:cNvPr id="5" name="矩形 4"/>
          <p:cNvSpPr/>
          <p:nvPr/>
        </p:nvSpPr>
        <p:spPr>
          <a:xfrm>
            <a:off x="1000100" y="1142984"/>
            <a:ext cx="2262158" cy="369332"/>
          </a:xfrm>
          <a:prstGeom prst="rect">
            <a:avLst/>
          </a:prstGeom>
        </p:spPr>
        <p:txBody>
          <a:bodyPr wrap="none">
            <a:spAutoFit/>
          </a:bodyPr>
          <a:lstStyle/>
          <a:p>
            <a:r>
              <a:rPr lang="zh-CN" altLang="en-US" b="1" dirty="0" smtClean="0"/>
              <a:t>智能建筑的环境条件</a:t>
            </a:r>
            <a:endParaRPr lang="zh-CN" altLang="en-US" b="1" dirty="0"/>
          </a:p>
        </p:txBody>
      </p:sp>
      <p:sp>
        <p:nvSpPr>
          <p:cNvPr id="6" name="矩形 5"/>
          <p:cNvSpPr/>
          <p:nvPr/>
        </p:nvSpPr>
        <p:spPr>
          <a:xfrm>
            <a:off x="1071538" y="3786190"/>
            <a:ext cx="2723823" cy="369332"/>
          </a:xfrm>
          <a:prstGeom prst="rect">
            <a:avLst/>
          </a:prstGeom>
        </p:spPr>
        <p:txBody>
          <a:bodyPr wrap="none">
            <a:spAutoFit/>
          </a:bodyPr>
          <a:lstStyle/>
          <a:p>
            <a:r>
              <a:rPr lang="zh-CN" altLang="en-US" b="1" dirty="0" smtClean="0"/>
              <a:t>智能建筑的“六性”要求</a:t>
            </a:r>
          </a:p>
        </p:txBody>
      </p:sp>
      <p:grpSp>
        <p:nvGrpSpPr>
          <p:cNvPr id="35" name="组合 34"/>
          <p:cNvGrpSpPr/>
          <p:nvPr/>
        </p:nvGrpSpPr>
        <p:grpSpPr>
          <a:xfrm>
            <a:off x="1410662" y="1643050"/>
            <a:ext cx="6018858" cy="1617957"/>
            <a:chOff x="1357290" y="1785926"/>
            <a:chExt cx="6018858" cy="1617957"/>
          </a:xfrm>
        </p:grpSpPr>
        <p:grpSp>
          <p:nvGrpSpPr>
            <p:cNvPr id="11" name="组合 10"/>
            <p:cNvGrpSpPr/>
            <p:nvPr/>
          </p:nvGrpSpPr>
          <p:grpSpPr>
            <a:xfrm>
              <a:off x="1357290" y="1785926"/>
              <a:ext cx="1378565" cy="605333"/>
              <a:chOff x="3031" y="1311001"/>
              <a:chExt cx="1378565" cy="605333"/>
            </a:xfrm>
            <a:scene3d>
              <a:camera prst="orthographicFront"/>
              <a:lightRig rig="flat" dir="t"/>
            </a:scene3d>
          </p:grpSpPr>
          <p:sp>
            <p:nvSpPr>
              <p:cNvPr id="33" name="圆角矩形 32"/>
              <p:cNvSpPr/>
              <p:nvPr/>
            </p:nvSpPr>
            <p:spPr>
              <a:xfrm>
                <a:off x="3031" y="1311001"/>
                <a:ext cx="1378565" cy="605333"/>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4" name="圆角矩形 4"/>
              <p:cNvSpPr/>
              <p:nvPr/>
            </p:nvSpPr>
            <p:spPr>
              <a:xfrm>
                <a:off x="3031" y="1311001"/>
                <a:ext cx="1378565" cy="403555"/>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06680" tIns="106680" rIns="106680" bIns="57150" numCol="1" spcCol="1270" anchor="ctr" anchorCtr="0">
                <a:noAutofit/>
              </a:bodyPr>
              <a:lstStyle/>
              <a:p>
                <a:pPr lvl="0" algn="ctr" defTabSz="666750">
                  <a:lnSpc>
                    <a:spcPct val="90000"/>
                  </a:lnSpc>
                  <a:spcBef>
                    <a:spcPct val="0"/>
                  </a:spcBef>
                  <a:spcAft>
                    <a:spcPct val="35000"/>
                  </a:spcAft>
                </a:pPr>
                <a:r>
                  <a:rPr kumimoji="0" lang="zh-CN" sz="1500" b="1" i="0" u="none" strike="noStrike" kern="1200" cap="none" normalizeH="0" baseline="0" dirty="0" smtClean="0">
                    <a:ln>
                      <a:noFill/>
                    </a:ln>
                    <a:solidFill>
                      <a:srgbClr val="000000"/>
                    </a:solidFill>
                    <a:effectLst/>
                    <a:latin typeface="Times New Roman" pitchFamily="18" charset="0"/>
                    <a:ea typeface="宋体" pitchFamily="2" charset="-122"/>
                    <a:cs typeface="宋体" pitchFamily="2" charset="-122"/>
                  </a:rPr>
                  <a:t>建筑环境</a:t>
                </a:r>
                <a:endParaRPr lang="zh-CN" altLang="en-US" sz="1500" kern="1200" dirty="0"/>
              </a:p>
            </p:txBody>
          </p:sp>
        </p:grpSp>
        <p:grpSp>
          <p:nvGrpSpPr>
            <p:cNvPr id="12" name="组合 11"/>
            <p:cNvGrpSpPr/>
            <p:nvPr/>
          </p:nvGrpSpPr>
          <p:grpSpPr>
            <a:xfrm>
              <a:off x="1568568" y="2314796"/>
              <a:ext cx="1378565" cy="1089087"/>
              <a:chOff x="214309" y="1839871"/>
              <a:chExt cx="1378565" cy="1089087"/>
            </a:xfrm>
          </p:grpSpPr>
          <p:sp>
            <p:nvSpPr>
              <p:cNvPr id="31" name="圆角矩形 30"/>
              <p:cNvSpPr/>
              <p:nvPr/>
            </p:nvSpPr>
            <p:spPr>
              <a:xfrm>
                <a:off x="214309" y="1839871"/>
                <a:ext cx="1378565" cy="1089087"/>
              </a:xfrm>
              <a:prstGeom prst="roundRect">
                <a:avLst>
                  <a:gd name="adj" fmla="val 10000"/>
                </a:avLst>
              </a:prstGeom>
            </p:spPr>
            <p:style>
              <a:lnRef idx="1">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2" name="圆角矩形 6"/>
              <p:cNvSpPr/>
              <p:nvPr/>
            </p:nvSpPr>
            <p:spPr>
              <a:xfrm>
                <a:off x="246207" y="1871769"/>
                <a:ext cx="1314769" cy="10252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85344" bIns="85344" numCol="1" spcCol="1270" anchor="ctr" anchorCtr="0">
                <a:noAutofit/>
              </a:bodyPr>
              <a:lstStyle/>
              <a:p>
                <a:pPr marL="114300" lvl="1" indent="-114300" algn="l" defTabSz="533400" rtl="0">
                  <a:lnSpc>
                    <a:spcPct val="90000"/>
                  </a:lnSpc>
                  <a:spcBef>
                    <a:spcPct val="0"/>
                  </a:spcBef>
                  <a:spcAft>
                    <a:spcPct val="15000"/>
                  </a:spcAft>
                  <a:buChar char="••"/>
                </a:pPr>
                <a:r>
                  <a:rPr kumimoji="0" lang="zh-CN" altLang="en-US" sz="1200" b="0" i="0" u="none" strike="noStrike" kern="1200" cap="none" normalizeH="0" baseline="0" dirty="0" smtClean="0">
                    <a:ln>
                      <a:noFill/>
                    </a:ln>
                    <a:solidFill>
                      <a:srgbClr val="000000"/>
                    </a:solidFill>
                    <a:effectLst/>
                    <a:latin typeface="Times New Roman" pitchFamily="18" charset="0"/>
                    <a:ea typeface="宋体" pitchFamily="2" charset="-122"/>
                    <a:cs typeface="宋体" pitchFamily="2" charset="-122"/>
                  </a:rPr>
                  <a:t>建筑空间、综合布线方式、色彩合理组合、降低噪声措施等。</a:t>
                </a:r>
                <a:endParaRPr lang="zh-CN" altLang="en-US" sz="1200" kern="1200" dirty="0"/>
              </a:p>
            </p:txBody>
          </p:sp>
        </p:grpSp>
        <p:grpSp>
          <p:nvGrpSpPr>
            <p:cNvPr id="13" name="组合 12"/>
            <p:cNvGrpSpPr/>
            <p:nvPr/>
          </p:nvGrpSpPr>
          <p:grpSpPr>
            <a:xfrm>
              <a:off x="2944841" y="1816093"/>
              <a:ext cx="443049" cy="343222"/>
              <a:chOff x="1590582" y="1341168"/>
              <a:chExt cx="443049" cy="343222"/>
            </a:xfrm>
          </p:grpSpPr>
          <p:sp>
            <p:nvSpPr>
              <p:cNvPr id="29" name="右箭头 28"/>
              <p:cNvSpPr/>
              <p:nvPr/>
            </p:nvSpPr>
            <p:spPr>
              <a:xfrm>
                <a:off x="1590582" y="1341168"/>
                <a:ext cx="443049" cy="343222"/>
              </a:xfrm>
              <a:prstGeom prst="rightArrow">
                <a:avLst>
                  <a:gd name="adj1" fmla="val 60000"/>
                  <a:gd name="adj2" fmla="val 50000"/>
                </a:avLst>
              </a:prstGeom>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0" name="右箭头 8"/>
              <p:cNvSpPr/>
              <p:nvPr/>
            </p:nvSpPr>
            <p:spPr>
              <a:xfrm>
                <a:off x="1590582" y="1409812"/>
                <a:ext cx="340082" cy="20593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p:txBody>
          </p:sp>
        </p:grpSp>
        <p:grpSp>
          <p:nvGrpSpPr>
            <p:cNvPr id="14" name="组合 13"/>
            <p:cNvGrpSpPr/>
            <p:nvPr/>
          </p:nvGrpSpPr>
          <p:grpSpPr>
            <a:xfrm>
              <a:off x="3571798" y="1785926"/>
              <a:ext cx="1378565" cy="605333"/>
              <a:chOff x="2217539" y="1311001"/>
              <a:chExt cx="1378565" cy="605333"/>
            </a:xfrm>
            <a:scene3d>
              <a:camera prst="orthographicFront"/>
              <a:lightRig rig="flat" dir="t"/>
            </a:scene3d>
          </p:grpSpPr>
          <p:sp>
            <p:nvSpPr>
              <p:cNvPr id="27" name="圆角矩形 26"/>
              <p:cNvSpPr/>
              <p:nvPr/>
            </p:nvSpPr>
            <p:spPr>
              <a:xfrm>
                <a:off x="2217539" y="1311001"/>
                <a:ext cx="1378565" cy="605333"/>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4">
                  <a:hueOff val="-2232385"/>
                  <a:satOff val="13449"/>
                  <a:lumOff val="1078"/>
                  <a:alphaOff val="0"/>
                </a:schemeClr>
              </a:fillRef>
              <a:effectRef idx="1">
                <a:schemeClr val="accent4">
                  <a:hueOff val="-2232385"/>
                  <a:satOff val="13449"/>
                  <a:lumOff val="1078"/>
                  <a:alphaOff val="0"/>
                </a:schemeClr>
              </a:effectRef>
              <a:fontRef idx="minor">
                <a:schemeClr val="dk1"/>
              </a:fontRef>
            </p:style>
          </p:sp>
          <p:sp>
            <p:nvSpPr>
              <p:cNvPr id="28" name="圆角矩形 10"/>
              <p:cNvSpPr/>
              <p:nvPr/>
            </p:nvSpPr>
            <p:spPr>
              <a:xfrm>
                <a:off x="2217539" y="1311001"/>
                <a:ext cx="1378565" cy="403555"/>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06680" tIns="106680" rIns="106680" bIns="57150" numCol="1" spcCol="1270" anchor="ctr" anchorCtr="0">
                <a:noAutofit/>
              </a:bodyPr>
              <a:lstStyle/>
              <a:p>
                <a:pPr lvl="0" algn="ctr" defTabSz="666750">
                  <a:lnSpc>
                    <a:spcPct val="90000"/>
                  </a:lnSpc>
                  <a:spcBef>
                    <a:spcPct val="0"/>
                  </a:spcBef>
                  <a:spcAft>
                    <a:spcPct val="35000"/>
                  </a:spcAft>
                </a:pPr>
                <a:r>
                  <a:rPr lang="zh-CN" altLang="en-US" sz="1500" b="1" kern="1200" dirty="0" smtClean="0"/>
                  <a:t>空调环境</a:t>
                </a:r>
                <a:endParaRPr lang="zh-CN" altLang="en-US" sz="1500" kern="1200" dirty="0"/>
              </a:p>
            </p:txBody>
          </p:sp>
        </p:grpSp>
        <p:grpSp>
          <p:nvGrpSpPr>
            <p:cNvPr id="15" name="组合 14"/>
            <p:cNvGrpSpPr/>
            <p:nvPr/>
          </p:nvGrpSpPr>
          <p:grpSpPr>
            <a:xfrm>
              <a:off x="3783075" y="2314796"/>
              <a:ext cx="1378565" cy="1089087"/>
              <a:chOff x="2428816" y="1839871"/>
              <a:chExt cx="1378565" cy="1089087"/>
            </a:xfrm>
          </p:grpSpPr>
          <p:sp>
            <p:nvSpPr>
              <p:cNvPr id="25" name="圆角矩形 24"/>
              <p:cNvSpPr/>
              <p:nvPr/>
            </p:nvSpPr>
            <p:spPr>
              <a:xfrm>
                <a:off x="2428816" y="1839871"/>
                <a:ext cx="1378565" cy="1089087"/>
              </a:xfrm>
              <a:prstGeom prst="roundRect">
                <a:avLst>
                  <a:gd name="adj" fmla="val 10000"/>
                </a:avLst>
              </a:prstGeom>
            </p:spPr>
            <p:style>
              <a:lnRef idx="1">
                <a:schemeClr val="accent4">
                  <a:hueOff val="-2232385"/>
                  <a:satOff val="13449"/>
                  <a:lumOff val="107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 name="圆角矩形 12"/>
              <p:cNvSpPr/>
              <p:nvPr/>
            </p:nvSpPr>
            <p:spPr>
              <a:xfrm>
                <a:off x="2460714" y="1871769"/>
                <a:ext cx="1314769" cy="10252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kumimoji="0" lang="zh-CN" altLang="en-US" sz="1200" b="0" i="0" u="none" strike="noStrike" kern="1200" cap="none" normalizeH="0" baseline="0" dirty="0" smtClean="0">
                    <a:ln>
                      <a:noFill/>
                    </a:ln>
                    <a:solidFill>
                      <a:srgbClr val="000000"/>
                    </a:solidFill>
                    <a:effectLst/>
                    <a:latin typeface="Times New Roman" pitchFamily="18" charset="0"/>
                    <a:ea typeface="宋体" pitchFamily="2" charset="-122"/>
                    <a:cs typeface="宋体" pitchFamily="2" charset="-122"/>
                  </a:rPr>
                  <a:t>温度、湿度、风速等。</a:t>
                </a:r>
              </a:p>
            </p:txBody>
          </p:sp>
        </p:grpSp>
        <p:grpSp>
          <p:nvGrpSpPr>
            <p:cNvPr id="16" name="组合 15"/>
            <p:cNvGrpSpPr/>
            <p:nvPr/>
          </p:nvGrpSpPr>
          <p:grpSpPr>
            <a:xfrm>
              <a:off x="5159348" y="1816093"/>
              <a:ext cx="443049" cy="343222"/>
              <a:chOff x="3805089" y="1341168"/>
              <a:chExt cx="443049" cy="343222"/>
            </a:xfrm>
          </p:grpSpPr>
          <p:sp>
            <p:nvSpPr>
              <p:cNvPr id="23" name="右箭头 22"/>
              <p:cNvSpPr/>
              <p:nvPr/>
            </p:nvSpPr>
            <p:spPr>
              <a:xfrm>
                <a:off x="3805089" y="1341168"/>
                <a:ext cx="443049" cy="343222"/>
              </a:xfrm>
              <a:prstGeom prst="rightArrow">
                <a:avLst>
                  <a:gd name="adj1" fmla="val 60000"/>
                  <a:gd name="adj2" fmla="val 50000"/>
                </a:avLst>
              </a:prstGeom>
            </p:spPr>
            <p:style>
              <a:lnRef idx="0">
                <a:schemeClr val="lt1">
                  <a:hueOff val="0"/>
                  <a:satOff val="0"/>
                  <a:lumOff val="0"/>
                  <a:alphaOff val="0"/>
                </a:schemeClr>
              </a:lnRef>
              <a:fillRef idx="2">
                <a:schemeClr val="accent4">
                  <a:hueOff val="-4464770"/>
                  <a:satOff val="26899"/>
                  <a:lumOff val="2156"/>
                  <a:alphaOff val="0"/>
                </a:schemeClr>
              </a:fillRef>
              <a:effectRef idx="1">
                <a:schemeClr val="accent4">
                  <a:hueOff val="-4464770"/>
                  <a:satOff val="26899"/>
                  <a:lumOff val="2156"/>
                  <a:alphaOff val="0"/>
                </a:schemeClr>
              </a:effectRef>
              <a:fontRef idx="minor">
                <a:schemeClr val="dk1"/>
              </a:fontRef>
            </p:style>
          </p:sp>
          <p:sp>
            <p:nvSpPr>
              <p:cNvPr id="24" name="右箭头 14"/>
              <p:cNvSpPr/>
              <p:nvPr/>
            </p:nvSpPr>
            <p:spPr>
              <a:xfrm>
                <a:off x="3805089" y="1409812"/>
                <a:ext cx="340082" cy="205934"/>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p:txBody>
          </p:sp>
        </p:grpSp>
        <p:grpSp>
          <p:nvGrpSpPr>
            <p:cNvPr id="17" name="组合 16"/>
            <p:cNvGrpSpPr/>
            <p:nvPr/>
          </p:nvGrpSpPr>
          <p:grpSpPr>
            <a:xfrm>
              <a:off x="5786305" y="1785926"/>
              <a:ext cx="1378565" cy="605333"/>
              <a:chOff x="4432046" y="1311001"/>
              <a:chExt cx="1378565" cy="605333"/>
            </a:xfrm>
            <a:scene3d>
              <a:camera prst="orthographicFront"/>
              <a:lightRig rig="flat" dir="t"/>
            </a:scene3d>
          </p:grpSpPr>
          <p:sp>
            <p:nvSpPr>
              <p:cNvPr id="21" name="圆角矩形 20"/>
              <p:cNvSpPr/>
              <p:nvPr/>
            </p:nvSpPr>
            <p:spPr>
              <a:xfrm>
                <a:off x="4432046" y="1311001"/>
                <a:ext cx="1378565" cy="605333"/>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4">
                  <a:hueOff val="-4464770"/>
                  <a:satOff val="26899"/>
                  <a:lumOff val="2156"/>
                  <a:alphaOff val="0"/>
                </a:schemeClr>
              </a:fillRef>
              <a:effectRef idx="1">
                <a:schemeClr val="accent4">
                  <a:hueOff val="-4464770"/>
                  <a:satOff val="26899"/>
                  <a:lumOff val="2156"/>
                  <a:alphaOff val="0"/>
                </a:schemeClr>
              </a:effectRef>
              <a:fontRef idx="minor">
                <a:schemeClr val="dk1"/>
              </a:fontRef>
            </p:style>
          </p:sp>
          <p:sp>
            <p:nvSpPr>
              <p:cNvPr id="22" name="圆角矩形 16"/>
              <p:cNvSpPr/>
              <p:nvPr/>
            </p:nvSpPr>
            <p:spPr>
              <a:xfrm>
                <a:off x="4432046" y="1311001"/>
                <a:ext cx="1378565" cy="403555"/>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06680" tIns="106680" rIns="106680" bIns="57150" numCol="1" spcCol="1270" anchor="ctr" anchorCtr="0">
                <a:noAutofit/>
              </a:bodyPr>
              <a:lstStyle/>
              <a:p>
                <a:pPr lvl="0" algn="ctr" defTabSz="666750">
                  <a:lnSpc>
                    <a:spcPct val="90000"/>
                  </a:lnSpc>
                  <a:spcBef>
                    <a:spcPct val="0"/>
                  </a:spcBef>
                  <a:spcAft>
                    <a:spcPct val="35000"/>
                  </a:spcAft>
                </a:pPr>
                <a:r>
                  <a:rPr kumimoji="0" lang="zh-CN" sz="1500" b="1" i="0" u="none" strike="noStrike" kern="1200" cap="none" normalizeH="0" baseline="0" dirty="0" smtClean="0">
                    <a:ln>
                      <a:noFill/>
                    </a:ln>
                    <a:solidFill>
                      <a:srgbClr val="000000"/>
                    </a:solidFill>
                    <a:effectLst/>
                    <a:latin typeface="Times New Roman" pitchFamily="18" charset="0"/>
                    <a:ea typeface="宋体" pitchFamily="2" charset="-122"/>
                    <a:cs typeface="宋体" pitchFamily="2" charset="-122"/>
                  </a:rPr>
                  <a:t>视觉环境</a:t>
                </a:r>
                <a:endParaRPr lang="zh-CN" altLang="en-US" sz="1500" kern="1200" dirty="0"/>
              </a:p>
            </p:txBody>
          </p:sp>
        </p:grpSp>
        <p:grpSp>
          <p:nvGrpSpPr>
            <p:cNvPr id="18" name="组合 17"/>
            <p:cNvGrpSpPr/>
            <p:nvPr/>
          </p:nvGrpSpPr>
          <p:grpSpPr>
            <a:xfrm>
              <a:off x="5997583" y="2314796"/>
              <a:ext cx="1378565" cy="1089087"/>
              <a:chOff x="4643324" y="1839871"/>
              <a:chExt cx="1378565" cy="1089087"/>
            </a:xfrm>
          </p:grpSpPr>
          <p:sp>
            <p:nvSpPr>
              <p:cNvPr id="19" name="圆角矩形 18"/>
              <p:cNvSpPr/>
              <p:nvPr/>
            </p:nvSpPr>
            <p:spPr>
              <a:xfrm>
                <a:off x="4643324" y="1839871"/>
                <a:ext cx="1378565" cy="1089087"/>
              </a:xfrm>
              <a:prstGeom prst="roundRect">
                <a:avLst>
                  <a:gd name="adj" fmla="val 10000"/>
                </a:avLst>
              </a:prstGeom>
            </p:spPr>
            <p:style>
              <a:lnRef idx="1">
                <a:schemeClr val="accent4">
                  <a:hueOff val="-4464770"/>
                  <a:satOff val="26899"/>
                  <a:lumOff val="215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0" name="圆角矩形 18"/>
              <p:cNvSpPr/>
              <p:nvPr/>
            </p:nvSpPr>
            <p:spPr>
              <a:xfrm>
                <a:off x="4675222" y="1871769"/>
                <a:ext cx="1314769" cy="102529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kumimoji="0" lang="zh-CN" altLang="en-US" sz="1200" b="0" i="0" u="none" strike="noStrike" kern="1200" cap="none" normalizeH="0" baseline="0" dirty="0" smtClean="0">
                    <a:ln>
                      <a:noFill/>
                    </a:ln>
                    <a:solidFill>
                      <a:srgbClr val="000000"/>
                    </a:solidFill>
                    <a:effectLst/>
                    <a:latin typeface="Times New Roman" pitchFamily="18" charset="0"/>
                    <a:ea typeface="宋体" pitchFamily="2" charset="-122"/>
                    <a:cs typeface="宋体" pitchFamily="2" charset="-122"/>
                  </a:rPr>
                  <a:t>照度标准、装饰照明等</a:t>
                </a:r>
              </a:p>
            </p:txBody>
          </p:sp>
        </p:grpSp>
      </p:grpSp>
      <p:graphicFrame>
        <p:nvGraphicFramePr>
          <p:cNvPr id="39" name="图示 38"/>
          <p:cNvGraphicFramePr/>
          <p:nvPr/>
        </p:nvGraphicFramePr>
        <p:xfrm>
          <a:off x="2285984" y="3714752"/>
          <a:ext cx="4929222" cy="2643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0" name="图示 39"/>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00100" y="4071942"/>
            <a:ext cx="7286676" cy="2000264"/>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28662" y="1857364"/>
            <a:ext cx="7358114" cy="1357322"/>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85720" y="142852"/>
            <a:ext cx="5686436" cy="725470"/>
          </a:xfrm>
        </p:spPr>
        <p:txBody>
          <a:bodyPr>
            <a:normAutofit/>
          </a:bodyPr>
          <a:lstStyle/>
          <a:p>
            <a:r>
              <a:rPr lang="en-US" altLang="en-US" sz="3400" b="1" dirty="0" smtClean="0">
                <a:solidFill>
                  <a:schemeClr val="bg1"/>
                </a:solidFill>
                <a:latin typeface="微软雅黑" pitchFamily="34" charset="-122"/>
                <a:ea typeface="微软雅黑" pitchFamily="34" charset="-122"/>
              </a:rPr>
              <a:t>8.4.2</a:t>
            </a:r>
            <a:r>
              <a:rPr lang="zh-CN" altLang="en-US" sz="3400" b="1" dirty="0" smtClean="0">
                <a:solidFill>
                  <a:schemeClr val="bg1"/>
                </a:solidFill>
                <a:latin typeface="微软雅黑" pitchFamily="34" charset="-122"/>
                <a:ea typeface="微软雅黑" pitchFamily="34" charset="-122"/>
              </a:rPr>
              <a:t>智能建筑的技术基础</a:t>
            </a:r>
            <a:endParaRPr lang="zh-CN" altLang="en-US" dirty="0"/>
          </a:p>
        </p:txBody>
      </p:sp>
      <p:sp>
        <p:nvSpPr>
          <p:cNvPr id="3" name="内容占位符 2"/>
          <p:cNvSpPr>
            <a:spLocks noGrp="1"/>
          </p:cNvSpPr>
          <p:nvPr>
            <p:ph idx="1"/>
          </p:nvPr>
        </p:nvSpPr>
        <p:spPr>
          <a:xfrm>
            <a:off x="1142976" y="1714488"/>
            <a:ext cx="4929222" cy="1571636"/>
          </a:xfrm>
        </p:spPr>
        <p:txBody>
          <a:bodyPr>
            <a:normAutofit fontScale="77500" lnSpcReduction="20000"/>
          </a:bodyPr>
          <a:lstStyle/>
          <a:p>
            <a:pPr>
              <a:buNone/>
            </a:pPr>
            <a:endParaRPr lang="en-US" sz="1000" b="1" dirty="0" smtClean="0">
              <a:latin typeface="宋体" pitchFamily="2" charset="-122"/>
              <a:ea typeface="宋体" pitchFamily="2" charset="-122"/>
            </a:endParaRPr>
          </a:p>
          <a:p>
            <a:pPr>
              <a:lnSpc>
                <a:spcPct val="170000"/>
              </a:lnSpc>
              <a:spcBef>
                <a:spcPts val="0"/>
              </a:spcBef>
              <a:buClr>
                <a:schemeClr val="accent1"/>
              </a:buClr>
            </a:pPr>
            <a:r>
              <a:rPr lang="en-US" sz="2300" dirty="0" smtClean="0">
                <a:latin typeface="宋体" pitchFamily="2" charset="-122"/>
                <a:ea typeface="宋体" pitchFamily="2" charset="-122"/>
              </a:rPr>
              <a:t>1) </a:t>
            </a:r>
            <a:r>
              <a:rPr lang="zh-CN" altLang="en-US" sz="2300" dirty="0" smtClean="0">
                <a:latin typeface="宋体" pitchFamily="2" charset="-122"/>
                <a:ea typeface="宋体" pitchFamily="2" charset="-122"/>
              </a:rPr>
              <a:t>计算机控制技术基础</a:t>
            </a:r>
            <a:endParaRPr lang="en-US" altLang="zh-CN" sz="2300" dirty="0" smtClean="0">
              <a:latin typeface="宋体" pitchFamily="2" charset="-122"/>
              <a:ea typeface="宋体" pitchFamily="2" charset="-122"/>
            </a:endParaRPr>
          </a:p>
          <a:p>
            <a:pPr>
              <a:lnSpc>
                <a:spcPct val="170000"/>
              </a:lnSpc>
              <a:spcBef>
                <a:spcPts val="0"/>
              </a:spcBef>
              <a:buClr>
                <a:schemeClr val="accent1"/>
              </a:buClr>
            </a:pPr>
            <a:r>
              <a:rPr lang="en-US" sz="2300" dirty="0" smtClean="0">
                <a:latin typeface="宋体" pitchFamily="2" charset="-122"/>
                <a:ea typeface="宋体" pitchFamily="2" charset="-122"/>
              </a:rPr>
              <a:t>2) </a:t>
            </a:r>
            <a:r>
              <a:rPr lang="zh-CN" altLang="en-US" sz="2300" dirty="0" smtClean="0">
                <a:latin typeface="宋体" pitchFamily="2" charset="-122"/>
                <a:ea typeface="宋体" pitchFamily="2" charset="-122"/>
              </a:rPr>
              <a:t>现代通信技术</a:t>
            </a:r>
          </a:p>
          <a:p>
            <a:pPr>
              <a:lnSpc>
                <a:spcPct val="170000"/>
              </a:lnSpc>
              <a:spcBef>
                <a:spcPts val="0"/>
              </a:spcBef>
              <a:buClr>
                <a:schemeClr val="accent1"/>
              </a:buClr>
            </a:pPr>
            <a:r>
              <a:rPr lang="en-US" sz="2300" dirty="0" smtClean="0">
                <a:latin typeface="宋体" pitchFamily="2" charset="-122"/>
                <a:ea typeface="宋体" pitchFamily="2" charset="-122"/>
              </a:rPr>
              <a:t>3</a:t>
            </a:r>
            <a:r>
              <a:rPr lang="zh-CN" altLang="en-US" sz="2300" dirty="0" smtClean="0">
                <a:latin typeface="宋体" pitchFamily="2" charset="-122"/>
                <a:ea typeface="宋体" pitchFamily="2" charset="-122"/>
              </a:rPr>
              <a:t>） 楼宇智能化系统的集成技术</a:t>
            </a:r>
          </a:p>
          <a:p>
            <a:pPr>
              <a:buNone/>
            </a:pPr>
            <a:endParaRPr lang="zh-CN" altLang="en-US" sz="2400" dirty="0"/>
          </a:p>
        </p:txBody>
      </p:sp>
      <p:graphicFrame>
        <p:nvGraphicFramePr>
          <p:cNvPr id="5" name="图示 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009" name="Rectangle 1"/>
          <p:cNvSpPr>
            <a:spLocks noChangeArrowheads="1"/>
          </p:cNvSpPr>
          <p:nvPr/>
        </p:nvSpPr>
        <p:spPr bwMode="auto">
          <a:xfrm>
            <a:off x="500066" y="3538839"/>
            <a:ext cx="70008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00000"/>
              </a:lnSpc>
              <a:spcBef>
                <a:spcPct val="0"/>
              </a:spcBef>
              <a:spcAft>
                <a:spcPct val="0"/>
              </a:spcAft>
              <a:buClrTx/>
              <a:buSzTx/>
              <a:buFontTx/>
              <a:buNone/>
              <a:tabLst/>
            </a:pPr>
            <a:r>
              <a:rPr lang="zh-CN" altLang="en-US" sz="2400" b="1" dirty="0" smtClean="0">
                <a:latin typeface="宋体" pitchFamily="2" charset="-122"/>
                <a:ea typeface="宋体" pitchFamily="2" charset="-122"/>
              </a:rPr>
              <a:t> 计算机控制系统的控制过程：</a:t>
            </a:r>
            <a:endParaRPr lang="en-US" altLang="zh-CN" sz="2400" b="1" dirty="0" smtClean="0">
              <a:latin typeface="宋体" pitchFamily="2" charset="-122"/>
              <a:ea typeface="宋体" pitchFamily="2" charset="-122"/>
            </a:endParaRPr>
          </a:p>
        </p:txBody>
      </p:sp>
      <p:sp>
        <p:nvSpPr>
          <p:cNvPr id="43010" name="Rectangle 2"/>
          <p:cNvSpPr>
            <a:spLocks noChangeArrowheads="1"/>
          </p:cNvSpPr>
          <p:nvPr/>
        </p:nvSpPr>
        <p:spPr bwMode="auto">
          <a:xfrm>
            <a:off x="1142976" y="4032128"/>
            <a:ext cx="7143800"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① 发出控制初始指令。</a:t>
            </a:r>
          </a:p>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② 数据采集：对被控参数的瞬时值进行检测并发送给微机。</a:t>
            </a:r>
          </a:p>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③ 控制：对采集到的表征被控参数的状态量进行分析，按给定的控制规律，决定控制过程，适时地对控制机构发出控制信号。</a:t>
            </a:r>
          </a:p>
        </p:txBody>
      </p:sp>
      <p:sp>
        <p:nvSpPr>
          <p:cNvPr id="8" name="矩形 7"/>
          <p:cNvSpPr/>
          <p:nvPr/>
        </p:nvSpPr>
        <p:spPr>
          <a:xfrm>
            <a:off x="857224" y="1214422"/>
            <a:ext cx="3278462" cy="461665"/>
          </a:xfrm>
          <a:prstGeom prst="rect">
            <a:avLst/>
          </a:prstGeom>
        </p:spPr>
        <p:txBody>
          <a:bodyPr wrap="none">
            <a:spAutoFit/>
          </a:bodyPr>
          <a:lstStyle/>
          <a:p>
            <a:pPr>
              <a:buNone/>
            </a:pPr>
            <a:r>
              <a:rPr lang="zh-CN" altLang="en-US" sz="2400" b="1" dirty="0" smtClean="0">
                <a:latin typeface="宋体" pitchFamily="2" charset="-122"/>
                <a:ea typeface="宋体" pitchFamily="2" charset="-122"/>
              </a:rPr>
              <a:t>智能建筑的技术基础：</a:t>
            </a:r>
            <a:endParaRPr lang="en-US" altLang="zh-CN" sz="2400" b="1" dirty="0" smtClean="0">
              <a:latin typeface="宋体" pitchFamily="2" charset="-122"/>
              <a:ea typeface="宋体"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142852"/>
            <a:ext cx="5686436" cy="725470"/>
          </a:xfrm>
        </p:spPr>
        <p:txBody>
          <a:bodyPr>
            <a:normAutofit/>
          </a:bodyPr>
          <a:lstStyle/>
          <a:p>
            <a:r>
              <a:rPr lang="en-US" altLang="en-US" sz="3400" b="1" dirty="0" smtClean="0">
                <a:solidFill>
                  <a:schemeClr val="bg1"/>
                </a:solidFill>
                <a:latin typeface="微软雅黑" pitchFamily="34" charset="-122"/>
                <a:ea typeface="微软雅黑" pitchFamily="34" charset="-122"/>
              </a:rPr>
              <a:t>8.4.2</a:t>
            </a:r>
            <a:r>
              <a:rPr lang="zh-CN" altLang="en-US" sz="3400" b="1" dirty="0" smtClean="0">
                <a:solidFill>
                  <a:schemeClr val="bg1"/>
                </a:solidFill>
                <a:latin typeface="微软雅黑" pitchFamily="34" charset="-122"/>
                <a:ea typeface="微软雅黑" pitchFamily="34" charset="-122"/>
              </a:rPr>
              <a:t>智能建筑的技术基础</a:t>
            </a:r>
            <a:endParaRPr lang="zh-CN" altLang="en-US" dirty="0"/>
          </a:p>
        </p:txBody>
      </p:sp>
      <p:sp>
        <p:nvSpPr>
          <p:cNvPr id="3" name="内容占位符 2"/>
          <p:cNvSpPr>
            <a:spLocks noGrp="1"/>
          </p:cNvSpPr>
          <p:nvPr>
            <p:ph idx="1"/>
          </p:nvPr>
        </p:nvSpPr>
        <p:spPr>
          <a:xfrm>
            <a:off x="857224" y="1785926"/>
            <a:ext cx="7500990" cy="1714512"/>
          </a:xfrm>
        </p:spPr>
        <p:txBody>
          <a:bodyPr>
            <a:noAutofit/>
          </a:bodyPr>
          <a:lstStyle/>
          <a:p>
            <a:pPr>
              <a:lnSpc>
                <a:spcPct val="170000"/>
              </a:lnSpc>
              <a:spcBef>
                <a:spcPts val="0"/>
              </a:spcBef>
              <a:buClr>
                <a:schemeClr val="accent1"/>
              </a:buClr>
            </a:pPr>
            <a:r>
              <a:rPr lang="zh-CN" altLang="en-US" sz="1400" dirty="0" smtClean="0">
                <a:latin typeface="宋体" pitchFamily="2" charset="-122"/>
                <a:ea typeface="宋体" pitchFamily="2" charset="-122"/>
              </a:rPr>
              <a:t>现代通信的内容涵盖了语音通信、多媒体通信、移动通信、卫星通信、计算机网络等。</a:t>
            </a:r>
            <a:endParaRPr lang="en-US" altLang="zh-CN" sz="1400" dirty="0" smtClean="0">
              <a:latin typeface="宋体" pitchFamily="2" charset="-122"/>
              <a:ea typeface="宋体" pitchFamily="2" charset="-122"/>
            </a:endParaRPr>
          </a:p>
          <a:p>
            <a:pPr lvl="0">
              <a:lnSpc>
                <a:spcPct val="170000"/>
              </a:lnSpc>
              <a:spcBef>
                <a:spcPts val="0"/>
              </a:spcBef>
              <a:buClr>
                <a:schemeClr val="accent1"/>
              </a:buClr>
            </a:pPr>
            <a:r>
              <a:rPr lang="zh-CN" altLang="en-US" sz="1400" dirty="0" smtClean="0">
                <a:solidFill>
                  <a:srgbClr val="000000"/>
                </a:solidFill>
                <a:latin typeface="Times New Roman" pitchFamily="18" charset="0"/>
                <a:ea typeface="宋体" pitchFamily="2" charset="-122"/>
                <a:cs typeface="宋体" pitchFamily="2" charset="-122"/>
              </a:rPr>
              <a:t>通过综合布线系统，在一个通信网上同时实现语音、数据、图像、文本等信息的传输，通信网络正由模拟走向数字、由单一业务走向综合业务、由服务到家转变为服务到人、由电气通信走向光通信、由封闭式网络结构走向开放式结构。</a:t>
            </a:r>
            <a:endParaRPr lang="zh-CN" altLang="en-US" sz="1400" dirty="0" smtClean="0">
              <a:latin typeface="宋体" pitchFamily="2" charset="-122"/>
              <a:ea typeface="宋体" pitchFamily="2" charset="-122"/>
            </a:endParaRPr>
          </a:p>
        </p:txBody>
      </p:sp>
      <p:graphicFrame>
        <p:nvGraphicFramePr>
          <p:cNvPr id="5" name="图示 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009" name="Rectangle 1"/>
          <p:cNvSpPr>
            <a:spLocks noChangeArrowheads="1"/>
          </p:cNvSpPr>
          <p:nvPr/>
        </p:nvSpPr>
        <p:spPr bwMode="auto">
          <a:xfrm>
            <a:off x="428596" y="3500438"/>
            <a:ext cx="700089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00000"/>
              </a:lnSpc>
              <a:spcBef>
                <a:spcPct val="0"/>
              </a:spcBef>
              <a:spcAft>
                <a:spcPct val="0"/>
              </a:spcAft>
              <a:buClrTx/>
              <a:buSzTx/>
              <a:buFontTx/>
              <a:buNone/>
              <a:tabLst/>
            </a:pPr>
            <a:r>
              <a:rPr lang="zh-CN" altLang="en-US" sz="2400" b="1" dirty="0" smtClean="0">
                <a:latin typeface="宋体" pitchFamily="2" charset="-122"/>
                <a:ea typeface="宋体" pitchFamily="2" charset="-122"/>
              </a:rPr>
              <a:t> 计算机控制系统的控制过程：</a:t>
            </a:r>
            <a:endParaRPr lang="en-US" altLang="zh-CN" sz="2400" b="1" dirty="0" smtClean="0">
              <a:latin typeface="宋体" pitchFamily="2" charset="-122"/>
              <a:ea typeface="宋体" pitchFamily="2" charset="-122"/>
            </a:endParaRPr>
          </a:p>
        </p:txBody>
      </p:sp>
      <p:sp>
        <p:nvSpPr>
          <p:cNvPr id="43010" name="Rectangle 2"/>
          <p:cNvSpPr>
            <a:spLocks noChangeArrowheads="1"/>
          </p:cNvSpPr>
          <p:nvPr/>
        </p:nvSpPr>
        <p:spPr bwMode="auto">
          <a:xfrm>
            <a:off x="1142976" y="4032128"/>
            <a:ext cx="735811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① 发出控制初始指令。</a:t>
            </a:r>
          </a:p>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② 数据采集：对被控参数的瞬时值进行检测并发送给微机。</a:t>
            </a:r>
          </a:p>
          <a:p>
            <a:pPr marL="342900" marR="0" lvl="0" indent="-342900" fontAlgn="base">
              <a:lnSpc>
                <a:spcPct val="150000"/>
              </a:lnSpc>
              <a:spcAft>
                <a:spcPct val="0"/>
              </a:spcAft>
              <a:buClr>
                <a:schemeClr val="accent1"/>
              </a:buClr>
              <a:buSzTx/>
              <a:buFont typeface="Arial" pitchFamily="34" charset="0"/>
              <a:buChar char="•"/>
              <a:tabLst/>
            </a:pPr>
            <a:r>
              <a:rPr lang="zh-CN" altLang="en-US" dirty="0" smtClean="0">
                <a:latin typeface="宋体" pitchFamily="2" charset="-122"/>
                <a:ea typeface="宋体" pitchFamily="2" charset="-122"/>
              </a:rPr>
              <a:t>③ 控制：对采集到的表征被控参数的状态量进行分析，按给定的控制规律，决定控制过程，适时地对控制机构发出控制信号。</a:t>
            </a:r>
          </a:p>
        </p:txBody>
      </p:sp>
      <p:sp>
        <p:nvSpPr>
          <p:cNvPr id="8" name="矩形 7"/>
          <p:cNvSpPr/>
          <p:nvPr/>
        </p:nvSpPr>
        <p:spPr>
          <a:xfrm>
            <a:off x="731097" y="1214422"/>
            <a:ext cx="2340705" cy="461665"/>
          </a:xfrm>
          <a:prstGeom prst="rect">
            <a:avLst/>
          </a:prstGeom>
        </p:spPr>
        <p:txBody>
          <a:bodyPr wrap="none">
            <a:spAutoFit/>
          </a:bodyPr>
          <a:lstStyle/>
          <a:p>
            <a:pPr>
              <a:buNone/>
            </a:pPr>
            <a:r>
              <a:rPr lang="zh-CN" altLang="en-US" sz="2400" b="1" dirty="0" smtClean="0">
                <a:latin typeface="宋体" pitchFamily="2" charset="-122"/>
                <a:ea typeface="宋体" pitchFamily="2" charset="-122"/>
              </a:rPr>
              <a:t>现代通信技术：</a:t>
            </a:r>
            <a:endParaRPr lang="en-US" altLang="zh-CN" sz="2400" b="1" dirty="0" smtClean="0">
              <a:latin typeface="宋体" pitchFamily="2" charset="-122"/>
              <a:ea typeface="宋体"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142852"/>
            <a:ext cx="5686436" cy="725470"/>
          </a:xfrm>
        </p:spPr>
        <p:txBody>
          <a:bodyPr>
            <a:normAutofit/>
          </a:bodyPr>
          <a:lstStyle/>
          <a:p>
            <a:r>
              <a:rPr lang="en-US" altLang="en-US" sz="3400" b="1" dirty="0" smtClean="0">
                <a:solidFill>
                  <a:schemeClr val="bg1"/>
                </a:solidFill>
                <a:latin typeface="微软雅黑" pitchFamily="34" charset="-122"/>
                <a:ea typeface="微软雅黑" pitchFamily="34" charset="-122"/>
              </a:rPr>
              <a:t>8.4.2</a:t>
            </a:r>
            <a:r>
              <a:rPr lang="zh-CN" altLang="en-US" sz="3400" b="1" dirty="0" smtClean="0">
                <a:solidFill>
                  <a:schemeClr val="bg1"/>
                </a:solidFill>
                <a:latin typeface="微软雅黑" pitchFamily="34" charset="-122"/>
                <a:ea typeface="微软雅黑" pitchFamily="34" charset="-122"/>
              </a:rPr>
              <a:t>智能建筑的技术基础</a:t>
            </a:r>
            <a:endParaRPr lang="zh-CN" altLang="en-US" dirty="0"/>
          </a:p>
        </p:txBody>
      </p:sp>
      <p:sp>
        <p:nvSpPr>
          <p:cNvPr id="3" name="内容占位符 2"/>
          <p:cNvSpPr>
            <a:spLocks noGrp="1"/>
          </p:cNvSpPr>
          <p:nvPr>
            <p:ph idx="1"/>
          </p:nvPr>
        </p:nvSpPr>
        <p:spPr>
          <a:xfrm>
            <a:off x="785786" y="1785926"/>
            <a:ext cx="7500990" cy="1000132"/>
          </a:xfrm>
        </p:spPr>
        <p:txBody>
          <a:bodyPr>
            <a:noAutofit/>
          </a:bodyPr>
          <a:lstStyle/>
          <a:p>
            <a:pPr>
              <a:lnSpc>
                <a:spcPts val="2200"/>
              </a:lnSpc>
              <a:spcBef>
                <a:spcPts val="0"/>
              </a:spcBef>
              <a:buClr>
                <a:schemeClr val="accent1"/>
              </a:buClr>
            </a:pPr>
            <a:r>
              <a:rPr lang="zh-CN" altLang="en-US" sz="1600" dirty="0" smtClean="0"/>
              <a:t>系统集成是将智能建筑中分离的不同功能的子系统通过一定的技术手段使之集成为一个相互关联、统一协调的系统，以实现数据综合。</a:t>
            </a:r>
            <a:endParaRPr lang="zh-CN" altLang="en-US" sz="1600" dirty="0" smtClean="0">
              <a:latin typeface="宋体" pitchFamily="2" charset="-122"/>
              <a:ea typeface="宋体" pitchFamily="2" charset="-122"/>
            </a:endParaRPr>
          </a:p>
        </p:txBody>
      </p:sp>
      <p:graphicFrame>
        <p:nvGraphicFramePr>
          <p:cNvPr id="5" name="图示 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3009" name="Rectangle 1"/>
          <p:cNvSpPr>
            <a:spLocks noChangeArrowheads="1"/>
          </p:cNvSpPr>
          <p:nvPr/>
        </p:nvSpPr>
        <p:spPr bwMode="auto">
          <a:xfrm>
            <a:off x="285720" y="2835799"/>
            <a:ext cx="442915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236538" fontAlgn="base">
              <a:spcBef>
                <a:spcPct val="0"/>
              </a:spcBef>
              <a:spcAft>
                <a:spcPct val="0"/>
              </a:spcAft>
            </a:pPr>
            <a:r>
              <a:rPr lang="zh-CN" altLang="en-US" sz="2000" b="1" dirty="0" smtClean="0">
                <a:solidFill>
                  <a:schemeClr val="tx2">
                    <a:lumMod val="60000"/>
                    <a:lumOff val="40000"/>
                  </a:schemeClr>
                </a:solidFill>
                <a:latin typeface="宋体" pitchFamily="2" charset="-122"/>
                <a:ea typeface="宋体" pitchFamily="2" charset="-122"/>
              </a:rPr>
              <a:t>楼宇智能化系统集成意义：</a:t>
            </a:r>
            <a:endParaRPr lang="en-US" altLang="zh-CN" sz="2000" b="1" dirty="0" smtClean="0">
              <a:solidFill>
                <a:schemeClr val="tx2">
                  <a:lumMod val="60000"/>
                  <a:lumOff val="40000"/>
                </a:schemeClr>
              </a:solidFill>
              <a:latin typeface="宋体" pitchFamily="2" charset="-122"/>
              <a:ea typeface="宋体" pitchFamily="2" charset="-122"/>
            </a:endParaRPr>
          </a:p>
        </p:txBody>
      </p:sp>
      <p:sp>
        <p:nvSpPr>
          <p:cNvPr id="43010" name="Rectangle 2"/>
          <p:cNvSpPr>
            <a:spLocks noChangeArrowheads="1"/>
          </p:cNvSpPr>
          <p:nvPr/>
        </p:nvSpPr>
        <p:spPr bwMode="auto">
          <a:xfrm>
            <a:off x="714348" y="3378785"/>
            <a:ext cx="7715304" cy="27648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fontAlgn="base">
              <a:lnSpc>
                <a:spcPts val="2200"/>
              </a:lnSpc>
              <a:spcAft>
                <a:spcPct val="0"/>
              </a:spcAft>
              <a:buClr>
                <a:schemeClr val="accent1"/>
              </a:buClr>
              <a:buFont typeface="Arial" pitchFamily="34" charset="0"/>
              <a:buChar char="•"/>
            </a:pPr>
            <a:r>
              <a:rPr lang="zh-CN" altLang="en-US" dirty="0" smtClean="0"/>
              <a:t>各子系统或设备有机地综合在一起，实现信息共享与综合应用，通过对大楼集中监控和管理，可以全面地利用大楼内的综合信息和数据，提高物业管理水平，降低大楼总体运行贫用，实现对大楼内各类事件的全局管理，提高对大楼突发事件的响应能力，提供给用户更安全舒适的工作环境和更高效的办公条件。</a:t>
            </a:r>
            <a:endParaRPr lang="en-US" altLang="zh-CN" dirty="0" smtClean="0"/>
          </a:p>
          <a:p>
            <a:pPr marL="342900" indent="-342900" fontAlgn="base">
              <a:lnSpc>
                <a:spcPts val="2200"/>
              </a:lnSpc>
              <a:spcAft>
                <a:spcPct val="0"/>
              </a:spcAft>
              <a:buClr>
                <a:schemeClr val="accent1"/>
              </a:buClr>
              <a:buFont typeface="Arial" pitchFamily="34" charset="0"/>
              <a:buChar char="•"/>
            </a:pPr>
            <a:endParaRPr lang="en-US" altLang="zh-CN" sz="800" dirty="0" smtClean="0"/>
          </a:p>
          <a:p>
            <a:pPr marL="342900" indent="-342900" fontAlgn="base">
              <a:lnSpc>
                <a:spcPts val="2200"/>
              </a:lnSpc>
              <a:spcAft>
                <a:spcPct val="0"/>
              </a:spcAft>
              <a:buClr>
                <a:schemeClr val="accent1"/>
              </a:buClr>
              <a:buFont typeface="Arial" pitchFamily="34" charset="0"/>
              <a:buChar char="•"/>
            </a:pPr>
            <a:r>
              <a:rPr lang="zh-CN" altLang="en-US" dirty="0" smtClean="0"/>
              <a:t>系统集成的意义还体现在节省投资、提高工程质量和降低工程管理费用等方面。</a:t>
            </a:r>
          </a:p>
          <a:p>
            <a:pPr marL="342900" marR="0" lvl="0" indent="-342900" fontAlgn="base">
              <a:lnSpc>
                <a:spcPct val="150000"/>
              </a:lnSpc>
              <a:spcAft>
                <a:spcPct val="0"/>
              </a:spcAft>
              <a:buClr>
                <a:schemeClr val="accent1"/>
              </a:buClr>
              <a:buSzTx/>
              <a:buFont typeface="Arial" pitchFamily="34" charset="0"/>
              <a:buChar char="•"/>
              <a:tabLst/>
            </a:pPr>
            <a:endParaRPr lang="zh-CN" altLang="en-US" dirty="0" smtClean="0">
              <a:latin typeface="宋体" pitchFamily="2" charset="-122"/>
              <a:ea typeface="宋体" pitchFamily="2" charset="-122"/>
            </a:endParaRPr>
          </a:p>
        </p:txBody>
      </p:sp>
      <p:sp>
        <p:nvSpPr>
          <p:cNvPr id="8" name="矩形 7"/>
          <p:cNvSpPr/>
          <p:nvPr/>
        </p:nvSpPr>
        <p:spPr>
          <a:xfrm>
            <a:off x="285720" y="1285860"/>
            <a:ext cx="4572032" cy="400110"/>
          </a:xfrm>
          <a:prstGeom prst="rect">
            <a:avLst/>
          </a:prstGeom>
        </p:spPr>
        <p:txBody>
          <a:bodyPr wrap="square">
            <a:spAutoFit/>
          </a:bodyPr>
          <a:lstStyle/>
          <a:p>
            <a:pPr indent="236538" fontAlgn="base">
              <a:spcBef>
                <a:spcPct val="0"/>
              </a:spcBef>
              <a:spcAft>
                <a:spcPct val="0"/>
              </a:spcAft>
            </a:pPr>
            <a:r>
              <a:rPr lang="zh-CN" altLang="en-US" sz="2000" b="1" dirty="0" smtClean="0">
                <a:solidFill>
                  <a:schemeClr val="tx2">
                    <a:lumMod val="60000"/>
                    <a:lumOff val="40000"/>
                  </a:schemeClr>
                </a:solidFill>
                <a:latin typeface="宋体" pitchFamily="2" charset="-122"/>
                <a:ea typeface="宋体" pitchFamily="2" charset="-122"/>
              </a:rPr>
              <a:t>楼宇智能化系统集成定义：</a:t>
            </a:r>
            <a:endParaRPr lang="en-US" altLang="zh-CN" sz="2000" b="1" dirty="0" smtClean="0">
              <a:solidFill>
                <a:schemeClr val="tx2">
                  <a:lumMod val="60000"/>
                  <a:lumOff val="40000"/>
                </a:schemeClr>
              </a:solidFill>
              <a:latin typeface="宋体" pitchFamily="2" charset="-122"/>
              <a:ea typeface="宋体"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285720" y="142852"/>
            <a:ext cx="5686436" cy="725470"/>
          </a:xfrm>
        </p:spPr>
        <p:txBody>
          <a:bodyPr>
            <a:normAutofit/>
          </a:bodyPr>
          <a:lstStyle/>
          <a:p>
            <a:r>
              <a:rPr lang="en-US" altLang="en-US" sz="3400" b="1" dirty="0" smtClean="0">
                <a:solidFill>
                  <a:schemeClr val="bg1"/>
                </a:solidFill>
                <a:latin typeface="微软雅黑" pitchFamily="34" charset="-122"/>
                <a:ea typeface="微软雅黑" pitchFamily="34" charset="-122"/>
              </a:rPr>
              <a:t>8.4.2</a:t>
            </a:r>
            <a:r>
              <a:rPr lang="zh-CN" altLang="en-US" sz="3400" b="1" dirty="0" smtClean="0">
                <a:solidFill>
                  <a:schemeClr val="bg1"/>
                </a:solidFill>
                <a:latin typeface="微软雅黑" pitchFamily="34" charset="-122"/>
                <a:ea typeface="微软雅黑" pitchFamily="34" charset="-122"/>
              </a:rPr>
              <a:t>智能建筑的技术基础</a:t>
            </a:r>
            <a:endParaRPr lang="zh-CN" altLang="en-US" dirty="0"/>
          </a:p>
        </p:txBody>
      </p:sp>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表格 6"/>
          <p:cNvGraphicFramePr>
            <a:graphicFrameLocks noGrp="1"/>
          </p:cNvGraphicFramePr>
          <p:nvPr/>
        </p:nvGraphicFramePr>
        <p:xfrm>
          <a:off x="500034" y="1285860"/>
          <a:ext cx="3571900" cy="4579306"/>
        </p:xfrm>
        <a:graphic>
          <a:graphicData uri="http://schemas.openxmlformats.org/drawingml/2006/table">
            <a:tbl>
              <a:tblPr firstRow="1" bandRow="1">
                <a:tableStyleId>{F5AB1C69-6EDB-4FF4-983F-18BD219EF322}</a:tableStyleId>
              </a:tblPr>
              <a:tblGrid>
                <a:gridCol w="589179"/>
                <a:gridCol w="2982721"/>
              </a:tblGrid>
              <a:tr h="50006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dirty="0" smtClean="0"/>
                        <a:t>楼宇智能化系统集成监控</a:t>
                      </a:r>
                      <a:endParaRPr lang="zh-CN" altLang="en-US" sz="1600" b="1" dirty="0" smtClean="0">
                        <a:solidFill>
                          <a:schemeClr val="bg1"/>
                        </a:solidFill>
                        <a:latin typeface="宋体" pitchFamily="2" charset="-122"/>
                        <a:ea typeface="宋体" pitchFamily="2" charset="-122"/>
                      </a:endParaRPr>
                    </a:p>
                  </a:txBody>
                  <a:tcPr anchor="ctr"/>
                </a:tc>
                <a:tc hMerge="1">
                  <a:txBody>
                    <a:bodyPr/>
                    <a:lstStyle/>
                    <a:p>
                      <a:endParaRPr lang="zh-CN" altLang="en-US" sz="1400" dirty="0"/>
                    </a:p>
                  </a:txBody>
                  <a:tcPr/>
                </a:tc>
              </a:tr>
              <a:tr h="370840">
                <a:tc>
                  <a:txBody>
                    <a:bodyPr/>
                    <a:lstStyle/>
                    <a:p>
                      <a:pPr algn="ctr"/>
                      <a:r>
                        <a:rPr lang="en-US" sz="1600" kern="1200" dirty="0" smtClean="0"/>
                        <a:t>(1)</a:t>
                      </a:r>
                      <a:endParaRPr lang="zh-CN" altLang="en-US" sz="1600" dirty="0"/>
                    </a:p>
                  </a:txBody>
                  <a:tcPr/>
                </a:tc>
                <a:tc>
                  <a:txBody>
                    <a:bodyPr/>
                    <a:lstStyle/>
                    <a:p>
                      <a:r>
                        <a:rPr lang="zh-CN" altLang="en-US" sz="1600" kern="1200" dirty="0" smtClean="0"/>
                        <a:t>    供配电设备的监视</a:t>
                      </a:r>
                      <a:endParaRPr lang="zh-CN" altLang="en-US" sz="1600" dirty="0"/>
                    </a:p>
                  </a:txBody>
                  <a:tcPr/>
                </a:tc>
              </a:tr>
              <a:tr h="370840">
                <a:tc>
                  <a:txBody>
                    <a:bodyPr/>
                    <a:lstStyle/>
                    <a:p>
                      <a:pPr algn="ctr"/>
                      <a:r>
                        <a:rPr lang="en-US" sz="1600" kern="1200" dirty="0" smtClean="0"/>
                        <a:t> (2)</a:t>
                      </a:r>
                      <a:endParaRPr lang="zh-CN" altLang="en-US" sz="1600" dirty="0"/>
                    </a:p>
                  </a:txBody>
                  <a:tcPr/>
                </a:tc>
                <a:tc>
                  <a:txBody>
                    <a:bodyPr/>
                    <a:lstStyle/>
                    <a:p>
                      <a:r>
                        <a:rPr lang="zh-CN" altLang="en-US" sz="1600" kern="1200" dirty="0" smtClean="0"/>
                        <a:t>    冷冻站设备的控制和监视</a:t>
                      </a:r>
                      <a:endParaRPr lang="zh-CN" altLang="en-US" sz="1600" dirty="0"/>
                    </a:p>
                  </a:txBody>
                  <a:tcPr/>
                </a:tc>
              </a:tr>
              <a:tr h="370840">
                <a:tc>
                  <a:txBody>
                    <a:bodyPr/>
                    <a:lstStyle/>
                    <a:p>
                      <a:pPr algn="ctr"/>
                      <a:r>
                        <a:rPr lang="en-US" sz="1600" kern="1200" dirty="0" smtClean="0"/>
                        <a:t>(3)</a:t>
                      </a:r>
                      <a:endParaRPr lang="zh-CN" altLang="en-US" sz="1600" dirty="0"/>
                    </a:p>
                  </a:txBody>
                  <a:tcPr/>
                </a:tc>
                <a:tc>
                  <a:txBody>
                    <a:bodyPr/>
                    <a:lstStyle/>
                    <a:p>
                      <a:r>
                        <a:rPr lang="zh-CN" altLang="en-US" sz="1600" kern="1200" dirty="0" smtClean="0"/>
                        <a:t>   空气调节机组的控制和监视</a:t>
                      </a:r>
                      <a:endParaRPr lang="zh-CN" altLang="en-US" sz="1600" dirty="0"/>
                    </a:p>
                  </a:txBody>
                  <a:tcPr/>
                </a:tc>
              </a:tr>
              <a:tr h="370840">
                <a:tc>
                  <a:txBody>
                    <a:bodyPr/>
                    <a:lstStyle/>
                    <a:p>
                      <a:pPr algn="ctr"/>
                      <a:r>
                        <a:rPr lang="en-US" sz="1600" kern="1200" dirty="0" smtClean="0"/>
                        <a:t>(4)</a:t>
                      </a:r>
                      <a:endParaRPr lang="zh-CN" altLang="en-US" sz="1600" dirty="0"/>
                    </a:p>
                  </a:txBody>
                  <a:tcPr/>
                </a:tc>
                <a:tc>
                  <a:txBody>
                    <a:bodyPr/>
                    <a:lstStyle/>
                    <a:p>
                      <a:r>
                        <a:rPr lang="en-US" sz="1600" kern="1200" dirty="0" smtClean="0"/>
                        <a:t>    </a:t>
                      </a:r>
                      <a:r>
                        <a:rPr lang="zh-CN" altLang="en-US" sz="1600" kern="1200" dirty="0" smtClean="0"/>
                        <a:t>新风机组的控制和监视</a:t>
                      </a:r>
                      <a:endParaRPr lang="zh-CN" altLang="en-US" sz="1600" dirty="0"/>
                    </a:p>
                  </a:txBody>
                  <a:tcPr/>
                </a:tc>
              </a:tr>
              <a:tr h="370840">
                <a:tc>
                  <a:txBody>
                    <a:bodyPr/>
                    <a:lstStyle/>
                    <a:p>
                      <a:pPr algn="ctr"/>
                      <a:r>
                        <a:rPr lang="en-US" sz="1600" kern="1200" dirty="0" smtClean="0"/>
                        <a:t> (5)</a:t>
                      </a:r>
                      <a:endParaRPr lang="zh-CN" altLang="en-US" sz="1600" dirty="0"/>
                    </a:p>
                  </a:txBody>
                  <a:tcPr/>
                </a:tc>
                <a:tc>
                  <a:txBody>
                    <a:bodyPr/>
                    <a:lstStyle/>
                    <a:p>
                      <a:r>
                        <a:rPr lang="en-US" sz="1600" kern="1200" dirty="0" smtClean="0"/>
                        <a:t>    </a:t>
                      </a:r>
                      <a:r>
                        <a:rPr lang="zh-CN" altLang="en-US" sz="1600" kern="1200" dirty="0" smtClean="0"/>
                        <a:t>通风设备的控制和监视</a:t>
                      </a:r>
                      <a:endParaRPr lang="zh-CN" altLang="en-US" sz="1600" dirty="0"/>
                    </a:p>
                  </a:txBody>
                  <a:tcPr/>
                </a:tc>
              </a:tr>
              <a:tr h="370840">
                <a:tc>
                  <a:txBody>
                    <a:bodyPr/>
                    <a:lstStyle/>
                    <a:p>
                      <a:pPr algn="ctr"/>
                      <a:r>
                        <a:rPr lang="en-US" sz="1600" kern="1200" dirty="0" smtClean="0"/>
                        <a:t>(6)</a:t>
                      </a:r>
                      <a:endParaRPr lang="zh-CN" altLang="en-US" sz="1600" dirty="0"/>
                    </a:p>
                  </a:txBody>
                  <a:tcPr/>
                </a:tc>
                <a:tc>
                  <a:txBody>
                    <a:bodyPr/>
                    <a:lstStyle/>
                    <a:p>
                      <a:r>
                        <a:rPr lang="en-US" sz="1600" kern="1200" dirty="0" smtClean="0"/>
                        <a:t>    </a:t>
                      </a:r>
                      <a:r>
                        <a:rPr lang="zh-CN" altLang="en-US" sz="1600" kern="1200" dirty="0" smtClean="0"/>
                        <a:t>给、排水系统的控制和监视</a:t>
                      </a:r>
                      <a:endParaRPr lang="zh-CN" altLang="en-US" sz="1600" dirty="0"/>
                    </a:p>
                  </a:txBody>
                  <a:tcPr/>
                </a:tc>
              </a:tr>
              <a:tr h="370840">
                <a:tc>
                  <a:txBody>
                    <a:bodyPr/>
                    <a:lstStyle/>
                    <a:p>
                      <a:pPr algn="ctr"/>
                      <a:r>
                        <a:rPr lang="en-US" sz="1600" kern="1200" dirty="0" smtClean="0"/>
                        <a:t>(7)</a:t>
                      </a:r>
                      <a:endParaRPr lang="zh-CN" altLang="en-US" sz="1600" dirty="0"/>
                    </a:p>
                  </a:txBody>
                  <a:tcPr/>
                </a:tc>
                <a:tc>
                  <a:txBody>
                    <a:bodyPr/>
                    <a:lstStyle/>
                    <a:p>
                      <a:r>
                        <a:rPr lang="zh-CN" altLang="en-US" sz="1600" kern="1200" dirty="0" smtClean="0"/>
                        <a:t>   安保系统</a:t>
                      </a:r>
                      <a:endParaRPr lang="zh-CN" altLang="en-US" sz="1600" dirty="0"/>
                    </a:p>
                  </a:txBody>
                  <a:tcPr/>
                </a:tc>
              </a:tr>
              <a:tr h="370840">
                <a:tc>
                  <a:txBody>
                    <a:bodyPr/>
                    <a:lstStyle/>
                    <a:p>
                      <a:pPr algn="ctr"/>
                      <a:r>
                        <a:rPr lang="en-US" sz="1600" kern="1200" dirty="0" smtClean="0"/>
                        <a:t>(8)</a:t>
                      </a:r>
                      <a:endParaRPr lang="zh-CN" altLang="en-US" sz="1600" dirty="0"/>
                    </a:p>
                  </a:txBody>
                  <a:tcPr/>
                </a:tc>
                <a:tc>
                  <a:txBody>
                    <a:bodyPr/>
                    <a:lstStyle/>
                    <a:p>
                      <a:r>
                        <a:rPr lang="zh-CN" altLang="en-US" sz="1600" kern="1200" dirty="0" smtClean="0"/>
                        <a:t>   停车场系统</a:t>
                      </a:r>
                      <a:endParaRPr lang="zh-CN" altLang="en-US" sz="1600" dirty="0"/>
                    </a:p>
                  </a:txBody>
                  <a:tcPr/>
                </a:tc>
              </a:tr>
              <a:tr h="370840">
                <a:tc>
                  <a:txBody>
                    <a:bodyPr/>
                    <a:lstStyle/>
                    <a:p>
                      <a:pPr algn="ctr"/>
                      <a:r>
                        <a:rPr lang="en-US" sz="1600" kern="1200" dirty="0" smtClean="0"/>
                        <a:t>(9)</a:t>
                      </a:r>
                      <a:endParaRPr lang="zh-CN" altLang="en-US" sz="1600" dirty="0"/>
                    </a:p>
                  </a:txBody>
                  <a:tcPr/>
                </a:tc>
                <a:tc>
                  <a:txBody>
                    <a:bodyPr/>
                    <a:lstStyle/>
                    <a:p>
                      <a:r>
                        <a:rPr lang="en-US" sz="1600" kern="1200" dirty="0" smtClean="0"/>
                        <a:t>   IC</a:t>
                      </a:r>
                      <a:r>
                        <a:rPr lang="zh-CN" altLang="en-US" sz="1600" kern="1200" dirty="0" smtClean="0"/>
                        <a:t>卡系统</a:t>
                      </a:r>
                      <a:endParaRPr lang="zh-CN" altLang="en-US" sz="1600" dirty="0"/>
                    </a:p>
                  </a:txBody>
                  <a:tcPr/>
                </a:tc>
              </a:tr>
              <a:tr h="370840">
                <a:tc>
                  <a:txBody>
                    <a:bodyPr/>
                    <a:lstStyle/>
                    <a:p>
                      <a:pPr algn="ctr"/>
                      <a:r>
                        <a:rPr lang="en-US" sz="1600" kern="1200" dirty="0" smtClean="0"/>
                        <a:t>(10)</a:t>
                      </a:r>
                      <a:endParaRPr lang="zh-CN" altLang="en-US" sz="1600" dirty="0"/>
                    </a:p>
                  </a:txBody>
                  <a:tcPr/>
                </a:tc>
                <a:tc>
                  <a:txBody>
                    <a:bodyPr/>
                    <a:lstStyle/>
                    <a:p>
                      <a:r>
                        <a:rPr lang="zh-CN" altLang="en-US" sz="1600" kern="1200" dirty="0" smtClean="0"/>
                        <a:t>   火灾报警及自动控制系统</a:t>
                      </a:r>
                      <a:endParaRPr lang="zh-CN" altLang="en-US" sz="1600" dirty="0"/>
                    </a:p>
                  </a:txBody>
                  <a:tcPr/>
                </a:tc>
              </a:tr>
              <a:tr h="370840">
                <a:tc>
                  <a:txBody>
                    <a:bodyPr/>
                    <a:lstStyle/>
                    <a:p>
                      <a:pPr algn="ctr"/>
                      <a:r>
                        <a:rPr lang="en-US" sz="1600" kern="1200" dirty="0" smtClean="0"/>
                        <a:t>(11)</a:t>
                      </a:r>
                      <a:endParaRPr lang="zh-CN" altLang="en-US" sz="1600" dirty="0"/>
                    </a:p>
                  </a:txBody>
                  <a:tcPr/>
                </a:tc>
                <a:tc>
                  <a:txBody>
                    <a:bodyPr/>
                    <a:lstStyle/>
                    <a:p>
                      <a:r>
                        <a:rPr lang="zh-CN" altLang="en-US" sz="1600" kern="1200" dirty="0" smtClean="0"/>
                        <a:t>   电梯</a:t>
                      </a:r>
                      <a:endParaRPr lang="zh-CN" altLang="en-US" sz="1600" dirty="0"/>
                    </a:p>
                  </a:txBody>
                  <a:tcPr/>
                </a:tc>
              </a:tr>
            </a:tbl>
          </a:graphicData>
        </a:graphic>
      </p:graphicFrame>
      <p:graphicFrame>
        <p:nvGraphicFramePr>
          <p:cNvPr id="11" name="表格 10"/>
          <p:cNvGraphicFramePr>
            <a:graphicFrameLocks noGrp="1"/>
          </p:cNvGraphicFramePr>
          <p:nvPr/>
        </p:nvGraphicFramePr>
        <p:xfrm>
          <a:off x="4071934" y="1285860"/>
          <a:ext cx="4572032" cy="4579306"/>
        </p:xfrm>
        <a:graphic>
          <a:graphicData uri="http://schemas.openxmlformats.org/drawingml/2006/table">
            <a:tbl>
              <a:tblPr firstRow="1" bandRow="1">
                <a:tableStyleId>{00A15C55-8517-42AA-B614-E9B94910E393}</a:tableStyleId>
              </a:tblPr>
              <a:tblGrid>
                <a:gridCol w="500066"/>
                <a:gridCol w="4071966"/>
              </a:tblGrid>
              <a:tr h="500066">
                <a:tc gridSpan="2">
                  <a:txBody>
                    <a:bodyPr/>
                    <a:lstStyle/>
                    <a:p>
                      <a:pPr algn="ctr"/>
                      <a:r>
                        <a:rPr lang="zh-CN" altLang="en-US" sz="1600" dirty="0" smtClean="0"/>
                        <a:t>楼宇智能化系统集成方式</a:t>
                      </a:r>
                      <a:endParaRPr lang="zh-CN" altLang="en-US" sz="1600" dirty="0"/>
                    </a:p>
                  </a:txBody>
                  <a:tcPr anchor="ctr"/>
                </a:tc>
                <a:tc hMerge="1">
                  <a:txBody>
                    <a:bodyPr/>
                    <a:lstStyle/>
                    <a:p>
                      <a:endParaRPr lang="zh-CN" altLang="en-US"/>
                    </a:p>
                  </a:txBody>
                  <a:tcPr/>
                </a:tc>
              </a:tr>
              <a:tr h="370840">
                <a:tc>
                  <a:txBody>
                    <a:bodyPr/>
                    <a:lstStyle/>
                    <a:p>
                      <a:pPr algn="ctr"/>
                      <a:r>
                        <a:rPr lang="en-US" sz="1600" kern="1200" dirty="0" smtClean="0"/>
                        <a:t>(1)</a:t>
                      </a:r>
                      <a:endParaRPr lang="zh-CN" altLang="en-US" sz="1600" dirty="0"/>
                    </a:p>
                  </a:txBody>
                  <a:tcPr/>
                </a:tc>
                <a:tc>
                  <a:txBody>
                    <a:bodyPr/>
                    <a:lstStyle/>
                    <a:p>
                      <a:r>
                        <a:rPr kumimoji="0" lang="zh-CN" altLang="en-US" sz="1600" u="none" strike="noStrike" cap="none" normalizeH="0" baseline="0" dirty="0" smtClean="0">
                          <a:ln>
                            <a:noFill/>
                          </a:ln>
                          <a:effectLst/>
                        </a:rPr>
                        <a:t>   以节点方式进行系统集成；</a:t>
                      </a:r>
                      <a:endParaRPr lang="zh-CN" altLang="en-US" sz="1600" dirty="0"/>
                    </a:p>
                  </a:txBody>
                  <a:tcPr/>
                </a:tc>
              </a:tr>
              <a:tr h="370840">
                <a:tc>
                  <a:txBody>
                    <a:bodyPr/>
                    <a:lstStyle/>
                    <a:p>
                      <a:pPr algn="ctr"/>
                      <a:r>
                        <a:rPr lang="en-US" sz="1600" kern="1200" dirty="0" smtClean="0"/>
                        <a:t> (2)</a:t>
                      </a:r>
                      <a:endParaRPr lang="zh-CN" altLang="en-US" sz="1600" dirty="0"/>
                    </a:p>
                  </a:txBody>
                  <a:tcPr/>
                </a:tc>
                <a:tc>
                  <a:txBody>
                    <a:bodyPr/>
                    <a:lstStyle/>
                    <a:p>
                      <a:r>
                        <a:rPr kumimoji="0" lang="zh-CN" altLang="en-US" sz="1600" u="none" strike="noStrike" cap="none" normalizeH="0" baseline="0" dirty="0" smtClean="0">
                          <a:ln>
                            <a:noFill/>
                          </a:ln>
                          <a:effectLst/>
                        </a:rPr>
                        <a:t>   以串行通信方式进行集成；</a:t>
                      </a:r>
                      <a:endParaRPr lang="zh-CN" altLang="en-US" sz="1600" dirty="0"/>
                    </a:p>
                  </a:txBody>
                  <a:tcPr/>
                </a:tc>
              </a:tr>
              <a:tr h="370840">
                <a:tc>
                  <a:txBody>
                    <a:bodyPr/>
                    <a:lstStyle/>
                    <a:p>
                      <a:pPr algn="ctr"/>
                      <a:r>
                        <a:rPr lang="en-US" sz="1600" kern="1200" dirty="0" smtClean="0"/>
                        <a:t>(3)</a:t>
                      </a:r>
                      <a:endParaRPr lang="zh-CN" altLang="en-US" sz="1600" dirty="0"/>
                    </a:p>
                  </a:txBody>
                  <a:tcPr/>
                </a:tc>
                <a:tc>
                  <a:txBody>
                    <a:bodyPr/>
                    <a:lstStyle/>
                    <a:p>
                      <a:r>
                        <a:rPr kumimoji="0" lang="zh-CN" altLang="en-US" sz="1600" u="none" strike="noStrike" cap="none" normalizeH="0" baseline="0" dirty="0" smtClean="0">
                          <a:ln>
                            <a:noFill/>
                          </a:ln>
                          <a:effectLst/>
                        </a:rPr>
                        <a:t>   以建筑自控系统</a:t>
                      </a:r>
                      <a:r>
                        <a:rPr kumimoji="0" lang="en-US" altLang="zh-CN" sz="1600" u="none" strike="noStrike" cap="none" normalizeH="0" baseline="0" dirty="0" smtClean="0">
                          <a:ln>
                            <a:noFill/>
                          </a:ln>
                          <a:effectLst/>
                        </a:rPr>
                        <a:t>BAS</a:t>
                      </a:r>
                      <a:r>
                        <a:rPr kumimoji="0" lang="zh-CN" altLang="en-US" sz="1600" u="none" strike="noStrike" cap="none" normalizeH="0" baseline="0" dirty="0" smtClean="0">
                          <a:ln>
                            <a:noFill/>
                          </a:ln>
                          <a:effectLst/>
                        </a:rPr>
                        <a:t>为平台进行系统集成；</a:t>
                      </a:r>
                      <a:endParaRPr lang="zh-CN" altLang="en-US" sz="1600" dirty="0"/>
                    </a:p>
                  </a:txBody>
                  <a:tcPr/>
                </a:tc>
              </a:tr>
              <a:tr h="370840">
                <a:tc>
                  <a:txBody>
                    <a:bodyPr/>
                    <a:lstStyle/>
                    <a:p>
                      <a:pPr algn="ctr"/>
                      <a:r>
                        <a:rPr lang="en-US" sz="1600" kern="1200" dirty="0" smtClean="0"/>
                        <a:t>(4)</a:t>
                      </a:r>
                      <a:endParaRPr lang="zh-CN" altLang="en-US" sz="1600" dirty="0"/>
                    </a:p>
                  </a:txBody>
                  <a:tcPr/>
                </a:tc>
                <a:tc>
                  <a:txBody>
                    <a:bodyPr/>
                    <a:lstStyle/>
                    <a:p>
                      <a:r>
                        <a:rPr kumimoji="0" lang="zh-CN" altLang="en-US" sz="1600" u="none" strike="noStrike" cap="none" normalizeH="0" baseline="0" dirty="0" smtClean="0">
                          <a:ln>
                            <a:noFill/>
                          </a:ln>
                          <a:effectLst/>
                        </a:rPr>
                        <a:t>   基于子系统平等方式进行系统集成。</a:t>
                      </a:r>
                      <a:endParaRPr lang="zh-CN" altLang="en-US" sz="1600" dirty="0"/>
                    </a:p>
                  </a:txBody>
                  <a:tcPr/>
                </a:tc>
              </a:tr>
              <a:tr h="370840">
                <a:tc>
                  <a:txBody>
                    <a:bodyPr/>
                    <a:lstStyle/>
                    <a:p>
                      <a:pPr algn="ctr"/>
                      <a:endParaRPr lang="zh-CN" altLang="en-US" sz="1600" dirty="0"/>
                    </a:p>
                  </a:txBody>
                  <a:tcPr/>
                </a:tc>
                <a:tc>
                  <a:txBody>
                    <a:bodyPr/>
                    <a:lstStyle/>
                    <a:p>
                      <a:endParaRPr lang="zh-CN" altLang="en-US"/>
                    </a:p>
                  </a:txBody>
                  <a:tcPr/>
                </a:tc>
              </a:tr>
              <a:tr h="370840">
                <a:tc gridSpan="2">
                  <a:txBody>
                    <a:bodyPr/>
                    <a:lstStyle/>
                    <a:p>
                      <a:pPr algn="ctr"/>
                      <a:r>
                        <a:rPr lang="zh-CN" altLang="en-US" sz="1800" b="1" kern="1200" dirty="0" smtClean="0">
                          <a:solidFill>
                            <a:schemeClr val="dk1"/>
                          </a:solidFill>
                          <a:latin typeface="+mn-lt"/>
                          <a:ea typeface="+mn-ea"/>
                          <a:cs typeface="+mn-cs"/>
                        </a:rPr>
                        <a:t>楼宇智能化集成的系统</a:t>
                      </a:r>
                      <a:endParaRPr lang="zh-CN" altLang="en-US" sz="1600" b="1" dirty="0"/>
                    </a:p>
                  </a:txBody>
                  <a:tcPr>
                    <a:solidFill>
                      <a:schemeClr val="accent2">
                        <a:lumMod val="60000"/>
                        <a:lumOff val="40000"/>
                      </a:schemeClr>
                    </a:solidFill>
                  </a:tcPr>
                </a:tc>
                <a:tc hMerge="1">
                  <a:txBody>
                    <a:bodyPr/>
                    <a:lstStyle/>
                    <a:p>
                      <a:endParaRPr lang="zh-CN" altLang="en-US"/>
                    </a:p>
                  </a:txBody>
                  <a:tcPr/>
                </a:tc>
              </a:tr>
              <a:tr h="370840">
                <a:tc>
                  <a:txBody>
                    <a:bodyPr/>
                    <a:lstStyle/>
                    <a:p>
                      <a:pPr algn="ctr"/>
                      <a:r>
                        <a:rPr lang="en-US" sz="1600" kern="1200" dirty="0" smtClean="0"/>
                        <a:t>(1)</a:t>
                      </a:r>
                      <a:endParaRPr lang="zh-CN" altLang="en-US" sz="1600" dirty="0"/>
                    </a:p>
                  </a:txBody>
                  <a:tcPr>
                    <a:solidFill>
                      <a:schemeClr val="accent2">
                        <a:lumMod val="20000"/>
                        <a:lumOff val="80000"/>
                      </a:schemeClr>
                    </a:solidFill>
                  </a:tcPr>
                </a:tc>
                <a:tc>
                  <a:txBody>
                    <a:bodyPr/>
                    <a:lstStyle/>
                    <a:p>
                      <a:r>
                        <a:rPr lang="zh-CN" altLang="en-US" sz="1600" kern="1200" dirty="0" smtClean="0">
                          <a:solidFill>
                            <a:schemeClr val="dk1"/>
                          </a:solidFill>
                          <a:latin typeface="+mn-lt"/>
                          <a:ea typeface="+mn-ea"/>
                          <a:cs typeface="+mn-cs"/>
                        </a:rPr>
                        <a:t>   设备自动化系统</a:t>
                      </a:r>
                      <a:endParaRPr lang="zh-CN" altLang="en-US" sz="1600" dirty="0"/>
                    </a:p>
                  </a:txBody>
                  <a:tcPr>
                    <a:solidFill>
                      <a:schemeClr val="accent2">
                        <a:lumMod val="20000"/>
                        <a:lumOff val="80000"/>
                      </a:schemeClr>
                    </a:solidFill>
                  </a:tcPr>
                </a:tc>
              </a:tr>
              <a:tr h="370840">
                <a:tc>
                  <a:txBody>
                    <a:bodyPr/>
                    <a:lstStyle/>
                    <a:p>
                      <a:pPr algn="ctr"/>
                      <a:r>
                        <a:rPr lang="en-US" sz="1600" kern="1200" dirty="0" smtClean="0"/>
                        <a:t> (2)</a:t>
                      </a:r>
                      <a:endParaRPr lang="zh-CN" altLang="en-US" sz="1600" dirty="0"/>
                    </a:p>
                  </a:txBody>
                  <a:tcPr/>
                </a:tc>
                <a:tc>
                  <a:txBody>
                    <a:bodyPr/>
                    <a:lstStyle/>
                    <a:p>
                      <a:r>
                        <a:rPr lang="zh-CN" altLang="en-US" sz="1600" kern="1200" dirty="0" smtClean="0">
                          <a:solidFill>
                            <a:schemeClr val="dk1"/>
                          </a:solidFill>
                          <a:latin typeface="+mn-lt"/>
                          <a:ea typeface="+mn-ea"/>
                          <a:cs typeface="+mn-cs"/>
                        </a:rPr>
                        <a:t>   安全自动化系统</a:t>
                      </a:r>
                      <a:endParaRPr lang="zh-CN" altLang="en-US" sz="1600" dirty="0"/>
                    </a:p>
                  </a:txBody>
                  <a:tcPr/>
                </a:tc>
              </a:tr>
              <a:tr h="370840">
                <a:tc>
                  <a:txBody>
                    <a:bodyPr/>
                    <a:lstStyle/>
                    <a:p>
                      <a:pPr algn="ctr"/>
                      <a:r>
                        <a:rPr lang="en-US" sz="1600" kern="1200" dirty="0" smtClean="0"/>
                        <a:t>(3)</a:t>
                      </a:r>
                      <a:endParaRPr lang="zh-CN" altLang="en-US" sz="1600" dirty="0"/>
                    </a:p>
                  </a:txBody>
                  <a:tcPr>
                    <a:solidFill>
                      <a:schemeClr val="accent2">
                        <a:lumMod val="20000"/>
                        <a:lumOff val="80000"/>
                      </a:schemeClr>
                    </a:solidFill>
                  </a:tcPr>
                </a:tc>
                <a:tc>
                  <a:txBody>
                    <a:bodyPr/>
                    <a:lstStyle/>
                    <a:p>
                      <a:r>
                        <a:rPr lang="zh-CN" altLang="en-US" sz="1600" kern="1200" dirty="0" smtClean="0">
                          <a:solidFill>
                            <a:schemeClr val="dk1"/>
                          </a:solidFill>
                          <a:latin typeface="+mn-lt"/>
                          <a:ea typeface="+mn-ea"/>
                          <a:cs typeface="+mn-cs"/>
                        </a:rPr>
                        <a:t>   通信自动化系统</a:t>
                      </a:r>
                      <a:endParaRPr lang="zh-CN" altLang="en-US" sz="1600" dirty="0"/>
                    </a:p>
                  </a:txBody>
                  <a:tcPr>
                    <a:solidFill>
                      <a:schemeClr val="accent2">
                        <a:lumMod val="20000"/>
                        <a:lumOff val="80000"/>
                      </a:schemeClr>
                    </a:solidFill>
                  </a:tcPr>
                </a:tc>
              </a:tr>
              <a:tr h="370840">
                <a:tc>
                  <a:txBody>
                    <a:bodyPr/>
                    <a:lstStyle/>
                    <a:p>
                      <a:pPr algn="ctr"/>
                      <a:r>
                        <a:rPr lang="en-US" sz="1600" kern="1200" dirty="0" smtClean="0"/>
                        <a:t>(4)</a:t>
                      </a:r>
                      <a:endParaRPr lang="zh-CN" altLang="en-US" sz="1600" dirty="0"/>
                    </a:p>
                  </a:txBody>
                  <a:tcPr/>
                </a:tc>
                <a:tc>
                  <a:txBody>
                    <a:bodyPr/>
                    <a:lstStyle/>
                    <a:p>
                      <a:r>
                        <a:rPr lang="zh-CN" altLang="en-US" sz="1600" kern="1200" dirty="0" smtClean="0">
                          <a:solidFill>
                            <a:schemeClr val="dk1"/>
                          </a:solidFill>
                          <a:latin typeface="+mn-lt"/>
                          <a:ea typeface="+mn-ea"/>
                          <a:cs typeface="+mn-cs"/>
                        </a:rPr>
                        <a:t>   办公自动化系统</a:t>
                      </a:r>
                      <a:endParaRPr lang="zh-CN" altLang="en-US" sz="1600" dirty="0"/>
                    </a:p>
                  </a:txBody>
                  <a:tcPr/>
                </a:tc>
              </a:tr>
              <a:tr h="370840">
                <a:tc>
                  <a:txBody>
                    <a:bodyPr/>
                    <a:lstStyle/>
                    <a:p>
                      <a:pPr algn="ctr"/>
                      <a:r>
                        <a:rPr lang="en-US" sz="1600" kern="1200" dirty="0" smtClean="0"/>
                        <a:t> (5)</a:t>
                      </a:r>
                      <a:endParaRPr lang="zh-CN" altLang="en-US" sz="1600" dirty="0"/>
                    </a:p>
                  </a:txBody>
                  <a:tcPr>
                    <a:solidFill>
                      <a:schemeClr val="accent2">
                        <a:lumMod val="20000"/>
                        <a:lumOff val="80000"/>
                      </a:schemeClr>
                    </a:solidFill>
                  </a:tcPr>
                </a:tc>
                <a:tc>
                  <a:txBody>
                    <a:bodyPr/>
                    <a:lstStyle/>
                    <a:p>
                      <a:r>
                        <a:rPr lang="zh-CN" altLang="en-US" sz="1600" kern="1200" dirty="0" smtClean="0">
                          <a:solidFill>
                            <a:schemeClr val="dk1"/>
                          </a:solidFill>
                          <a:latin typeface="+mn-lt"/>
                          <a:ea typeface="+mn-ea"/>
                          <a:cs typeface="+mn-cs"/>
                        </a:rPr>
                        <a:t>   管理自动化系统</a:t>
                      </a:r>
                      <a:endParaRPr lang="zh-CN" altLang="en-US" sz="1600" dirty="0"/>
                    </a:p>
                  </a:txBody>
                  <a:tcPr>
                    <a:solidFill>
                      <a:schemeClr val="accent2">
                        <a:lumMod val="20000"/>
                        <a:lumOff val="80000"/>
                      </a:schemeClr>
                    </a:solidFill>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785786" y="1428736"/>
          <a:ext cx="392909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3"/>
          <p:cNvGraphicFramePr>
            <a:graphicFrameLocks noGrp="1"/>
          </p:cNvGraphicFramePr>
          <p:nvPr>
            <p:ph idx="1"/>
          </p:nvPr>
        </p:nvGraphicFramePr>
        <p:xfrm>
          <a:off x="5214942" y="3786190"/>
          <a:ext cx="3000396" cy="164307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矩形 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a:spLocks noGrp="1"/>
          </p:cNvSpPr>
          <p:nvPr>
            <p:ph type="title"/>
          </p:nvPr>
        </p:nvSpPr>
        <p:spPr>
          <a:xfrm>
            <a:off x="628680" y="0"/>
            <a:ext cx="8229600" cy="1143000"/>
          </a:xfrm>
        </p:spPr>
        <p:txBody>
          <a:bodyPr>
            <a:normAutofit/>
          </a:bodyPr>
          <a:lstStyle/>
          <a:p>
            <a:pPr algn="l" eaLnBrk="1" hangingPunct="1"/>
            <a:r>
              <a:rPr lang="zh-CN" altLang="en-US" sz="2800" b="1" dirty="0">
                <a:solidFill>
                  <a:schemeClr val="bg1"/>
                </a:solidFill>
                <a:latin typeface="微软雅黑" pitchFamily="34" charset="-122"/>
                <a:ea typeface="微软雅黑" pitchFamily="34" charset="-122"/>
              </a:rPr>
              <a:t>目录</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3" name="内容占位符 2"/>
          <p:cNvSpPr>
            <a:spLocks noGrp="1"/>
          </p:cNvSpPr>
          <p:nvPr>
            <p:ph idx="1"/>
          </p:nvPr>
        </p:nvSpPr>
        <p:spPr>
          <a:xfrm>
            <a:off x="357158" y="1142984"/>
            <a:ext cx="8229600" cy="500066"/>
          </a:xfrm>
        </p:spPr>
        <p:txBody>
          <a:bodyPr>
            <a:normAutofit lnSpcReduction="10000"/>
          </a:bodyPr>
          <a:lstStyle/>
          <a:p>
            <a:pPr>
              <a:buClr>
                <a:schemeClr val="tx2">
                  <a:lumMod val="60000"/>
                  <a:lumOff val="40000"/>
                </a:schemeClr>
              </a:buClr>
            </a:pPr>
            <a:r>
              <a:rPr lang="en-US" altLang="zh-CN" sz="2800" b="1" dirty="0" smtClean="0">
                <a:effectLst>
                  <a:outerShdw blurRad="38100" dist="38100" dir="2700000" algn="tl">
                    <a:srgbClr val="000000">
                      <a:alpha val="43137"/>
                    </a:srgbClr>
                  </a:outerShdw>
                </a:effectLst>
              </a:rPr>
              <a:t>1</a:t>
            </a:r>
            <a:r>
              <a:rPr lang="zh-CN" altLang="en-US" sz="2800" b="1" dirty="0" smtClean="0">
                <a:effectLst>
                  <a:outerShdw blurRad="38100" dist="38100" dir="2700000" algn="tl">
                    <a:srgbClr val="000000">
                      <a:alpha val="43137"/>
                    </a:srgbClr>
                  </a:outerShdw>
                </a:effectLst>
              </a:rPr>
              <a:t>）</a:t>
            </a:r>
            <a:r>
              <a:rPr lang="zh-CN" altLang="en-US" sz="2800" b="1" dirty="0" smtClean="0">
                <a:effectLst>
                  <a:outerShdw blurRad="38100" dist="38100" dir="2700000" algn="tl">
                    <a:srgbClr val="000000">
                      <a:alpha val="43137"/>
                    </a:srgbClr>
                  </a:outerShdw>
                </a:effectLst>
              </a:rPr>
              <a:t>规范化</a:t>
            </a:r>
            <a:endParaRPr lang="en-US" altLang="zh-CN" sz="2800" b="1" dirty="0" smtClean="0">
              <a:effectLst>
                <a:outerShdw blurRad="38100" dist="38100" dir="2700000" algn="tl">
                  <a:srgbClr val="000000">
                    <a:alpha val="43137"/>
                  </a:srgbClr>
                </a:outerShdw>
              </a:effectLst>
            </a:endParaRPr>
          </a:p>
        </p:txBody>
      </p:sp>
      <p:grpSp>
        <p:nvGrpSpPr>
          <p:cNvPr id="14" name="组合 13"/>
          <p:cNvGrpSpPr/>
          <p:nvPr/>
        </p:nvGrpSpPr>
        <p:grpSpPr>
          <a:xfrm>
            <a:off x="857224" y="1714488"/>
            <a:ext cx="7358114" cy="4383087"/>
            <a:chOff x="857224" y="1714488"/>
            <a:chExt cx="7358114" cy="4383087"/>
          </a:xfrm>
        </p:grpSpPr>
        <p:graphicFrame>
          <p:nvGraphicFramePr>
            <p:cNvPr id="4" name="内容占位符 3"/>
            <p:cNvGraphicFramePr>
              <a:graphicFrameLocks/>
            </p:cNvGraphicFramePr>
            <p:nvPr/>
          </p:nvGraphicFramePr>
          <p:xfrm>
            <a:off x="857224" y="1714488"/>
            <a:ext cx="7358114" cy="43830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椭圆 4"/>
            <p:cNvSpPr/>
            <p:nvPr/>
          </p:nvSpPr>
          <p:spPr>
            <a:xfrm>
              <a:off x="1214414" y="1928802"/>
              <a:ext cx="642942" cy="642942"/>
            </a:xfrm>
            <a:prstGeom prst="ellipse">
              <a:avLst/>
            </a:prstGeom>
            <a:solidFill>
              <a:schemeClr val="accent6">
                <a:lumMod val="20000"/>
                <a:lumOff val="80000"/>
              </a:schemeClr>
            </a:solidFill>
            <a:ln>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357290" y="1928802"/>
              <a:ext cx="357190" cy="584775"/>
            </a:xfrm>
            <a:prstGeom prst="rect">
              <a:avLst/>
            </a:prstGeom>
            <a:noFill/>
          </p:spPr>
          <p:txBody>
            <a:bodyPr wrap="square" rtlCol="0">
              <a:spAutoFit/>
            </a:bodyPr>
            <a:lstStyle/>
            <a:p>
              <a:r>
                <a:rPr lang="en-US" altLang="zh-CN" sz="3200" b="1" dirty="0" smtClean="0">
                  <a:solidFill>
                    <a:srgbClr val="C00000"/>
                  </a:solidFill>
                </a:rPr>
                <a:t>1</a:t>
              </a:r>
              <a:endParaRPr lang="zh-CN" altLang="en-US" sz="3200" b="1" dirty="0">
                <a:solidFill>
                  <a:srgbClr val="C00000"/>
                </a:solidFill>
              </a:endParaRPr>
            </a:p>
          </p:txBody>
        </p:sp>
        <p:sp>
          <p:nvSpPr>
            <p:cNvPr id="7" name="椭圆 6"/>
            <p:cNvSpPr/>
            <p:nvPr/>
          </p:nvSpPr>
          <p:spPr>
            <a:xfrm>
              <a:off x="1214414" y="3071810"/>
              <a:ext cx="642942" cy="642942"/>
            </a:xfrm>
            <a:prstGeom prst="ellipse">
              <a:avLst/>
            </a:prstGeom>
            <a:solidFill>
              <a:schemeClr val="accent4">
                <a:lumMod val="20000"/>
                <a:lumOff val="80000"/>
              </a:schemeClr>
            </a:solidFill>
            <a:ln>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214414" y="4214818"/>
              <a:ext cx="642942" cy="642942"/>
            </a:xfrm>
            <a:prstGeom prst="ellipse">
              <a:avLst/>
            </a:prstGeom>
            <a:solidFill>
              <a:schemeClr val="accent2">
                <a:lumMod val="20000"/>
                <a:lumOff val="80000"/>
              </a:schemeClr>
            </a:solidFill>
            <a:ln>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14414" y="5429264"/>
              <a:ext cx="642942" cy="642942"/>
            </a:xfrm>
            <a:prstGeom prst="ellipse">
              <a:avLst/>
            </a:prstGeom>
            <a:solidFill>
              <a:schemeClr val="accent3">
                <a:lumMod val="20000"/>
                <a:lumOff val="80000"/>
              </a:schemeClr>
            </a:solidFill>
            <a:ln>
              <a:solidFill>
                <a:schemeClr val="bg1">
                  <a:lumMod val="7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357290" y="3071810"/>
              <a:ext cx="357190" cy="584775"/>
            </a:xfrm>
            <a:prstGeom prst="rect">
              <a:avLst/>
            </a:prstGeom>
            <a:noFill/>
          </p:spPr>
          <p:txBody>
            <a:bodyPr wrap="square" rtlCol="0">
              <a:spAutoFit/>
            </a:bodyPr>
            <a:lstStyle/>
            <a:p>
              <a:r>
                <a:rPr lang="en-US" altLang="zh-CN" sz="3200" b="1" dirty="0" smtClean="0">
                  <a:solidFill>
                    <a:srgbClr val="C00000"/>
                  </a:solidFill>
                </a:rPr>
                <a:t>2</a:t>
              </a:r>
              <a:endParaRPr lang="zh-CN" altLang="en-US" sz="3200" b="1" dirty="0">
                <a:solidFill>
                  <a:srgbClr val="C00000"/>
                </a:solidFill>
              </a:endParaRPr>
            </a:p>
          </p:txBody>
        </p:sp>
        <p:sp>
          <p:nvSpPr>
            <p:cNvPr id="11" name="TextBox 10"/>
            <p:cNvSpPr txBox="1"/>
            <p:nvPr/>
          </p:nvSpPr>
          <p:spPr>
            <a:xfrm>
              <a:off x="1357290" y="4214818"/>
              <a:ext cx="357190" cy="584775"/>
            </a:xfrm>
            <a:prstGeom prst="rect">
              <a:avLst/>
            </a:prstGeom>
            <a:noFill/>
          </p:spPr>
          <p:txBody>
            <a:bodyPr wrap="square" rtlCol="0">
              <a:spAutoFit/>
            </a:bodyPr>
            <a:lstStyle/>
            <a:p>
              <a:r>
                <a:rPr lang="en-US" altLang="zh-CN" sz="3200" b="1" dirty="0" smtClean="0">
                  <a:solidFill>
                    <a:srgbClr val="C00000"/>
                  </a:solidFill>
                </a:rPr>
                <a:t>3</a:t>
              </a:r>
              <a:endParaRPr lang="zh-CN" altLang="en-US" sz="3200" b="1" dirty="0">
                <a:solidFill>
                  <a:srgbClr val="C00000"/>
                </a:solidFill>
              </a:endParaRPr>
            </a:p>
          </p:txBody>
        </p:sp>
        <p:sp>
          <p:nvSpPr>
            <p:cNvPr id="12" name="TextBox 11"/>
            <p:cNvSpPr txBox="1"/>
            <p:nvPr/>
          </p:nvSpPr>
          <p:spPr>
            <a:xfrm>
              <a:off x="1357290" y="5429264"/>
              <a:ext cx="357190" cy="584775"/>
            </a:xfrm>
            <a:prstGeom prst="rect">
              <a:avLst/>
            </a:prstGeom>
            <a:noFill/>
          </p:spPr>
          <p:txBody>
            <a:bodyPr wrap="square" rtlCol="0">
              <a:spAutoFit/>
            </a:bodyPr>
            <a:lstStyle/>
            <a:p>
              <a:r>
                <a:rPr lang="en-US" altLang="zh-CN" sz="3200" b="1" dirty="0" smtClean="0">
                  <a:solidFill>
                    <a:srgbClr val="C00000"/>
                  </a:solidFill>
                </a:rPr>
                <a:t>4</a:t>
              </a:r>
              <a:endParaRPr lang="zh-CN" altLang="en-US" sz="3200" b="1" dirty="0">
                <a:solidFill>
                  <a:srgbClr val="C00000"/>
                </a:solidFill>
              </a:endParaRPr>
            </a:p>
          </p:txBody>
        </p:sp>
      </p:grpSp>
      <p:graphicFrame>
        <p:nvGraphicFramePr>
          <p:cNvPr id="13" name="图示 12"/>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785786" y="1428736"/>
          <a:ext cx="3929090"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3"/>
          <p:cNvGraphicFramePr>
            <a:graphicFrameLocks noGrp="1"/>
          </p:cNvGraphicFramePr>
          <p:nvPr>
            <p:ph idx="1"/>
          </p:nvPr>
        </p:nvGraphicFramePr>
        <p:xfrm>
          <a:off x="5000628" y="2214554"/>
          <a:ext cx="3357586" cy="278608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矩形 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1"/>
          <p:cNvSpPr>
            <a:spLocks noGrp="1"/>
          </p:cNvSpPr>
          <p:nvPr>
            <p:ph type="title"/>
          </p:nvPr>
        </p:nvSpPr>
        <p:spPr>
          <a:xfrm>
            <a:off x="628680" y="0"/>
            <a:ext cx="8229600" cy="1143000"/>
          </a:xfrm>
        </p:spPr>
        <p:txBody>
          <a:bodyPr>
            <a:normAutofit/>
          </a:bodyPr>
          <a:lstStyle/>
          <a:p>
            <a:pPr algn="l" eaLnBrk="1" hangingPunct="1"/>
            <a:r>
              <a:rPr lang="zh-CN" altLang="en-US" sz="2800" b="1" dirty="0">
                <a:solidFill>
                  <a:schemeClr val="bg1"/>
                </a:solidFill>
                <a:latin typeface="微软雅黑" pitchFamily="34" charset="-122"/>
                <a:ea typeface="微软雅黑" pitchFamily="34" charset="-122"/>
              </a:rPr>
              <a:t>目录</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785786" y="1785926"/>
          <a:ext cx="7500990" cy="4240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7" name="内容占位符 2"/>
          <p:cNvSpPr txBox="1">
            <a:spLocks/>
          </p:cNvSpPr>
          <p:nvPr/>
        </p:nvSpPr>
        <p:spPr>
          <a:xfrm>
            <a:off x="357158" y="1142984"/>
            <a:ext cx="8229600" cy="500066"/>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
                <a:schemeClr val="tx2">
                  <a:lumMod val="60000"/>
                  <a:lumOff val="40000"/>
                </a:schemeClr>
              </a:buClr>
              <a:buSzTx/>
              <a:buFont typeface="Arial" pitchFamily="34" charset="0"/>
              <a:buChar char="•"/>
              <a:tabLst/>
              <a:defRPr/>
            </a:pPr>
            <a:r>
              <a:rPr kumimoji="0" lang="en-US" altLang="zh-CN"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2</a:t>
            </a:r>
            <a:r>
              <a:rPr kumimoji="0" lang="zh-CN" altLang="en-US"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）多元化</a:t>
            </a:r>
            <a:endParaRPr kumimoji="0" lang="en-US" altLang="zh-CN"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8" name="椭圆 7"/>
          <p:cNvSpPr/>
          <p:nvPr/>
        </p:nvSpPr>
        <p:spPr>
          <a:xfrm>
            <a:off x="1357290" y="1928802"/>
            <a:ext cx="642942" cy="642942"/>
          </a:xfrm>
          <a:prstGeom prst="ellipse">
            <a:avLst/>
          </a:prstGeom>
          <a:solidFill>
            <a:schemeClr val="accent6">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1500166" y="1928802"/>
            <a:ext cx="357190" cy="584775"/>
          </a:xfrm>
          <a:prstGeom prst="rect">
            <a:avLst/>
          </a:prstGeom>
          <a:noFill/>
        </p:spPr>
        <p:txBody>
          <a:bodyPr wrap="square" rtlCol="0">
            <a:spAutoFit/>
          </a:bodyPr>
          <a:lstStyle/>
          <a:p>
            <a:r>
              <a:rPr lang="en-US" altLang="zh-CN" sz="3200" b="1" dirty="0" smtClean="0">
                <a:solidFill>
                  <a:srgbClr val="7030A0"/>
                </a:solidFill>
              </a:rPr>
              <a:t>1</a:t>
            </a:r>
            <a:endParaRPr lang="zh-CN" altLang="en-US" sz="3200" b="1" dirty="0">
              <a:solidFill>
                <a:srgbClr val="7030A0"/>
              </a:solidFill>
            </a:endParaRPr>
          </a:p>
        </p:txBody>
      </p:sp>
      <p:sp>
        <p:nvSpPr>
          <p:cNvPr id="10" name="椭圆 9"/>
          <p:cNvSpPr/>
          <p:nvPr/>
        </p:nvSpPr>
        <p:spPr>
          <a:xfrm>
            <a:off x="1357290" y="3000372"/>
            <a:ext cx="642942" cy="642942"/>
          </a:xfrm>
          <a:prstGeom prst="ellipse">
            <a:avLst/>
          </a:prstGeom>
          <a:solidFill>
            <a:schemeClr val="accent6">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500166" y="3000372"/>
            <a:ext cx="357190" cy="584775"/>
          </a:xfrm>
          <a:prstGeom prst="rect">
            <a:avLst/>
          </a:prstGeom>
          <a:noFill/>
        </p:spPr>
        <p:txBody>
          <a:bodyPr wrap="square" rtlCol="0">
            <a:spAutoFit/>
          </a:bodyPr>
          <a:lstStyle/>
          <a:p>
            <a:r>
              <a:rPr lang="en-US" altLang="zh-CN" sz="3200" b="1" dirty="0" smtClean="0">
                <a:solidFill>
                  <a:srgbClr val="7030A0"/>
                </a:solidFill>
              </a:rPr>
              <a:t>2</a:t>
            </a:r>
            <a:endParaRPr lang="zh-CN" altLang="en-US" sz="3200" b="1" dirty="0" smtClean="0">
              <a:solidFill>
                <a:srgbClr val="7030A0"/>
              </a:solidFill>
            </a:endParaRPr>
          </a:p>
        </p:txBody>
      </p:sp>
      <p:sp>
        <p:nvSpPr>
          <p:cNvPr id="12" name="椭圆 11"/>
          <p:cNvSpPr/>
          <p:nvPr/>
        </p:nvSpPr>
        <p:spPr>
          <a:xfrm>
            <a:off x="1357290" y="4143380"/>
            <a:ext cx="642942" cy="642942"/>
          </a:xfrm>
          <a:prstGeom prst="ellipse">
            <a:avLst/>
          </a:prstGeom>
          <a:solidFill>
            <a:schemeClr val="accent6">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500166" y="4143380"/>
            <a:ext cx="357190" cy="584775"/>
          </a:xfrm>
          <a:prstGeom prst="rect">
            <a:avLst/>
          </a:prstGeom>
          <a:noFill/>
        </p:spPr>
        <p:txBody>
          <a:bodyPr wrap="square" rtlCol="0">
            <a:spAutoFit/>
          </a:bodyPr>
          <a:lstStyle/>
          <a:p>
            <a:r>
              <a:rPr lang="en-US" altLang="zh-CN" sz="3200" b="1" dirty="0" smtClean="0">
                <a:solidFill>
                  <a:srgbClr val="7030A0"/>
                </a:solidFill>
              </a:rPr>
              <a:t>3</a:t>
            </a:r>
            <a:endParaRPr lang="zh-CN" altLang="en-US" sz="3200" b="1" dirty="0" smtClean="0">
              <a:solidFill>
                <a:srgbClr val="7030A0"/>
              </a:solidFill>
            </a:endParaRPr>
          </a:p>
        </p:txBody>
      </p:sp>
      <p:sp>
        <p:nvSpPr>
          <p:cNvPr id="14" name="椭圆 13"/>
          <p:cNvSpPr/>
          <p:nvPr/>
        </p:nvSpPr>
        <p:spPr>
          <a:xfrm>
            <a:off x="1357290" y="5214950"/>
            <a:ext cx="642942" cy="642942"/>
          </a:xfrm>
          <a:prstGeom prst="ellipse">
            <a:avLst/>
          </a:prstGeom>
          <a:solidFill>
            <a:schemeClr val="accent6">
              <a:lumMod val="20000"/>
              <a:lumOff val="80000"/>
            </a:schemeClr>
          </a:solidFill>
          <a:ln>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500166" y="5214950"/>
            <a:ext cx="357190" cy="584775"/>
          </a:xfrm>
          <a:prstGeom prst="rect">
            <a:avLst/>
          </a:prstGeom>
          <a:noFill/>
        </p:spPr>
        <p:txBody>
          <a:bodyPr wrap="square" rtlCol="0">
            <a:spAutoFit/>
          </a:bodyPr>
          <a:lstStyle/>
          <a:p>
            <a:r>
              <a:rPr lang="en-US" altLang="zh-CN" sz="3200" b="1" dirty="0" smtClean="0">
                <a:solidFill>
                  <a:srgbClr val="7030A0"/>
                </a:solidFill>
              </a:rPr>
              <a:t>4</a:t>
            </a:r>
            <a:endParaRPr lang="zh-CN" altLang="en-US" sz="3200" b="1" dirty="0" smtClean="0">
              <a:solidFill>
                <a:srgbClr val="7030A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542916"/>
          </a:xfrm>
        </p:spPr>
        <p:txBody>
          <a:bodyPr>
            <a:normAutofit/>
          </a:bodyPr>
          <a:lstStyle/>
          <a:p>
            <a:pPr>
              <a:buClr>
                <a:schemeClr val="tx2">
                  <a:lumMod val="60000"/>
                  <a:lumOff val="40000"/>
                </a:schemeClr>
              </a:buClr>
            </a:pPr>
            <a:r>
              <a:rPr lang="en-US" altLang="zh-CN" sz="2800" b="1" dirty="0" smtClean="0">
                <a:effectLst>
                  <a:outerShdw blurRad="38100" dist="38100" dir="2700000" algn="tl">
                    <a:srgbClr val="000000">
                      <a:alpha val="43137"/>
                    </a:srgbClr>
                  </a:outerShdw>
                </a:effectLst>
              </a:rPr>
              <a:t>3</a:t>
            </a:r>
            <a:r>
              <a:rPr lang="zh-CN" altLang="en-US" sz="2800" b="1" dirty="0" smtClean="0">
                <a:effectLst>
                  <a:outerShdw blurRad="38100" dist="38100" dir="2700000" algn="tl">
                    <a:srgbClr val="000000">
                      <a:alpha val="43137"/>
                    </a:srgbClr>
                  </a:outerShdw>
                </a:effectLst>
              </a:rPr>
              <a:t>）绿色生态建筑相结合</a:t>
            </a:r>
            <a:endParaRPr lang="en-US" altLang="zh-CN" sz="2800" b="1" dirty="0" smtClean="0">
              <a:effectLst>
                <a:outerShdw blurRad="38100" dist="38100" dir="2700000" algn="tl">
                  <a:srgbClr val="000000">
                    <a:alpha val="43137"/>
                  </a:srgbClr>
                </a:outerShdw>
              </a:effectLst>
            </a:endParaRPr>
          </a:p>
          <a:p>
            <a:endParaRPr lang="zh-CN" altLang="en-US" sz="2800" dirty="0"/>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48129" name="Rectangle 1"/>
          <p:cNvSpPr>
            <a:spLocks noChangeArrowheads="1"/>
          </p:cNvSpPr>
          <p:nvPr/>
        </p:nvSpPr>
        <p:spPr bwMode="auto">
          <a:xfrm>
            <a:off x="785786" y="2000240"/>
            <a:ext cx="7500990" cy="8323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   </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建设部住宅产业化促进中心发布了</a:t>
            </a:r>
            <a:r>
              <a:rPr kumimoji="0" lang="zh-CN"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绿色生态小区建筑要点与技术导则</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试行</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，在该文件中专门提出了“绿化系统”一节，对绿化系统做了规范性的叙述。</a:t>
            </a:r>
            <a:endPar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endParaRPr>
          </a:p>
        </p:txBody>
      </p:sp>
      <p:grpSp>
        <p:nvGrpSpPr>
          <p:cNvPr id="35" name="组合 34"/>
          <p:cNvGrpSpPr/>
          <p:nvPr/>
        </p:nvGrpSpPr>
        <p:grpSpPr>
          <a:xfrm>
            <a:off x="1285852" y="3500438"/>
            <a:ext cx="6092188" cy="2291266"/>
            <a:chOff x="1500166" y="2709370"/>
            <a:chExt cx="6092188" cy="2291266"/>
          </a:xfrm>
        </p:grpSpPr>
        <p:grpSp>
          <p:nvGrpSpPr>
            <p:cNvPr id="28" name="组合 27"/>
            <p:cNvGrpSpPr/>
            <p:nvPr/>
          </p:nvGrpSpPr>
          <p:grpSpPr>
            <a:xfrm>
              <a:off x="1500166" y="2709370"/>
              <a:ext cx="6092188" cy="2291266"/>
              <a:chOff x="1500166" y="2637932"/>
              <a:chExt cx="6092188" cy="2291266"/>
            </a:xfrm>
          </p:grpSpPr>
          <p:grpSp>
            <p:nvGrpSpPr>
              <p:cNvPr id="10" name="组合 9"/>
              <p:cNvGrpSpPr/>
              <p:nvPr/>
            </p:nvGrpSpPr>
            <p:grpSpPr>
              <a:xfrm>
                <a:off x="1500166" y="2780808"/>
                <a:ext cx="1857374" cy="742949"/>
                <a:chOff x="1905" y="957805"/>
                <a:chExt cx="1857374" cy="742949"/>
              </a:xfrm>
            </p:grpSpPr>
            <p:sp>
              <p:nvSpPr>
                <p:cNvPr id="26" name="矩形 25"/>
                <p:cNvSpPr/>
                <p:nvPr/>
              </p:nvSpPr>
              <p:spPr>
                <a:xfrm>
                  <a:off x="1905" y="957806"/>
                  <a:ext cx="1857374" cy="648192"/>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7" name="矩形 26"/>
                <p:cNvSpPr/>
                <p:nvPr/>
              </p:nvSpPr>
              <p:spPr>
                <a:xfrm>
                  <a:off x="1905" y="957805"/>
                  <a:ext cx="1857374" cy="74294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213360" tIns="121920" rIns="213360" bIns="121920" numCol="1" spcCol="1270" anchor="ctr" anchorCtr="0">
                  <a:noAutofit/>
                </a:bodyPr>
                <a:lstStyle/>
                <a:p>
                  <a:pPr lvl="0" algn="ctr" defTabSz="1333500">
                    <a:lnSpc>
                      <a:spcPct val="90000"/>
                    </a:lnSpc>
                    <a:spcBef>
                      <a:spcPct val="0"/>
                    </a:spcBef>
                    <a:spcAft>
                      <a:spcPct val="35000"/>
                    </a:spcAft>
                  </a:pPr>
                  <a:endParaRPr lang="zh-CN" altLang="en-US" sz="3000" kern="1200"/>
                </a:p>
              </p:txBody>
            </p:sp>
          </p:grpSp>
          <p:grpSp>
            <p:nvGrpSpPr>
              <p:cNvPr id="11" name="组合 10"/>
              <p:cNvGrpSpPr/>
              <p:nvPr/>
            </p:nvGrpSpPr>
            <p:grpSpPr>
              <a:xfrm>
                <a:off x="1500166" y="3523758"/>
                <a:ext cx="1857374" cy="1405440"/>
                <a:chOff x="1905" y="1700755"/>
                <a:chExt cx="1857374" cy="1405440"/>
              </a:xfrm>
            </p:grpSpPr>
            <p:sp>
              <p:nvSpPr>
                <p:cNvPr id="24" name="矩形 23"/>
                <p:cNvSpPr/>
                <p:nvPr/>
              </p:nvSpPr>
              <p:spPr>
                <a:xfrm>
                  <a:off x="1905" y="1700755"/>
                  <a:ext cx="1857374" cy="1405440"/>
                </a:xfrm>
                <a:prstGeom prst="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 name="矩形 24"/>
                <p:cNvSpPr/>
                <p:nvPr/>
              </p:nvSpPr>
              <p:spPr>
                <a:xfrm>
                  <a:off x="1905" y="1700755"/>
                  <a:ext cx="1857374" cy="1405440"/>
                </a:xfrm>
                <a:prstGeom prst="rect">
                  <a:avLst/>
                </a:prstGeom>
                <a:solidFill>
                  <a:schemeClr val="accent1">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grpSp>
          <p:grpSp>
            <p:nvGrpSpPr>
              <p:cNvPr id="12" name="组合 11"/>
              <p:cNvGrpSpPr/>
              <p:nvPr/>
            </p:nvGrpSpPr>
            <p:grpSpPr>
              <a:xfrm>
                <a:off x="3617573" y="2780808"/>
                <a:ext cx="1857374" cy="742949"/>
                <a:chOff x="2119312" y="957805"/>
                <a:chExt cx="1857374" cy="742949"/>
              </a:xfrm>
            </p:grpSpPr>
            <p:sp>
              <p:nvSpPr>
                <p:cNvPr id="22" name="矩形 21"/>
                <p:cNvSpPr/>
                <p:nvPr/>
              </p:nvSpPr>
              <p:spPr>
                <a:xfrm>
                  <a:off x="2119312" y="957806"/>
                  <a:ext cx="1857374" cy="648192"/>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23" name="矩形 22"/>
                <p:cNvSpPr/>
                <p:nvPr/>
              </p:nvSpPr>
              <p:spPr>
                <a:xfrm>
                  <a:off x="2119312" y="957805"/>
                  <a:ext cx="1857374" cy="74294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213360" tIns="121920" rIns="213360" bIns="121920" numCol="1" spcCol="1270" anchor="ctr" anchorCtr="0">
                  <a:noAutofit/>
                </a:bodyPr>
                <a:lstStyle/>
                <a:p>
                  <a:pPr lvl="0" algn="ctr" defTabSz="1333500">
                    <a:lnSpc>
                      <a:spcPct val="90000"/>
                    </a:lnSpc>
                    <a:spcBef>
                      <a:spcPct val="0"/>
                    </a:spcBef>
                    <a:spcAft>
                      <a:spcPct val="35000"/>
                    </a:spcAft>
                  </a:pPr>
                  <a:endParaRPr lang="zh-CN" altLang="en-US" sz="3000" kern="1200"/>
                </a:p>
              </p:txBody>
            </p:sp>
          </p:grpSp>
          <p:grpSp>
            <p:nvGrpSpPr>
              <p:cNvPr id="13" name="组合 12"/>
              <p:cNvGrpSpPr/>
              <p:nvPr/>
            </p:nvGrpSpPr>
            <p:grpSpPr>
              <a:xfrm>
                <a:off x="3617573" y="3523758"/>
                <a:ext cx="1857374" cy="1405440"/>
                <a:chOff x="2119312" y="1700755"/>
                <a:chExt cx="1857374" cy="1405440"/>
              </a:xfrm>
            </p:grpSpPr>
            <p:sp>
              <p:nvSpPr>
                <p:cNvPr id="20" name="矩形 19"/>
                <p:cNvSpPr/>
                <p:nvPr/>
              </p:nvSpPr>
              <p:spPr>
                <a:xfrm>
                  <a:off x="2119312" y="1700755"/>
                  <a:ext cx="1857374" cy="1405440"/>
                </a:xfrm>
                <a:prstGeom prst="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1" name="矩形 20"/>
                <p:cNvSpPr/>
                <p:nvPr/>
              </p:nvSpPr>
              <p:spPr>
                <a:xfrm>
                  <a:off x="2119312" y="1700755"/>
                  <a:ext cx="1857374" cy="1405440"/>
                </a:xfrm>
                <a:prstGeom prst="rect">
                  <a:avLst/>
                </a:prstGeom>
                <a:solidFill>
                  <a:schemeClr val="accent1">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grpSp>
          <p:grpSp>
            <p:nvGrpSpPr>
              <p:cNvPr id="14" name="组合 13"/>
              <p:cNvGrpSpPr/>
              <p:nvPr/>
            </p:nvGrpSpPr>
            <p:grpSpPr>
              <a:xfrm>
                <a:off x="5734980" y="2637932"/>
                <a:ext cx="1857374" cy="791069"/>
                <a:chOff x="4236719" y="814929"/>
                <a:chExt cx="1857374" cy="791069"/>
              </a:xfrm>
            </p:grpSpPr>
            <p:sp>
              <p:nvSpPr>
                <p:cNvPr id="18" name="矩形 17"/>
                <p:cNvSpPr/>
                <p:nvPr/>
              </p:nvSpPr>
              <p:spPr>
                <a:xfrm>
                  <a:off x="4236719" y="957806"/>
                  <a:ext cx="1857374" cy="648192"/>
                </a:xfrm>
                <a:prstGeom prst="rect">
                  <a:avLst/>
                </a:prstGeom>
              </p:spPr>
              <p:style>
                <a:lnRef idx="1">
                  <a:schemeClr val="accent1">
                    <a:hueOff val="0"/>
                    <a:satOff val="0"/>
                    <a:lumOff val="0"/>
                    <a:alphaOff val="0"/>
                  </a:schemeClr>
                </a:lnRef>
                <a:fillRef idx="2">
                  <a:schemeClr val="accent1">
                    <a:hueOff val="0"/>
                    <a:satOff val="0"/>
                    <a:lumOff val="0"/>
                    <a:alphaOff val="0"/>
                  </a:schemeClr>
                </a:fillRef>
                <a:effectRef idx="1">
                  <a:schemeClr val="accent1">
                    <a:hueOff val="0"/>
                    <a:satOff val="0"/>
                    <a:lumOff val="0"/>
                    <a:alphaOff val="0"/>
                  </a:schemeClr>
                </a:effectRef>
                <a:fontRef idx="minor">
                  <a:schemeClr val="dk1"/>
                </a:fontRef>
              </p:style>
            </p:sp>
            <p:sp>
              <p:nvSpPr>
                <p:cNvPr id="19" name="矩形 18"/>
                <p:cNvSpPr/>
                <p:nvPr/>
              </p:nvSpPr>
              <p:spPr>
                <a:xfrm>
                  <a:off x="4236719" y="814929"/>
                  <a:ext cx="1857374" cy="742949"/>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213360" tIns="121920" rIns="213360" bIns="121920" numCol="1" spcCol="1270" anchor="ctr" anchorCtr="0">
                  <a:noAutofit/>
                </a:bodyPr>
                <a:lstStyle/>
                <a:p>
                  <a:pPr lvl="0" algn="ctr" defTabSz="1333500">
                    <a:lnSpc>
                      <a:spcPct val="90000"/>
                    </a:lnSpc>
                    <a:spcBef>
                      <a:spcPct val="0"/>
                    </a:spcBef>
                    <a:spcAft>
                      <a:spcPct val="35000"/>
                    </a:spcAft>
                  </a:pPr>
                  <a:endParaRPr lang="zh-CN" altLang="en-US" sz="3000" kern="1200"/>
                </a:p>
              </p:txBody>
            </p:sp>
          </p:grpSp>
          <p:grpSp>
            <p:nvGrpSpPr>
              <p:cNvPr id="15" name="组合 14"/>
              <p:cNvGrpSpPr/>
              <p:nvPr/>
            </p:nvGrpSpPr>
            <p:grpSpPr>
              <a:xfrm>
                <a:off x="5734980" y="3523758"/>
                <a:ext cx="1857374" cy="1405440"/>
                <a:chOff x="4236719" y="1700755"/>
                <a:chExt cx="1857374" cy="1405440"/>
              </a:xfrm>
            </p:grpSpPr>
            <p:sp>
              <p:nvSpPr>
                <p:cNvPr id="16" name="矩形 15"/>
                <p:cNvSpPr/>
                <p:nvPr/>
              </p:nvSpPr>
              <p:spPr>
                <a:xfrm>
                  <a:off x="4236719" y="1700755"/>
                  <a:ext cx="1857374" cy="1405440"/>
                </a:xfrm>
                <a:prstGeom prst="rect">
                  <a:avLst/>
                </a:pr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7" name="矩形 16"/>
                <p:cNvSpPr/>
                <p:nvPr/>
              </p:nvSpPr>
              <p:spPr>
                <a:xfrm>
                  <a:off x="4236719" y="1700755"/>
                  <a:ext cx="1857374" cy="1405440"/>
                </a:xfrm>
                <a:prstGeom prst="rect">
                  <a:avLst/>
                </a:prstGeom>
                <a:solidFill>
                  <a:schemeClr val="accent1">
                    <a:lumMod val="20000"/>
                    <a:lumOff val="80000"/>
                  </a:schemeClr>
                </a:solidFill>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60020" tIns="160020" rIns="213360" bIns="240030"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grpSp>
        </p:grpSp>
        <p:sp>
          <p:nvSpPr>
            <p:cNvPr id="29" name="矩形 28"/>
            <p:cNvSpPr/>
            <p:nvPr/>
          </p:nvSpPr>
          <p:spPr>
            <a:xfrm>
              <a:off x="1500166" y="3000372"/>
              <a:ext cx="1838965" cy="369332"/>
            </a:xfrm>
            <a:prstGeom prst="rect">
              <a:avLst/>
            </a:prstGeom>
          </p:spPr>
          <p:txBody>
            <a:bodyPr wrap="none">
              <a:spAutoFit/>
            </a:bodyPr>
            <a:lstStyle/>
            <a:p>
              <a:r>
                <a:rPr lang="en-US" altLang="zh-CN" dirty="0" smtClean="0">
                  <a:solidFill>
                    <a:srgbClr val="000000"/>
                  </a:solidFill>
                  <a:latin typeface="Times New Roman" pitchFamily="18" charset="0"/>
                  <a:ea typeface="宋体" pitchFamily="2" charset="-122"/>
                  <a:cs typeface="Times New Roman" pitchFamily="18" charset="0"/>
                </a:rPr>
                <a:t>(1)</a:t>
              </a:r>
              <a:r>
                <a:rPr lang="zh-CN" altLang="en-US" dirty="0" smtClean="0">
                  <a:solidFill>
                    <a:srgbClr val="000000"/>
                  </a:solidFill>
                  <a:latin typeface="Times New Roman" pitchFamily="18" charset="0"/>
                  <a:ea typeface="宋体" pitchFamily="2" charset="-122"/>
                  <a:cs typeface="宋体" pitchFamily="2" charset="-122"/>
                </a:rPr>
                <a:t>生态环境功能</a:t>
              </a:r>
              <a:endParaRPr lang="zh-CN" altLang="en-US" dirty="0"/>
            </a:p>
          </p:txBody>
        </p:sp>
        <p:sp>
          <p:nvSpPr>
            <p:cNvPr id="30" name="矩形 29"/>
            <p:cNvSpPr/>
            <p:nvPr/>
          </p:nvSpPr>
          <p:spPr>
            <a:xfrm>
              <a:off x="3623663" y="3000372"/>
              <a:ext cx="1896673" cy="369332"/>
            </a:xfrm>
            <a:prstGeom prst="rect">
              <a:avLst/>
            </a:prstGeom>
          </p:spPr>
          <p:txBody>
            <a:bodyPr wrap="none">
              <a:spAutoFit/>
            </a:bodyPr>
            <a:lstStyle/>
            <a:p>
              <a:r>
                <a:rPr lang="zh-CN" altLang="en-US" dirty="0" smtClean="0">
                  <a:solidFill>
                    <a:srgbClr val="000000"/>
                  </a:solidFill>
                  <a:latin typeface="Times New Roman" pitchFamily="18" charset="0"/>
                  <a:ea typeface="宋体" pitchFamily="2" charset="-122"/>
                  <a:cs typeface="Times New Roman" pitchFamily="18" charset="0"/>
                </a:rPr>
                <a:t> </a:t>
              </a:r>
              <a:r>
                <a:rPr lang="en-US" altLang="zh-CN" dirty="0" smtClean="0">
                  <a:solidFill>
                    <a:srgbClr val="000000"/>
                  </a:solidFill>
                  <a:latin typeface="Times New Roman" pitchFamily="18" charset="0"/>
                  <a:ea typeface="宋体" pitchFamily="2" charset="-122"/>
                  <a:cs typeface="Times New Roman" pitchFamily="18" charset="0"/>
                </a:rPr>
                <a:t>(2)</a:t>
              </a:r>
              <a:r>
                <a:rPr lang="zh-CN" altLang="en-US" dirty="0" smtClean="0">
                  <a:solidFill>
                    <a:srgbClr val="000000"/>
                  </a:solidFill>
                  <a:latin typeface="Times New Roman" pitchFamily="18" charset="0"/>
                  <a:ea typeface="宋体" pitchFamily="2" charset="-122"/>
                  <a:cs typeface="宋体" pitchFamily="2" charset="-122"/>
                </a:rPr>
                <a:t>休闲活动功能</a:t>
              </a:r>
              <a:endParaRPr lang="zh-CN" altLang="en-US" dirty="0"/>
            </a:p>
          </p:txBody>
        </p:sp>
        <p:sp>
          <p:nvSpPr>
            <p:cNvPr id="31" name="矩形 30"/>
            <p:cNvSpPr/>
            <p:nvPr/>
          </p:nvSpPr>
          <p:spPr>
            <a:xfrm>
              <a:off x="5675723" y="3000372"/>
              <a:ext cx="1896673" cy="369332"/>
            </a:xfrm>
            <a:prstGeom prst="rect">
              <a:avLst/>
            </a:prstGeom>
          </p:spPr>
          <p:txBody>
            <a:bodyPr wrap="none">
              <a:spAutoFit/>
            </a:bodyPr>
            <a:lstStyle/>
            <a:p>
              <a:r>
                <a:rPr lang="zh-CN" altLang="en-US" dirty="0" smtClean="0">
                  <a:solidFill>
                    <a:srgbClr val="000000"/>
                  </a:solidFill>
                  <a:latin typeface="Times New Roman" pitchFamily="18" charset="0"/>
                  <a:ea typeface="宋体" pitchFamily="2" charset="-122"/>
                  <a:cs typeface="Times New Roman" pitchFamily="18" charset="0"/>
                </a:rPr>
                <a:t> </a:t>
              </a:r>
              <a:r>
                <a:rPr lang="en-US" altLang="zh-CN" dirty="0" smtClean="0">
                  <a:solidFill>
                    <a:srgbClr val="000000"/>
                  </a:solidFill>
                  <a:latin typeface="Times New Roman" pitchFamily="18" charset="0"/>
                  <a:ea typeface="宋体" pitchFamily="2" charset="-122"/>
                  <a:cs typeface="Times New Roman" pitchFamily="18" charset="0"/>
                </a:rPr>
                <a:t>(3)</a:t>
              </a:r>
              <a:r>
                <a:rPr lang="zh-CN" altLang="en-US" dirty="0" smtClean="0">
                  <a:solidFill>
                    <a:srgbClr val="000000"/>
                  </a:solidFill>
                  <a:latin typeface="Times New Roman" pitchFamily="18" charset="0"/>
                  <a:ea typeface="宋体" pitchFamily="2" charset="-122"/>
                  <a:cs typeface="宋体" pitchFamily="2" charset="-122"/>
                </a:rPr>
                <a:t>景观文化功能</a:t>
              </a:r>
              <a:endParaRPr lang="zh-CN" altLang="en-US" dirty="0"/>
            </a:p>
          </p:txBody>
        </p:sp>
        <p:sp>
          <p:nvSpPr>
            <p:cNvPr id="32" name="矩形 31"/>
            <p:cNvSpPr/>
            <p:nvPr/>
          </p:nvSpPr>
          <p:spPr>
            <a:xfrm>
              <a:off x="1571604" y="3643314"/>
              <a:ext cx="1714512" cy="1169551"/>
            </a:xfrm>
            <a:prstGeom prst="rect">
              <a:avLst/>
            </a:prstGeom>
          </p:spPr>
          <p:txBody>
            <a:bodyPr wrap="square">
              <a:spAutoFit/>
            </a:bodyPr>
            <a:lstStyle/>
            <a:p>
              <a:r>
                <a:rPr lang="zh-CN" altLang="en-US" sz="1400" dirty="0" smtClean="0">
                  <a:solidFill>
                    <a:srgbClr val="000000"/>
                  </a:solidFill>
                  <a:latin typeface="Times New Roman" pitchFamily="18" charset="0"/>
                  <a:ea typeface="宋体" pitchFamily="2" charset="-122"/>
                  <a:cs typeface="宋体" pitchFamily="2" charset="-122"/>
                </a:rPr>
                <a:t>具备防晒、防尘、降湿、降噪及保持小区湿度，利用水土涵养等生态环境功能。</a:t>
              </a:r>
              <a:endParaRPr lang="zh-CN" altLang="en-US" sz="1400" dirty="0"/>
            </a:p>
          </p:txBody>
        </p:sp>
        <p:sp>
          <p:nvSpPr>
            <p:cNvPr id="33" name="矩形 32"/>
            <p:cNvSpPr/>
            <p:nvPr/>
          </p:nvSpPr>
          <p:spPr>
            <a:xfrm>
              <a:off x="3643306" y="3714752"/>
              <a:ext cx="1785950" cy="954107"/>
            </a:xfrm>
            <a:prstGeom prst="rect">
              <a:avLst/>
            </a:prstGeom>
          </p:spPr>
          <p:txBody>
            <a:bodyPr wrap="square">
              <a:spAutoFit/>
            </a:bodyPr>
            <a:lstStyle/>
            <a:p>
              <a:r>
                <a:rPr lang="zh-CN" altLang="en-US" sz="1400" dirty="0" smtClean="0">
                  <a:solidFill>
                    <a:srgbClr val="000000"/>
                  </a:solidFill>
                  <a:latin typeface="Times New Roman" pitchFamily="18" charset="0"/>
                  <a:ea typeface="宋体" pitchFamily="2" charset="-122"/>
                  <a:cs typeface="宋体" pitchFamily="2" charset="-122"/>
                </a:rPr>
                <a:t>能为住户提供户外活动交往场所，要求卫生整洁、适用安全、景色优美、设施齐全。</a:t>
              </a:r>
            </a:p>
          </p:txBody>
        </p:sp>
        <p:sp>
          <p:nvSpPr>
            <p:cNvPr id="34" name="矩形 33"/>
            <p:cNvSpPr/>
            <p:nvPr/>
          </p:nvSpPr>
          <p:spPr>
            <a:xfrm>
              <a:off x="5786446" y="3689339"/>
              <a:ext cx="1785950" cy="954107"/>
            </a:xfrm>
            <a:prstGeom prst="rect">
              <a:avLst/>
            </a:prstGeom>
          </p:spPr>
          <p:txBody>
            <a:bodyPr wrap="square">
              <a:spAutoFit/>
            </a:bodyPr>
            <a:lstStyle/>
            <a:p>
              <a:r>
                <a:rPr lang="zh-CN" altLang="en-US" sz="1400" dirty="0" smtClean="0">
                  <a:solidFill>
                    <a:srgbClr val="000000"/>
                  </a:solidFill>
                  <a:latin typeface="Times New Roman" pitchFamily="18" charset="0"/>
                  <a:ea typeface="宋体" pitchFamily="2" charset="-122"/>
                  <a:cs typeface="宋体" pitchFamily="2" charset="-122"/>
                </a:rPr>
                <a:t>通过园林空间、植物配置，提供视觉景观享受和文化品伦享受欣赏。</a:t>
              </a:r>
              <a:endParaRPr lang="zh-CN" altLang="en-US" sz="1400" dirty="0"/>
            </a:p>
          </p:txBody>
        </p:sp>
      </p:grpSp>
      <p:sp>
        <p:nvSpPr>
          <p:cNvPr id="36" name="矩形 35"/>
          <p:cNvSpPr/>
          <p:nvPr/>
        </p:nvSpPr>
        <p:spPr>
          <a:xfrm>
            <a:off x="857224" y="3059668"/>
            <a:ext cx="6643734" cy="369332"/>
          </a:xfrm>
          <a:prstGeom prst="rect">
            <a:avLst/>
          </a:prstGeom>
        </p:spPr>
        <p:txBody>
          <a:bodyPr wrap="square">
            <a:spAutoFit/>
          </a:bodyPr>
          <a:lstStyle/>
          <a:p>
            <a:pPr lvl="0" indent="236538" fontAlgn="base">
              <a:spcBef>
                <a:spcPct val="0"/>
              </a:spcBef>
              <a:spcAft>
                <a:spcPct val="0"/>
              </a:spcAft>
            </a:pPr>
            <a:r>
              <a:rPr lang="zh-CN" altLang="en-US" b="1" dirty="0" smtClean="0">
                <a:solidFill>
                  <a:srgbClr val="7030A0"/>
                </a:solidFill>
                <a:latin typeface="华文细黑" pitchFamily="2" charset="-122"/>
                <a:ea typeface="华文细黑" pitchFamily="2" charset="-122"/>
                <a:cs typeface="宋体" pitchFamily="2" charset="-122"/>
              </a:rPr>
              <a:t> 导</a:t>
            </a:r>
            <a:r>
              <a:rPr lang="zh-CN" altLang="en-US" b="1" dirty="0" smtClean="0">
                <a:solidFill>
                  <a:srgbClr val="7030A0"/>
                </a:solidFill>
                <a:latin typeface="华文细黑" pitchFamily="2" charset="-122"/>
                <a:ea typeface="华文细黑" pitchFamily="2" charset="-122"/>
                <a:cs typeface="宋体" pitchFamily="2" charset="-122"/>
              </a:rPr>
              <a:t>则提出：生态小区的绿化系统应该具备以下功能：</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542916"/>
          </a:xfrm>
        </p:spPr>
        <p:txBody>
          <a:bodyPr>
            <a:normAutofit/>
          </a:bodyPr>
          <a:lstStyle/>
          <a:p>
            <a:pPr>
              <a:buClr>
                <a:schemeClr val="tx2">
                  <a:lumMod val="60000"/>
                  <a:lumOff val="40000"/>
                </a:schemeClr>
              </a:buClr>
            </a:pPr>
            <a:r>
              <a:rPr lang="en-US" altLang="zh-CN" sz="2800" b="1" dirty="0" smtClean="0">
                <a:effectLst>
                  <a:outerShdw blurRad="38100" dist="38100" dir="2700000" algn="tl">
                    <a:srgbClr val="000000">
                      <a:alpha val="43137"/>
                    </a:srgbClr>
                  </a:outerShdw>
                </a:effectLst>
              </a:rPr>
              <a:t>3</a:t>
            </a:r>
            <a:r>
              <a:rPr lang="zh-CN" altLang="en-US" sz="2800" b="1" dirty="0" smtClean="0">
                <a:effectLst>
                  <a:outerShdw blurRad="38100" dist="38100" dir="2700000" algn="tl">
                    <a:srgbClr val="000000">
                      <a:alpha val="43137"/>
                    </a:srgbClr>
                  </a:outerShdw>
                </a:effectLst>
              </a:rPr>
              <a:t>）绿色生态建筑相结合</a:t>
            </a:r>
            <a:endParaRPr lang="en-US" altLang="zh-CN" sz="2800" b="1" dirty="0" smtClean="0">
              <a:effectLst>
                <a:outerShdw blurRad="38100" dist="38100" dir="2700000" algn="tl">
                  <a:srgbClr val="000000">
                    <a:alpha val="43137"/>
                  </a:srgbClr>
                </a:outerShdw>
              </a:effectLst>
            </a:endParaRPr>
          </a:p>
          <a:p>
            <a:endParaRPr lang="zh-CN" altLang="en-US" sz="2800" dirty="0"/>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48129" name="Rectangle 1"/>
          <p:cNvSpPr>
            <a:spLocks noChangeArrowheads="1"/>
          </p:cNvSpPr>
          <p:nvPr/>
        </p:nvSpPr>
        <p:spPr bwMode="auto">
          <a:xfrm>
            <a:off x="785786" y="2000240"/>
            <a:ext cx="7500990" cy="8323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   </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建设部住宅产业化促进中心发布了</a:t>
            </a:r>
            <a:r>
              <a:rPr kumimoji="0" lang="zh-CN"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绿色生态小区建筑要点与技术导则</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试行</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，在该文件中专门提出了“绿化系统”一节，对绿化系统做了规范性的叙述。</a:t>
            </a:r>
            <a:endPar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endParaRPr>
          </a:p>
        </p:txBody>
      </p:sp>
      <p:sp>
        <p:nvSpPr>
          <p:cNvPr id="36" name="矩形 35"/>
          <p:cNvSpPr/>
          <p:nvPr/>
        </p:nvSpPr>
        <p:spPr>
          <a:xfrm>
            <a:off x="1428728" y="3683691"/>
            <a:ext cx="6643734" cy="2031325"/>
          </a:xfrm>
          <a:prstGeom prst="rect">
            <a:avLst/>
          </a:prstGeom>
        </p:spPr>
        <p:txBody>
          <a:bodyPr wrap="square">
            <a:spAutoFit/>
          </a:bodyPr>
          <a:lstStyle/>
          <a:p>
            <a:pPr>
              <a:lnSpc>
                <a:spcPct val="200000"/>
              </a:lnSpc>
            </a:pPr>
            <a:r>
              <a:rPr lang="en-US" dirty="0" smtClean="0"/>
              <a:t>(</a:t>
            </a:r>
            <a:r>
              <a:rPr lang="en-US" dirty="0" smtClean="0"/>
              <a:t>1</a:t>
            </a:r>
            <a:r>
              <a:rPr lang="en-US" dirty="0" smtClean="0"/>
              <a:t>)</a:t>
            </a:r>
            <a:r>
              <a:rPr lang="zh-CN" altLang="en-US" dirty="0" smtClean="0"/>
              <a:t> 绿地率</a:t>
            </a:r>
            <a:r>
              <a:rPr lang="zh-CN" altLang="en-US" dirty="0" smtClean="0"/>
              <a:t>大于或等于</a:t>
            </a:r>
            <a:r>
              <a:rPr lang="en-US" dirty="0" smtClean="0"/>
              <a:t>35</a:t>
            </a:r>
            <a:r>
              <a:rPr lang="zh-CN" altLang="en-US" dirty="0" smtClean="0"/>
              <a:t>％，绿地本身的绿化率大于或等于</a:t>
            </a:r>
            <a:r>
              <a:rPr lang="en-US" dirty="0" smtClean="0"/>
              <a:t>70</a:t>
            </a:r>
            <a:r>
              <a:rPr lang="zh-CN" altLang="en-US" dirty="0" smtClean="0"/>
              <a:t>％</a:t>
            </a:r>
          </a:p>
          <a:p>
            <a:pPr>
              <a:lnSpc>
                <a:spcPct val="200000"/>
              </a:lnSpc>
            </a:pPr>
            <a:r>
              <a:rPr lang="en-US" dirty="0" smtClean="0"/>
              <a:t>(2</a:t>
            </a:r>
            <a:r>
              <a:rPr lang="en-US" dirty="0" smtClean="0"/>
              <a:t>)</a:t>
            </a:r>
            <a:r>
              <a:rPr lang="zh-CN" altLang="en-US" dirty="0" smtClean="0"/>
              <a:t> 硬质</a:t>
            </a:r>
            <a:r>
              <a:rPr lang="zh-CN" altLang="en-US" dirty="0" smtClean="0"/>
              <a:t>景观中应使用绿色环保材料。</a:t>
            </a:r>
          </a:p>
          <a:p>
            <a:pPr>
              <a:lnSpc>
                <a:spcPct val="200000"/>
              </a:lnSpc>
            </a:pPr>
            <a:r>
              <a:rPr lang="en-US" dirty="0" smtClean="0"/>
              <a:t>(3</a:t>
            </a:r>
            <a:r>
              <a:rPr lang="en-US" dirty="0" smtClean="0"/>
              <a:t>)</a:t>
            </a:r>
            <a:r>
              <a:rPr lang="zh-CN" altLang="en-US" dirty="0" smtClean="0"/>
              <a:t> 提倡</a:t>
            </a:r>
            <a:r>
              <a:rPr lang="zh-CN" altLang="en-US" dirty="0" smtClean="0"/>
              <a:t>垂直绿化。</a:t>
            </a:r>
          </a:p>
          <a:p>
            <a:endParaRPr lang="zh-CN" altLang="en-US" dirty="0"/>
          </a:p>
        </p:txBody>
      </p:sp>
      <p:sp>
        <p:nvSpPr>
          <p:cNvPr id="35" name="矩形 34"/>
          <p:cNvSpPr/>
          <p:nvPr/>
        </p:nvSpPr>
        <p:spPr>
          <a:xfrm>
            <a:off x="928662" y="3255063"/>
            <a:ext cx="5572164" cy="369332"/>
          </a:xfrm>
          <a:prstGeom prst="rect">
            <a:avLst/>
          </a:prstGeom>
        </p:spPr>
        <p:txBody>
          <a:bodyPr wrap="square">
            <a:spAutoFit/>
          </a:bodyPr>
          <a:lstStyle/>
          <a:p>
            <a:r>
              <a:rPr lang="zh-CN" altLang="en-US" b="1" dirty="0" smtClean="0">
                <a:solidFill>
                  <a:srgbClr val="7030A0"/>
                </a:solidFill>
                <a:latin typeface="华文细黑" pitchFamily="2" charset="-122"/>
                <a:ea typeface="华文细黑" pitchFamily="2" charset="-122"/>
                <a:cs typeface="宋体" pitchFamily="2" charset="-122"/>
              </a:rPr>
              <a:t> </a:t>
            </a:r>
            <a:r>
              <a:rPr lang="zh-CN" altLang="en-US" b="1" dirty="0" smtClean="0">
                <a:solidFill>
                  <a:srgbClr val="7030A0"/>
                </a:solidFill>
              </a:rPr>
              <a:t>“导则”对生态小区的绿化系统提出了如下要求：</a:t>
            </a:r>
            <a:endParaRPr lang="en-US" altLang="zh-CN" b="1" dirty="0" smtClean="0">
              <a:solidFill>
                <a:srgbClr val="7030A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542916"/>
          </a:xfrm>
        </p:spPr>
        <p:txBody>
          <a:bodyPr>
            <a:normAutofit/>
          </a:bodyPr>
          <a:lstStyle/>
          <a:p>
            <a:pPr>
              <a:buClr>
                <a:schemeClr val="tx2">
                  <a:lumMod val="60000"/>
                  <a:lumOff val="40000"/>
                </a:schemeClr>
              </a:buClr>
            </a:pPr>
            <a:r>
              <a:rPr lang="en-US" altLang="zh-CN" sz="2800" b="1" dirty="0" smtClean="0">
                <a:effectLst>
                  <a:outerShdw blurRad="38100" dist="38100" dir="2700000" algn="tl">
                    <a:srgbClr val="000000">
                      <a:alpha val="43137"/>
                    </a:srgbClr>
                  </a:outerShdw>
                </a:effectLst>
              </a:rPr>
              <a:t>3</a:t>
            </a:r>
            <a:r>
              <a:rPr lang="zh-CN" altLang="en-US" sz="2800" b="1" dirty="0" smtClean="0">
                <a:effectLst>
                  <a:outerShdw blurRad="38100" dist="38100" dir="2700000" algn="tl">
                    <a:srgbClr val="000000">
                      <a:alpha val="43137"/>
                    </a:srgbClr>
                  </a:outerShdw>
                </a:effectLst>
              </a:rPr>
              <a:t>）绿色生态建筑相结合</a:t>
            </a:r>
            <a:endParaRPr lang="en-US" altLang="zh-CN" sz="2800" b="1" dirty="0" smtClean="0">
              <a:effectLst>
                <a:outerShdw blurRad="38100" dist="38100" dir="2700000" algn="tl">
                  <a:srgbClr val="000000">
                    <a:alpha val="43137"/>
                  </a:srgbClr>
                </a:outerShdw>
              </a:effectLst>
            </a:endParaRPr>
          </a:p>
          <a:p>
            <a:endParaRPr lang="zh-CN" altLang="en-US" sz="2800" dirty="0"/>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48129" name="Rectangle 1"/>
          <p:cNvSpPr>
            <a:spLocks noChangeArrowheads="1"/>
          </p:cNvSpPr>
          <p:nvPr/>
        </p:nvSpPr>
        <p:spPr bwMode="auto">
          <a:xfrm>
            <a:off x="785786" y="1813315"/>
            <a:ext cx="750099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   </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建设部住宅产业化促进中心发布了</a:t>
            </a:r>
            <a:r>
              <a:rPr kumimoji="0" lang="zh-CN"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绿色生态小区建筑要点与技术导则</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试行</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，在该文件中专门提出了“绿化系统”一节，对绿化系统做了规范性的叙述。</a:t>
            </a:r>
            <a:endPar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endParaRPr>
          </a:p>
        </p:txBody>
      </p:sp>
      <p:sp>
        <p:nvSpPr>
          <p:cNvPr id="36" name="矩形 35"/>
          <p:cNvSpPr/>
          <p:nvPr/>
        </p:nvSpPr>
        <p:spPr>
          <a:xfrm>
            <a:off x="1071538" y="3214261"/>
            <a:ext cx="7358114" cy="3000821"/>
          </a:xfrm>
          <a:prstGeom prst="rect">
            <a:avLst/>
          </a:prstGeom>
        </p:spPr>
        <p:txBody>
          <a:bodyPr wrap="square">
            <a:spAutoFit/>
          </a:bodyPr>
          <a:lstStyle/>
          <a:p>
            <a:pPr>
              <a:lnSpc>
                <a:spcPct val="150000"/>
              </a:lnSpc>
            </a:pPr>
            <a:r>
              <a:rPr lang="en-US" sz="1400" b="1" dirty="0" smtClean="0">
                <a:solidFill>
                  <a:srgbClr val="FF0000"/>
                </a:solidFill>
              </a:rPr>
              <a:t>(1) </a:t>
            </a:r>
            <a:r>
              <a:rPr lang="zh-CN" altLang="en-US" sz="1400" b="1" dirty="0" smtClean="0"/>
              <a:t>小区规划提倡“开放空间优先”的观念</a:t>
            </a:r>
            <a:r>
              <a:rPr lang="zh-CN" altLang="en-US" sz="1400" dirty="0" smtClean="0"/>
              <a:t>，保持建筑群体、道路交通组织与绿地有良好的空间与视觉关系，使得绿地在通风、阳光、防护隔离、景观等众多方面起到较好的作用。</a:t>
            </a:r>
          </a:p>
          <a:p>
            <a:pPr>
              <a:lnSpc>
                <a:spcPct val="150000"/>
              </a:lnSpc>
            </a:pPr>
            <a:r>
              <a:rPr lang="en-US" sz="1400" b="1" dirty="0" smtClean="0">
                <a:solidFill>
                  <a:srgbClr val="FF0000"/>
                </a:solidFill>
              </a:rPr>
              <a:t>(2) </a:t>
            </a:r>
            <a:r>
              <a:rPr lang="zh-CN" altLang="en-US" sz="1400" b="1" dirty="0" smtClean="0"/>
              <a:t>小区</a:t>
            </a:r>
            <a:r>
              <a:rPr lang="zh-CN" altLang="en-US" sz="1400" b="1" dirty="0" smtClean="0"/>
              <a:t>应设置集中公共绿地，集中绿地与住宅旁绿地应有机结合</a:t>
            </a:r>
            <a:r>
              <a:rPr lang="zh-CN" altLang="en-US" sz="1400" b="1" dirty="0" smtClean="0"/>
              <a:t>。</a:t>
            </a:r>
            <a:r>
              <a:rPr lang="zh-CN" altLang="en-US" sz="1400" dirty="0" smtClean="0"/>
              <a:t>为保证生态小区居民有充足的户外自然休想</a:t>
            </a:r>
            <a:r>
              <a:rPr lang="zh-CN" altLang="en-US" sz="1400" dirty="0" smtClean="0"/>
              <a:t>空间。</a:t>
            </a:r>
            <a:endParaRPr lang="zh-CN" altLang="en-US" sz="1400" dirty="0" smtClean="0"/>
          </a:p>
          <a:p>
            <a:pPr>
              <a:lnSpc>
                <a:spcPct val="150000"/>
              </a:lnSpc>
            </a:pPr>
            <a:r>
              <a:rPr lang="en-US" sz="1400" b="1" dirty="0" smtClean="0">
                <a:solidFill>
                  <a:srgbClr val="FF0000"/>
                </a:solidFill>
              </a:rPr>
              <a:t>(3) </a:t>
            </a:r>
            <a:r>
              <a:rPr lang="zh-CN" altLang="en-US" sz="1400" b="1" dirty="0" smtClean="0"/>
              <a:t>小区绿地面积集中公共绿地必须满足规定的指标要求。</a:t>
            </a:r>
          </a:p>
          <a:p>
            <a:pPr>
              <a:lnSpc>
                <a:spcPct val="150000"/>
              </a:lnSpc>
            </a:pPr>
            <a:r>
              <a:rPr lang="en-US" sz="1400" b="1" dirty="0" smtClean="0">
                <a:solidFill>
                  <a:srgbClr val="FF0000"/>
                </a:solidFill>
              </a:rPr>
              <a:t>(4) </a:t>
            </a:r>
            <a:r>
              <a:rPr lang="zh-CN" altLang="en-US" sz="1400" b="1" dirty="0" smtClean="0"/>
              <a:t>公共绿地应该设置照明设施</a:t>
            </a:r>
            <a:r>
              <a:rPr lang="zh-CN" altLang="en-US" sz="1400" dirty="0" smtClean="0"/>
              <a:t>。</a:t>
            </a:r>
          </a:p>
          <a:p>
            <a:pPr>
              <a:lnSpc>
                <a:spcPct val="150000"/>
              </a:lnSpc>
            </a:pPr>
            <a:r>
              <a:rPr lang="en-US" sz="1400" b="1" dirty="0" smtClean="0">
                <a:solidFill>
                  <a:srgbClr val="FF0000"/>
                </a:solidFill>
              </a:rPr>
              <a:t>(</a:t>
            </a:r>
            <a:r>
              <a:rPr lang="en-US" sz="1400" b="1" dirty="0" smtClean="0">
                <a:solidFill>
                  <a:srgbClr val="FF0000"/>
                </a:solidFill>
              </a:rPr>
              <a:t>5) </a:t>
            </a:r>
            <a:r>
              <a:rPr lang="zh-CN" altLang="en-US" sz="1400" b="1" dirty="0" smtClean="0"/>
              <a:t>绿地配置还应符合下列规定：</a:t>
            </a:r>
            <a:endParaRPr lang="en-US" altLang="zh-CN" sz="1400" b="1" dirty="0" smtClean="0"/>
          </a:p>
          <a:p>
            <a:pPr>
              <a:lnSpc>
                <a:spcPct val="150000"/>
              </a:lnSpc>
            </a:pPr>
            <a:r>
              <a:rPr lang="zh-CN" altLang="en-US" sz="1400" dirty="0" smtClean="0"/>
              <a:t>     以</a:t>
            </a:r>
            <a:r>
              <a:rPr lang="zh-CN" altLang="en-US" sz="1400" dirty="0" smtClean="0"/>
              <a:t>乔木为绿化骨架，乔、灌、草互相</a:t>
            </a:r>
            <a:r>
              <a:rPr lang="zh-CN" altLang="en-US" sz="1400" dirty="0" smtClean="0"/>
              <a:t>结合；</a:t>
            </a:r>
            <a:endParaRPr lang="en-US" altLang="zh-CN" sz="1400" dirty="0" smtClean="0"/>
          </a:p>
          <a:p>
            <a:pPr>
              <a:lnSpc>
                <a:spcPct val="150000"/>
              </a:lnSpc>
            </a:pPr>
            <a:r>
              <a:rPr lang="zh-CN" altLang="en-US" sz="1400" dirty="0" smtClean="0"/>
              <a:t>     住宅</a:t>
            </a:r>
            <a:r>
              <a:rPr lang="zh-CN" altLang="en-US" sz="1400" dirty="0" smtClean="0"/>
              <a:t>建筑的西侧应栽植高大乔木减少</a:t>
            </a:r>
            <a:r>
              <a:rPr lang="zh-CN" altLang="en-US" sz="1400" dirty="0" smtClean="0"/>
              <a:t>日晒。</a:t>
            </a:r>
            <a:endParaRPr lang="zh-CN" altLang="en-US" sz="1400" dirty="0"/>
          </a:p>
        </p:txBody>
      </p:sp>
      <p:sp>
        <p:nvSpPr>
          <p:cNvPr id="35" name="矩形 34"/>
          <p:cNvSpPr/>
          <p:nvPr/>
        </p:nvSpPr>
        <p:spPr>
          <a:xfrm>
            <a:off x="571472" y="2773916"/>
            <a:ext cx="5572164" cy="369332"/>
          </a:xfrm>
          <a:prstGeom prst="rect">
            <a:avLst/>
          </a:prstGeom>
        </p:spPr>
        <p:txBody>
          <a:bodyPr wrap="square">
            <a:spAutoFit/>
          </a:bodyPr>
          <a:lstStyle/>
          <a:p>
            <a:r>
              <a:rPr lang="zh-CN" altLang="en-US" b="1" dirty="0" smtClean="0">
                <a:solidFill>
                  <a:srgbClr val="7030A0"/>
                </a:solidFill>
                <a:latin typeface="华文细黑" pitchFamily="2" charset="-122"/>
                <a:ea typeface="华文细黑" pitchFamily="2" charset="-122"/>
                <a:cs typeface="宋体" pitchFamily="2" charset="-122"/>
              </a:rPr>
              <a:t> </a:t>
            </a:r>
            <a:r>
              <a:rPr lang="zh-CN" altLang="en-US" b="1" dirty="0" smtClean="0">
                <a:solidFill>
                  <a:srgbClr val="7030A0"/>
                </a:solidFill>
              </a:rPr>
              <a:t>“导则”指出工程建设与技术要点有：</a:t>
            </a:r>
            <a:endParaRPr lang="zh-CN" altLang="en-US" b="1" dirty="0">
              <a:solidFill>
                <a:srgbClr val="7030A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542916"/>
          </a:xfrm>
        </p:spPr>
        <p:txBody>
          <a:bodyPr>
            <a:normAutofit/>
          </a:bodyPr>
          <a:lstStyle/>
          <a:p>
            <a:pPr>
              <a:buClr>
                <a:schemeClr val="tx2">
                  <a:lumMod val="60000"/>
                  <a:lumOff val="40000"/>
                </a:schemeClr>
              </a:buClr>
            </a:pPr>
            <a:r>
              <a:rPr lang="en-US" altLang="zh-CN" sz="2800" b="1" dirty="0" smtClean="0">
                <a:effectLst>
                  <a:outerShdw blurRad="38100" dist="38100" dir="2700000" algn="tl">
                    <a:srgbClr val="000000">
                      <a:alpha val="43137"/>
                    </a:srgbClr>
                  </a:outerShdw>
                </a:effectLst>
              </a:rPr>
              <a:t>3</a:t>
            </a:r>
            <a:r>
              <a:rPr lang="zh-CN" altLang="en-US" sz="2800" b="1" dirty="0" smtClean="0">
                <a:effectLst>
                  <a:outerShdw blurRad="38100" dist="38100" dir="2700000" algn="tl">
                    <a:srgbClr val="000000">
                      <a:alpha val="43137"/>
                    </a:srgbClr>
                  </a:outerShdw>
                </a:effectLst>
              </a:rPr>
              <a:t>）绿色生态建筑相结合</a:t>
            </a:r>
            <a:endParaRPr lang="en-US" altLang="zh-CN" sz="2800" b="1" dirty="0" smtClean="0">
              <a:effectLst>
                <a:outerShdw blurRad="38100" dist="38100" dir="2700000" algn="tl">
                  <a:srgbClr val="000000">
                    <a:alpha val="43137"/>
                  </a:srgbClr>
                </a:outerShdw>
              </a:effectLst>
            </a:endParaRPr>
          </a:p>
          <a:p>
            <a:endParaRPr lang="zh-CN" altLang="en-US" sz="2800" dirty="0"/>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sp>
        <p:nvSpPr>
          <p:cNvPr id="48129" name="Rectangle 1"/>
          <p:cNvSpPr>
            <a:spLocks noChangeArrowheads="1"/>
          </p:cNvSpPr>
          <p:nvPr/>
        </p:nvSpPr>
        <p:spPr bwMode="auto">
          <a:xfrm>
            <a:off x="785786" y="1813315"/>
            <a:ext cx="750099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spcBef>
                <a:spcPct val="0"/>
              </a:spcBef>
              <a:spcAft>
                <a:spcPct val="0"/>
              </a:spcAft>
              <a:buClrTx/>
              <a:buSzTx/>
              <a:buFontTx/>
              <a:buNone/>
              <a:tabLst/>
            </a:pPr>
            <a:r>
              <a:rPr kumimoji="0" lang="en-US" altLang="zh-CN"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   </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建设部住宅产业化促进中心发布了</a:t>
            </a:r>
            <a:r>
              <a:rPr kumimoji="0" lang="zh-CN"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绿色生态小区建筑要点与技术导则</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试行</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Times New Roman" pitchFamily="18" charset="0"/>
              </a:rPr>
              <a:t>)</a:t>
            </a:r>
            <a:r>
              <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a:t>
            </a:r>
            <a:r>
              <a:rPr kumimoji="0" lang="zh-CN" altLang="en-US"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rPr>
              <a:t>，在该文件中专门提出了“绿化系统”一节，对绿化系统做了规范性的叙述。</a:t>
            </a:r>
            <a:endParaRPr kumimoji="0" lang="en-US" altLang="zh-CN" sz="1600" b="0" i="0" u="none" strike="noStrike" cap="none" normalizeH="0" baseline="0" dirty="0" smtClean="0">
              <a:ln>
                <a:noFill/>
              </a:ln>
              <a:solidFill>
                <a:srgbClr val="000000"/>
              </a:solidFill>
              <a:effectLst/>
              <a:latin typeface="华文细黑" pitchFamily="2" charset="-122"/>
              <a:ea typeface="华文细黑" pitchFamily="2" charset="-122"/>
              <a:cs typeface="宋体" pitchFamily="2" charset="-122"/>
            </a:endParaRPr>
          </a:p>
        </p:txBody>
      </p:sp>
      <p:sp>
        <p:nvSpPr>
          <p:cNvPr id="36" name="矩形 35"/>
          <p:cNvSpPr/>
          <p:nvPr/>
        </p:nvSpPr>
        <p:spPr>
          <a:xfrm>
            <a:off x="1000100" y="3214261"/>
            <a:ext cx="7715304" cy="3000821"/>
          </a:xfrm>
          <a:prstGeom prst="rect">
            <a:avLst/>
          </a:prstGeom>
        </p:spPr>
        <p:txBody>
          <a:bodyPr wrap="square">
            <a:spAutoFit/>
          </a:bodyPr>
          <a:lstStyle/>
          <a:p>
            <a:pPr marL="342900" indent="-342900">
              <a:lnSpc>
                <a:spcPct val="150000"/>
              </a:lnSpc>
            </a:pPr>
            <a:r>
              <a:rPr lang="en-US" sz="1400" b="1" dirty="0" smtClean="0">
                <a:solidFill>
                  <a:srgbClr val="FF0000"/>
                </a:solidFill>
                <a:latin typeface="华文细黑" pitchFamily="2" charset="-122"/>
                <a:ea typeface="华文细黑" pitchFamily="2" charset="-122"/>
              </a:rPr>
              <a:t>(</a:t>
            </a:r>
            <a:r>
              <a:rPr lang="en-US" altLang="zh-CN" sz="1400" b="1" dirty="0" smtClean="0">
                <a:solidFill>
                  <a:srgbClr val="FF0000"/>
                </a:solidFill>
                <a:latin typeface="华文细黑" pitchFamily="2" charset="-122"/>
                <a:ea typeface="华文细黑" pitchFamily="2" charset="-122"/>
              </a:rPr>
              <a:t>1</a:t>
            </a:r>
            <a:r>
              <a:rPr lang="en-US" sz="1400" b="1" dirty="0" smtClean="0">
                <a:solidFill>
                  <a:srgbClr val="FF0000"/>
                </a:solidFill>
                <a:latin typeface="华文细黑" pitchFamily="2" charset="-122"/>
                <a:ea typeface="华文细黑" pitchFamily="2" charset="-122"/>
              </a:rPr>
              <a:t>) </a:t>
            </a:r>
            <a:r>
              <a:rPr lang="zh-CN" altLang="en-US" sz="1400" dirty="0" smtClean="0">
                <a:latin typeface="华文细黑" pitchFamily="2" charset="-122"/>
                <a:ea typeface="华文细黑" pitchFamily="2" charset="-122"/>
              </a:rPr>
              <a:t>小区</a:t>
            </a:r>
            <a:r>
              <a:rPr lang="zh-CN" altLang="en-US" sz="1400" dirty="0" smtClean="0">
                <a:latin typeface="华文细黑" pitchFamily="2" charset="-122"/>
                <a:ea typeface="华文细黑" pitchFamily="2" charset="-122"/>
              </a:rPr>
              <a:t>小区</a:t>
            </a:r>
            <a:r>
              <a:rPr lang="zh-CN" altLang="en-US" sz="1400" dirty="0" smtClean="0">
                <a:latin typeface="华文细黑" pitchFamily="2" charset="-122"/>
                <a:ea typeface="华文细黑" pitchFamily="2" charset="-122"/>
              </a:rPr>
              <a:t>规划提倡“开放空间优先”的观念，保持建筑群体、道路交通组织与绿地有良好</a:t>
            </a:r>
            <a:r>
              <a:rPr lang="zh-CN" altLang="en-US" sz="1400" dirty="0" smtClean="0">
                <a:latin typeface="华文细黑" pitchFamily="2" charset="-122"/>
                <a:ea typeface="华文细黑" pitchFamily="2" charset="-122"/>
              </a:rPr>
              <a:t>的 空间</a:t>
            </a:r>
            <a:r>
              <a:rPr lang="zh-CN" altLang="en-US" sz="1400" dirty="0" smtClean="0">
                <a:latin typeface="华文细黑" pitchFamily="2" charset="-122"/>
                <a:ea typeface="华文细黑" pitchFamily="2" charset="-122"/>
              </a:rPr>
              <a:t>与视觉关系，使得绿地在通风、阳光、防护隔离、景观等众多方面起到较好的作用。</a:t>
            </a:r>
          </a:p>
          <a:p>
            <a:pPr>
              <a:lnSpc>
                <a:spcPct val="150000"/>
              </a:lnSpc>
            </a:pPr>
            <a:r>
              <a:rPr lang="en-US" sz="1400" b="1" dirty="0" smtClean="0">
                <a:solidFill>
                  <a:srgbClr val="FF0000"/>
                </a:solidFill>
                <a:latin typeface="华文细黑" pitchFamily="2" charset="-122"/>
                <a:ea typeface="华文细黑" pitchFamily="2" charset="-122"/>
              </a:rPr>
              <a:t>(2) </a:t>
            </a:r>
            <a:r>
              <a:rPr lang="zh-CN" altLang="en-US" sz="1400" dirty="0" smtClean="0">
                <a:latin typeface="华文细黑" pitchFamily="2" charset="-122"/>
                <a:ea typeface="华文细黑" pitchFamily="2" charset="-122"/>
              </a:rPr>
              <a:t>小区</a:t>
            </a:r>
            <a:r>
              <a:rPr lang="zh-CN" altLang="en-US" sz="1400" dirty="0" smtClean="0">
                <a:latin typeface="华文细黑" pitchFamily="2" charset="-122"/>
                <a:ea typeface="华文细黑" pitchFamily="2" charset="-122"/>
              </a:rPr>
              <a:t>应设置集中公共绿地，集中绿地与住宅旁绿地应有机结合</a:t>
            </a:r>
            <a:r>
              <a:rPr lang="zh-CN" altLang="en-US" sz="1400" dirty="0" smtClean="0">
                <a:latin typeface="华文细黑" pitchFamily="2" charset="-122"/>
                <a:ea typeface="华文细黑" pitchFamily="2" charset="-122"/>
              </a:rPr>
              <a:t>。</a:t>
            </a:r>
            <a:r>
              <a:rPr lang="zh-CN" altLang="en-US" sz="1400" dirty="0" smtClean="0">
                <a:latin typeface="华文细黑" pitchFamily="2" charset="-122"/>
                <a:ea typeface="华文细黑" pitchFamily="2" charset="-122"/>
              </a:rPr>
              <a:t>为保证生态小区居民</a:t>
            </a:r>
            <a:r>
              <a:rPr lang="zh-CN" altLang="en-US" sz="1400" dirty="0" smtClean="0">
                <a:latin typeface="华文细黑" pitchFamily="2" charset="-122"/>
                <a:ea typeface="华文细黑" pitchFamily="2" charset="-122"/>
              </a:rPr>
              <a:t>有</a:t>
            </a:r>
            <a:endParaRPr lang="en-US" altLang="zh-CN" sz="1400" dirty="0" smtClean="0">
              <a:latin typeface="华文细黑" pitchFamily="2" charset="-122"/>
              <a:ea typeface="华文细黑" pitchFamily="2" charset="-122"/>
            </a:endParaRPr>
          </a:p>
          <a:p>
            <a:pPr>
              <a:lnSpc>
                <a:spcPct val="150000"/>
              </a:lnSpc>
            </a:pPr>
            <a:r>
              <a:rPr lang="zh-CN" altLang="en-US" sz="1400" dirty="0" smtClean="0">
                <a:latin typeface="华文细黑" pitchFamily="2" charset="-122"/>
                <a:ea typeface="华文细黑" pitchFamily="2" charset="-122"/>
              </a:rPr>
              <a:t> </a:t>
            </a:r>
            <a:r>
              <a:rPr lang="zh-CN" altLang="en-US" sz="1400" dirty="0" smtClean="0">
                <a:latin typeface="华文细黑" pitchFamily="2" charset="-122"/>
                <a:ea typeface="华文细黑" pitchFamily="2" charset="-122"/>
              </a:rPr>
              <a:t>      充足</a:t>
            </a:r>
            <a:r>
              <a:rPr lang="zh-CN" altLang="en-US" sz="1400" dirty="0" smtClean="0">
                <a:latin typeface="华文细黑" pitchFamily="2" charset="-122"/>
                <a:ea typeface="华文细黑" pitchFamily="2" charset="-122"/>
              </a:rPr>
              <a:t>的户外自然休想</a:t>
            </a:r>
            <a:r>
              <a:rPr lang="zh-CN" altLang="en-US" sz="1400" dirty="0" smtClean="0">
                <a:latin typeface="华文细黑" pitchFamily="2" charset="-122"/>
                <a:ea typeface="华文细黑" pitchFamily="2" charset="-122"/>
              </a:rPr>
              <a:t>空间。</a:t>
            </a:r>
            <a:endParaRPr lang="zh-CN" altLang="en-US" sz="1400" dirty="0" smtClean="0">
              <a:latin typeface="华文细黑" pitchFamily="2" charset="-122"/>
              <a:ea typeface="华文细黑" pitchFamily="2" charset="-122"/>
            </a:endParaRPr>
          </a:p>
          <a:p>
            <a:pPr>
              <a:lnSpc>
                <a:spcPct val="150000"/>
              </a:lnSpc>
            </a:pPr>
            <a:r>
              <a:rPr lang="en-US" sz="1400" b="1" dirty="0" smtClean="0">
                <a:solidFill>
                  <a:srgbClr val="FF0000"/>
                </a:solidFill>
                <a:latin typeface="华文细黑" pitchFamily="2" charset="-122"/>
                <a:ea typeface="华文细黑" pitchFamily="2" charset="-122"/>
              </a:rPr>
              <a:t>(3) </a:t>
            </a:r>
            <a:r>
              <a:rPr lang="zh-CN" altLang="en-US" sz="1400" dirty="0" smtClean="0">
                <a:latin typeface="华文细黑" pitchFamily="2" charset="-122"/>
                <a:ea typeface="华文细黑" pitchFamily="2" charset="-122"/>
              </a:rPr>
              <a:t>小区绿地面积集中公共绿地必须满足规定的指标要求。</a:t>
            </a:r>
          </a:p>
          <a:p>
            <a:pPr>
              <a:lnSpc>
                <a:spcPct val="150000"/>
              </a:lnSpc>
            </a:pPr>
            <a:r>
              <a:rPr lang="en-US" sz="1400" b="1" dirty="0" smtClean="0">
                <a:solidFill>
                  <a:srgbClr val="FF0000"/>
                </a:solidFill>
                <a:latin typeface="华文细黑" pitchFamily="2" charset="-122"/>
                <a:ea typeface="华文细黑" pitchFamily="2" charset="-122"/>
              </a:rPr>
              <a:t>(4) </a:t>
            </a:r>
            <a:r>
              <a:rPr lang="zh-CN" altLang="en-US" sz="1400" dirty="0" smtClean="0">
                <a:latin typeface="华文细黑" pitchFamily="2" charset="-122"/>
                <a:ea typeface="华文细黑" pitchFamily="2" charset="-122"/>
              </a:rPr>
              <a:t>公共绿地应该设置照明设施。</a:t>
            </a:r>
          </a:p>
          <a:p>
            <a:pPr>
              <a:lnSpc>
                <a:spcPct val="150000"/>
              </a:lnSpc>
            </a:pPr>
            <a:r>
              <a:rPr lang="en-US" sz="1400" b="1" dirty="0" smtClean="0">
                <a:solidFill>
                  <a:srgbClr val="FF0000"/>
                </a:solidFill>
                <a:latin typeface="华文细黑" pitchFamily="2" charset="-122"/>
                <a:ea typeface="华文细黑" pitchFamily="2" charset="-122"/>
              </a:rPr>
              <a:t>(</a:t>
            </a:r>
            <a:r>
              <a:rPr lang="en-US" sz="1400" b="1" dirty="0" smtClean="0">
                <a:solidFill>
                  <a:srgbClr val="FF0000"/>
                </a:solidFill>
                <a:latin typeface="华文细黑" pitchFamily="2" charset="-122"/>
                <a:ea typeface="华文细黑" pitchFamily="2" charset="-122"/>
              </a:rPr>
              <a:t>5) </a:t>
            </a:r>
            <a:r>
              <a:rPr lang="zh-CN" altLang="en-US" sz="1400" dirty="0" smtClean="0">
                <a:latin typeface="华文细黑" pitchFamily="2" charset="-122"/>
                <a:ea typeface="华文细黑" pitchFamily="2" charset="-122"/>
              </a:rPr>
              <a:t>绿地配置还应符合下列规定：</a:t>
            </a:r>
            <a:endParaRPr lang="en-US" altLang="zh-CN" sz="1400" dirty="0" smtClean="0">
              <a:latin typeface="华文细黑" pitchFamily="2" charset="-122"/>
              <a:ea typeface="华文细黑" pitchFamily="2" charset="-122"/>
            </a:endParaRPr>
          </a:p>
          <a:p>
            <a:pPr>
              <a:lnSpc>
                <a:spcPct val="150000"/>
              </a:lnSpc>
            </a:pPr>
            <a:r>
              <a:rPr lang="zh-CN" altLang="en-US" sz="1400" dirty="0" smtClean="0">
                <a:latin typeface="华文细黑" pitchFamily="2" charset="-122"/>
                <a:ea typeface="华文细黑" pitchFamily="2" charset="-122"/>
              </a:rPr>
              <a:t>     以</a:t>
            </a:r>
            <a:r>
              <a:rPr lang="zh-CN" altLang="en-US" sz="1400" dirty="0" smtClean="0">
                <a:latin typeface="华文细黑" pitchFamily="2" charset="-122"/>
                <a:ea typeface="华文细黑" pitchFamily="2" charset="-122"/>
              </a:rPr>
              <a:t>乔木为绿化骨架，乔、灌、草互相</a:t>
            </a:r>
            <a:r>
              <a:rPr lang="zh-CN" altLang="en-US" sz="1400" dirty="0" smtClean="0">
                <a:latin typeface="华文细黑" pitchFamily="2" charset="-122"/>
                <a:ea typeface="华文细黑" pitchFamily="2" charset="-122"/>
              </a:rPr>
              <a:t>结合；</a:t>
            </a:r>
            <a:endParaRPr lang="en-US" altLang="zh-CN" sz="1400" dirty="0" smtClean="0">
              <a:latin typeface="华文细黑" pitchFamily="2" charset="-122"/>
              <a:ea typeface="华文细黑" pitchFamily="2" charset="-122"/>
            </a:endParaRPr>
          </a:p>
          <a:p>
            <a:pPr>
              <a:lnSpc>
                <a:spcPct val="150000"/>
              </a:lnSpc>
            </a:pPr>
            <a:r>
              <a:rPr lang="zh-CN" altLang="en-US" sz="1400" dirty="0" smtClean="0">
                <a:latin typeface="华文细黑" pitchFamily="2" charset="-122"/>
                <a:ea typeface="华文细黑" pitchFamily="2" charset="-122"/>
              </a:rPr>
              <a:t>     住宅</a:t>
            </a:r>
            <a:r>
              <a:rPr lang="zh-CN" altLang="en-US" sz="1400" dirty="0" smtClean="0">
                <a:latin typeface="华文细黑" pitchFamily="2" charset="-122"/>
                <a:ea typeface="华文细黑" pitchFamily="2" charset="-122"/>
              </a:rPr>
              <a:t>建筑的西侧应栽植高大乔木减少</a:t>
            </a:r>
            <a:r>
              <a:rPr lang="zh-CN" altLang="en-US" sz="1400" dirty="0" smtClean="0">
                <a:latin typeface="华文细黑" pitchFamily="2" charset="-122"/>
                <a:ea typeface="华文细黑" pitchFamily="2" charset="-122"/>
              </a:rPr>
              <a:t>日晒。</a:t>
            </a:r>
            <a:endParaRPr lang="zh-CN" altLang="en-US" sz="1400" dirty="0">
              <a:latin typeface="华文细黑" pitchFamily="2" charset="-122"/>
              <a:ea typeface="华文细黑" pitchFamily="2" charset="-122"/>
            </a:endParaRPr>
          </a:p>
        </p:txBody>
      </p:sp>
      <p:sp>
        <p:nvSpPr>
          <p:cNvPr id="35" name="矩形 34"/>
          <p:cNvSpPr/>
          <p:nvPr/>
        </p:nvSpPr>
        <p:spPr>
          <a:xfrm>
            <a:off x="571472" y="2773916"/>
            <a:ext cx="5572164" cy="369332"/>
          </a:xfrm>
          <a:prstGeom prst="rect">
            <a:avLst/>
          </a:prstGeom>
        </p:spPr>
        <p:txBody>
          <a:bodyPr wrap="square">
            <a:spAutoFit/>
          </a:bodyPr>
          <a:lstStyle/>
          <a:p>
            <a:r>
              <a:rPr lang="zh-CN" altLang="en-US" b="1" dirty="0" smtClean="0">
                <a:solidFill>
                  <a:srgbClr val="7030A0"/>
                </a:solidFill>
                <a:latin typeface="华文细黑" pitchFamily="2" charset="-122"/>
                <a:ea typeface="华文细黑" pitchFamily="2" charset="-122"/>
                <a:cs typeface="宋体" pitchFamily="2" charset="-122"/>
              </a:rPr>
              <a:t> </a:t>
            </a:r>
            <a:r>
              <a:rPr lang="zh-CN" altLang="en-US" b="1" dirty="0" smtClean="0">
                <a:solidFill>
                  <a:srgbClr val="7030A0"/>
                </a:solidFill>
              </a:rPr>
              <a:t>“导则”指出工程建设与技术要点有：</a:t>
            </a:r>
            <a:endParaRPr lang="zh-CN" altLang="en-US" b="1" dirty="0">
              <a:solidFill>
                <a:srgbClr val="7030A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1214422"/>
            <a:ext cx="8229600" cy="542916"/>
          </a:xfrm>
        </p:spPr>
        <p:txBody>
          <a:bodyPr>
            <a:normAutofit/>
          </a:bodyPr>
          <a:lstStyle/>
          <a:p>
            <a:r>
              <a:rPr lang="zh-CN" altLang="en-US" sz="2800" b="1" dirty="0" smtClean="0">
                <a:effectLst>
                  <a:outerShdw blurRad="38100" dist="38100" dir="2700000" algn="tl">
                    <a:srgbClr val="000000">
                      <a:alpha val="43137"/>
                    </a:srgbClr>
                  </a:outerShdw>
                </a:effectLst>
              </a:rPr>
              <a:t>总结</a:t>
            </a:r>
          </a:p>
        </p:txBody>
      </p:sp>
      <p:graphicFrame>
        <p:nvGraphicFramePr>
          <p:cNvPr id="4" name="图示 3"/>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标题 1"/>
          <p:cNvSpPr>
            <a:spLocks noGrp="1"/>
          </p:cNvSpPr>
          <p:nvPr>
            <p:ph type="title"/>
          </p:nvPr>
        </p:nvSpPr>
        <p:spPr>
          <a:xfrm>
            <a:off x="357158" y="274638"/>
            <a:ext cx="4286280" cy="511156"/>
          </a:xfrm>
        </p:spPr>
        <p:txBody>
          <a:bodyPr>
            <a:noAutofit/>
          </a:bodyPr>
          <a:lstStyle/>
          <a:p>
            <a:pPr lvl="0"/>
            <a:r>
              <a:rPr lang="en-US" altLang="en-US" sz="2800" b="1" dirty="0" smtClean="0">
                <a:solidFill>
                  <a:schemeClr val="bg1"/>
                </a:solidFill>
                <a:latin typeface="微软雅黑" pitchFamily="34" charset="-122"/>
                <a:ea typeface="微软雅黑" pitchFamily="34" charset="-122"/>
              </a:rPr>
              <a:t>8.</a:t>
            </a:r>
            <a:r>
              <a:rPr lang="en-US" altLang="zh-CN" sz="2800" b="1" dirty="0" smtClean="0">
                <a:solidFill>
                  <a:schemeClr val="bg1"/>
                </a:solidFill>
                <a:latin typeface="微软雅黑" pitchFamily="34" charset="-122"/>
                <a:ea typeface="微软雅黑" pitchFamily="34" charset="-122"/>
              </a:rPr>
              <a:t>5</a:t>
            </a:r>
            <a:r>
              <a:rPr lang="en-US" altLang="en-US" sz="2800" b="1" dirty="0" smtClean="0">
                <a:solidFill>
                  <a:schemeClr val="bg1"/>
                </a:solidFill>
                <a:latin typeface="微软雅黑" pitchFamily="34" charset="-122"/>
                <a:ea typeface="微软雅黑" pitchFamily="34" charset="-122"/>
              </a:rPr>
              <a:t> </a:t>
            </a:r>
            <a:r>
              <a:rPr lang="zh-CN" altLang="en-US" sz="2800" b="1" dirty="0" smtClean="0">
                <a:solidFill>
                  <a:schemeClr val="bg1"/>
                </a:solidFill>
                <a:latin typeface="微软雅黑" pitchFamily="34" charset="-122"/>
                <a:ea typeface="微软雅黑" pitchFamily="34" charset="-122"/>
              </a:rPr>
              <a:t>智能建筑的发展趋势</a:t>
            </a:r>
          </a:p>
        </p:txBody>
      </p:sp>
      <p:graphicFrame>
        <p:nvGraphicFramePr>
          <p:cNvPr id="9" name="图示 8"/>
          <p:cNvGraphicFramePr/>
          <p:nvPr/>
        </p:nvGraphicFramePr>
        <p:xfrm>
          <a:off x="1000100" y="1928802"/>
          <a:ext cx="7215238"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p:cNvSpPr>
          <p:nvPr/>
        </p:nvSpPr>
        <p:spPr bwMode="auto">
          <a:xfrm>
            <a:off x="1000068" y="2428868"/>
            <a:ext cx="8143932" cy="1643074"/>
          </a:xfrm>
          <a:prstGeom prst="rect">
            <a:avLst/>
          </a:prstGeom>
          <a:noFill/>
          <a:ln w="9525">
            <a:noFill/>
            <a:miter lim="800000"/>
            <a:headEnd/>
            <a:tailEnd/>
          </a:ln>
        </p:spPr>
        <p:txBody>
          <a:bodyPr/>
          <a:lstStyle/>
          <a:p>
            <a:pPr marL="342900" indent="-342900" algn="ctr" eaLnBrk="0" hangingPunct="0">
              <a:lnSpc>
                <a:spcPct val="120000"/>
              </a:lnSpc>
              <a:spcBef>
                <a:spcPct val="20000"/>
              </a:spcBef>
              <a:buFont typeface="Arial" charset="0"/>
              <a:buNone/>
              <a:defRPr/>
            </a:pPr>
            <a:r>
              <a:rPr lang="zh-CN" altLang="en-US" sz="8800" b="1" dirty="0">
                <a:ln w="17780" cmpd="sng">
                  <a:solidFill>
                    <a:srgbClr val="FFFFFF"/>
                  </a:solidFill>
                  <a:prstDash val="solid"/>
                  <a:miter lim="800000"/>
                </a:ln>
                <a:solidFill>
                  <a:schemeClr val="tx2">
                    <a:lumMod val="60000"/>
                    <a:lumOff val="40000"/>
                  </a:schemeClr>
                </a:solidFill>
                <a:effectLst>
                  <a:outerShdw blurRad="50800" algn="tl" rotWithShape="0">
                    <a:srgbClr val="000000"/>
                  </a:outerShdw>
                </a:effectLst>
                <a:latin typeface="华文隶书" pitchFamily="2" charset="-122"/>
                <a:ea typeface="华文隶书" pitchFamily="2" charset="-122"/>
              </a:rPr>
              <a:t>谢谢！</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ppt_x</p:attrName>
                                        </p:attrNameLst>
                                      </p:cBhvr>
                                      <p:tavLst>
                                        <p:tav tm="0">
                                          <p:val>
                                            <p:strVal val="#ppt_x"/>
                                          </p:val>
                                        </p:tav>
                                        <p:tav tm="100000">
                                          <p:val>
                                            <p:strVal val="#ppt_x"/>
                                          </p:val>
                                        </p:tav>
                                      </p:tavLst>
                                    </p:anim>
                                    <p:anim calcmode="lin" valueType="num">
                                      <p:cBhvr>
                                        <p:cTn id="9" dur="2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571472" y="1714488"/>
          <a:ext cx="7929618" cy="4572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标题 1"/>
          <p:cNvSpPr>
            <a:spLocks noGrp="1"/>
          </p:cNvSpPr>
          <p:nvPr>
            <p:ph type="title"/>
          </p:nvPr>
        </p:nvSpPr>
        <p:spPr>
          <a:xfrm>
            <a:off x="500034" y="-71462"/>
            <a:ext cx="8229600" cy="1143000"/>
          </a:xfrm>
        </p:spPr>
        <p:txBody>
          <a:bodyPr>
            <a:normAutofit/>
          </a:bodyPr>
          <a:lstStyle/>
          <a:p>
            <a:pPr lvl="0" algn="l"/>
            <a:r>
              <a:rPr lang="en-US" altLang="zh-CN" sz="2800" b="1" dirty="0">
                <a:solidFill>
                  <a:schemeClr val="bg1"/>
                </a:solidFill>
                <a:latin typeface="微软雅黑" pitchFamily="34" charset="-122"/>
                <a:ea typeface="微软雅黑" pitchFamily="34" charset="-122"/>
              </a:rPr>
              <a:t>8.1.1 </a:t>
            </a:r>
            <a:r>
              <a:rPr lang="zh-CN" altLang="en-US" sz="2800" b="1" dirty="0">
                <a:solidFill>
                  <a:schemeClr val="bg1"/>
                </a:solidFill>
                <a:latin typeface="微软雅黑" pitchFamily="34" charset="-122"/>
                <a:ea typeface="微软雅黑" pitchFamily="34" charset="-122"/>
              </a:rPr>
              <a:t>智能建筑的发展背景</a:t>
            </a:r>
          </a:p>
        </p:txBody>
      </p:sp>
      <p:sp>
        <p:nvSpPr>
          <p:cNvPr id="9" name="等腰三角形 8"/>
          <p:cNvSpPr/>
          <p:nvPr/>
        </p:nvSpPr>
        <p:spPr>
          <a:xfrm>
            <a:off x="1428728" y="1071546"/>
            <a:ext cx="6286544" cy="785818"/>
          </a:xfrm>
          <a:prstGeom prst="triangle">
            <a:avLst>
              <a:gd name="adj" fmla="val 49820"/>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500430" y="1285860"/>
            <a:ext cx="2071702" cy="584775"/>
          </a:xfrm>
          <a:prstGeom prst="rect">
            <a:avLst/>
          </a:prstGeom>
          <a:noFill/>
        </p:spPr>
        <p:txBody>
          <a:bodyPr wrap="square" rtlCol="0">
            <a:spAutoFit/>
          </a:bodyPr>
          <a:lstStyle/>
          <a:p>
            <a:pPr algn="ctr"/>
            <a:r>
              <a:rPr lang="zh-CN" altLang="en-US" sz="3200" dirty="0">
                <a:solidFill>
                  <a:srgbClr val="FF0000"/>
                </a:solidFill>
                <a:effectLst>
                  <a:outerShdw blurRad="38100" dist="38100" dir="2700000" algn="tl">
                    <a:srgbClr val="000000">
                      <a:alpha val="43137"/>
                    </a:srgbClr>
                  </a:outerShdw>
                </a:effectLst>
                <a:latin typeface="微软雅黑" pitchFamily="34" charset="-122"/>
                <a:ea typeface="微软雅黑" pitchFamily="34" charset="-122"/>
              </a:rPr>
              <a:t>宏观背景</a:t>
            </a:r>
          </a:p>
        </p:txBody>
      </p:sp>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571472" y="-71462"/>
            <a:ext cx="8229600" cy="1143000"/>
          </a:xfrm>
        </p:spPr>
        <p:txBody>
          <a:bodyPr>
            <a:normAutofit/>
          </a:bodyPr>
          <a:lstStyle/>
          <a:p>
            <a:pPr algn="l"/>
            <a:r>
              <a:rPr lang="en-US" altLang="zh-CN" sz="2800" b="1" dirty="0">
                <a:solidFill>
                  <a:schemeClr val="bg1"/>
                </a:solidFill>
                <a:latin typeface="微软雅黑" pitchFamily="34" charset="-122"/>
                <a:ea typeface="微软雅黑" pitchFamily="34" charset="-122"/>
              </a:rPr>
              <a:t>8.1.1 </a:t>
            </a:r>
            <a:r>
              <a:rPr lang="zh-CN" altLang="zh-CN" sz="2800" b="1" dirty="0">
                <a:solidFill>
                  <a:schemeClr val="bg1"/>
                </a:solidFill>
                <a:latin typeface="微软雅黑" pitchFamily="34" charset="-122"/>
                <a:ea typeface="微软雅黑" pitchFamily="34" charset="-122"/>
              </a:rPr>
              <a:t>智能建筑的发展背景</a:t>
            </a:r>
            <a:endParaRPr lang="zh-CN" altLang="en-US" sz="2800" b="1" dirty="0">
              <a:solidFill>
                <a:schemeClr val="bg1"/>
              </a:solidFill>
              <a:latin typeface="微软雅黑" pitchFamily="34" charset="-122"/>
              <a:ea typeface="微软雅黑" pitchFamily="34" charset="-122"/>
            </a:endParaRPr>
          </a:p>
        </p:txBody>
      </p:sp>
      <p:graphicFrame>
        <p:nvGraphicFramePr>
          <p:cNvPr id="5" name="图示 4"/>
          <p:cNvGraphicFramePr/>
          <p:nvPr/>
        </p:nvGraphicFramePr>
        <p:xfrm>
          <a:off x="285720" y="1928802"/>
          <a:ext cx="7929618" cy="38576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内容占位符 5"/>
          <p:cNvSpPr>
            <a:spLocks noGrp="1"/>
          </p:cNvSpPr>
          <p:nvPr>
            <p:ph idx="1"/>
          </p:nvPr>
        </p:nvSpPr>
        <p:spPr>
          <a:xfrm>
            <a:off x="571472" y="1214422"/>
            <a:ext cx="3786214" cy="571504"/>
          </a:xfrm>
        </p:spPr>
        <p:txBody>
          <a:bodyPr>
            <a:normAutofit/>
          </a:bodyPr>
          <a:lstStyle/>
          <a:p>
            <a:r>
              <a:rPr lang="zh-CN" altLang="en-US" sz="2400" b="1" dirty="0" smtClean="0"/>
              <a:t>蓬勃兴起的因素</a:t>
            </a:r>
            <a:endParaRPr lang="zh-CN" altLang="en-US" sz="2400" b="1" dirty="0"/>
          </a:p>
        </p:txBody>
      </p:sp>
      <p:sp>
        <p:nvSpPr>
          <p:cNvPr id="7" name="椭圆 6"/>
          <p:cNvSpPr/>
          <p:nvPr/>
        </p:nvSpPr>
        <p:spPr>
          <a:xfrm>
            <a:off x="1285852" y="2000240"/>
            <a:ext cx="928694" cy="857256"/>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00166" y="2071678"/>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1</a:t>
            </a:r>
            <a:endParaRPr lang="zh-CN" altLang="en-US" sz="4000" b="1" dirty="0">
              <a:solidFill>
                <a:srgbClr val="C00000"/>
              </a:solidFill>
              <a:effectLst>
                <a:outerShdw blurRad="38100" dist="38100" dir="2700000" algn="tl">
                  <a:srgbClr val="000000">
                    <a:alpha val="43137"/>
                  </a:srgbClr>
                </a:outerShdw>
              </a:effectLst>
            </a:endParaRPr>
          </a:p>
        </p:txBody>
      </p:sp>
      <p:sp>
        <p:nvSpPr>
          <p:cNvPr id="9" name="椭圆 8"/>
          <p:cNvSpPr/>
          <p:nvPr/>
        </p:nvSpPr>
        <p:spPr>
          <a:xfrm>
            <a:off x="1285852" y="3357562"/>
            <a:ext cx="928694" cy="857256"/>
          </a:xfrm>
          <a:prstGeom prst="ellipse">
            <a:avLst/>
          </a:prstGeom>
          <a:solidFill>
            <a:schemeClr val="accent6">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1500166" y="3429000"/>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2</a:t>
            </a:r>
            <a:endParaRPr lang="zh-CN" altLang="en-US" sz="4000" b="1" dirty="0">
              <a:solidFill>
                <a:srgbClr val="C00000"/>
              </a:solidFill>
              <a:effectLst>
                <a:outerShdw blurRad="38100" dist="38100" dir="2700000" algn="tl">
                  <a:srgbClr val="000000">
                    <a:alpha val="43137"/>
                  </a:srgbClr>
                </a:outerShdw>
              </a:effectLst>
            </a:endParaRPr>
          </a:p>
        </p:txBody>
      </p:sp>
      <p:sp>
        <p:nvSpPr>
          <p:cNvPr id="11" name="椭圆 10"/>
          <p:cNvSpPr/>
          <p:nvPr/>
        </p:nvSpPr>
        <p:spPr>
          <a:xfrm>
            <a:off x="1285852" y="4786322"/>
            <a:ext cx="928694" cy="857256"/>
          </a:xfrm>
          <a:prstGeom prst="ellipse">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500166" y="4857760"/>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3</a:t>
            </a:r>
            <a:endParaRPr lang="zh-CN" altLang="en-US" sz="4000" b="1" dirty="0">
              <a:solidFill>
                <a:srgbClr val="C00000"/>
              </a:solidFill>
              <a:effectLst>
                <a:outerShdw blurRad="38100" dist="38100" dir="2700000" algn="tl">
                  <a:srgbClr val="000000">
                    <a:alpha val="43137"/>
                  </a:srgbClr>
                </a:outerShdw>
              </a:effectLst>
            </a:endParaRPr>
          </a:p>
        </p:txBody>
      </p:sp>
      <p:graphicFrame>
        <p:nvGraphicFramePr>
          <p:cNvPr id="13" name="图示 12"/>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785786" y="1500174"/>
            <a:ext cx="7993062" cy="4108817"/>
          </a:xfrm>
          <a:prstGeom prst="rect">
            <a:avLst/>
          </a:prstGeom>
          <a:noFill/>
          <a:ln w="9525">
            <a:noFill/>
            <a:miter lim="800000"/>
            <a:headEnd/>
            <a:tailEnd/>
          </a:ln>
          <a:effectLst/>
        </p:spPr>
        <p:txBody>
          <a:bodyPr>
            <a:spAutoFit/>
          </a:bodyPr>
          <a:lstStyle/>
          <a:p>
            <a:pPr algn="just">
              <a:spcBef>
                <a:spcPct val="50000"/>
              </a:spcBef>
              <a:buClr>
                <a:schemeClr val="tx2">
                  <a:lumMod val="60000"/>
                  <a:lumOff val="40000"/>
                </a:schemeClr>
              </a:buClr>
              <a:buSzPct val="73000"/>
              <a:buFont typeface="Wingdings" pitchFamily="2" charset="2"/>
              <a:buChar char="n"/>
            </a:pPr>
            <a:r>
              <a:rPr kumimoji="0" lang="en-US" altLang="zh-CN" sz="1800" dirty="0">
                <a:latin typeface="宋体" pitchFamily="2" charset="-122"/>
                <a:ea typeface="宋体" pitchFamily="2" charset="-122"/>
              </a:rPr>
              <a:t> </a:t>
            </a:r>
            <a:r>
              <a:rPr lang="zh-CN" altLang="en-US" b="1" dirty="0">
                <a:latin typeface="宋体" pitchFamily="2" charset="-122"/>
                <a:ea typeface="宋体" pitchFamily="2" charset="-122"/>
              </a:rPr>
              <a:t>智能建筑概念</a:t>
            </a:r>
            <a:r>
              <a:rPr lang="zh-CN" altLang="en-US" dirty="0">
                <a:latin typeface="宋体" pitchFamily="2" charset="-122"/>
                <a:ea typeface="宋体" pitchFamily="2" charset="-122"/>
              </a:rPr>
              <a:t>最早由美国人提出，</a:t>
            </a:r>
            <a:r>
              <a:rPr lang="en-US" altLang="zh-CN" dirty="0">
                <a:latin typeface="宋体" pitchFamily="2" charset="-122"/>
                <a:ea typeface="宋体" pitchFamily="2" charset="-122"/>
              </a:rPr>
              <a:t>1984</a:t>
            </a:r>
            <a:r>
              <a:rPr lang="zh-CN" altLang="en-US" dirty="0" smtClean="0">
                <a:latin typeface="宋体" pitchFamily="2" charset="-122"/>
                <a:ea typeface="宋体" pitchFamily="2" charset="-122"/>
              </a:rPr>
              <a:t>年由美国联合技术建筑系统公司</a:t>
            </a:r>
            <a:endParaRPr lang="en-US" altLang="zh-CN" dirty="0" smtClean="0">
              <a:latin typeface="宋体" pitchFamily="2" charset="-122"/>
              <a:ea typeface="宋体" pitchFamily="2" charset="-122"/>
            </a:endParaRPr>
          </a:p>
          <a:p>
            <a:pPr algn="just">
              <a:spcBef>
                <a:spcPct val="50000"/>
              </a:spcBef>
              <a:buClr>
                <a:schemeClr val="tx2">
                  <a:lumMod val="60000"/>
                  <a:lumOff val="40000"/>
                </a:schemeClr>
              </a:buClr>
              <a:buSzPct val="73000"/>
            </a:pPr>
            <a:r>
              <a:rPr lang="en-US" altLang="en-US" dirty="0" smtClean="0">
                <a:latin typeface="宋体" pitchFamily="2" charset="-122"/>
                <a:ea typeface="宋体" pitchFamily="2" charset="-122"/>
              </a:rPr>
              <a:t>   (United Technology Building System Corp)</a:t>
            </a:r>
            <a:r>
              <a:rPr lang="zh-CN" altLang="en-US" dirty="0" smtClean="0">
                <a:latin typeface="宋体" pitchFamily="2" charset="-122"/>
                <a:ea typeface="宋体" pitchFamily="2" charset="-122"/>
              </a:rPr>
              <a:t>改建完成世界</a:t>
            </a:r>
            <a:r>
              <a:rPr lang="zh-CN" altLang="en-US" dirty="0">
                <a:latin typeface="宋体" pitchFamily="2" charset="-122"/>
                <a:ea typeface="宋体" pitchFamily="2" charset="-122"/>
              </a:rPr>
              <a:t>上第一座智能</a:t>
            </a:r>
          </a:p>
          <a:p>
            <a:pPr algn="just">
              <a:spcBef>
                <a:spcPct val="50000"/>
              </a:spcBef>
              <a:buClr>
                <a:schemeClr val="tx2">
                  <a:lumMod val="60000"/>
                  <a:lumOff val="40000"/>
                </a:schemeClr>
              </a:buClr>
              <a:buSzPct val="73000"/>
            </a:pPr>
            <a:r>
              <a:rPr lang="zh-CN" altLang="en-US" dirty="0" smtClean="0">
                <a:latin typeface="宋体" pitchFamily="2" charset="-122"/>
                <a:ea typeface="宋体" pitchFamily="2" charset="-122"/>
              </a:rPr>
              <a:t>   </a:t>
            </a:r>
            <a:r>
              <a:rPr lang="zh-CN" altLang="en-US" dirty="0">
                <a:latin typeface="宋体" pitchFamily="2" charset="-122"/>
                <a:ea typeface="宋体" pitchFamily="2" charset="-122"/>
              </a:rPr>
              <a:t>大厦，它是由一座名叫都市</a:t>
            </a:r>
            <a:r>
              <a:rPr lang="zh-CN" altLang="en-US" dirty="0" smtClean="0">
                <a:latin typeface="宋体" pitchFamily="2" charset="-122"/>
                <a:ea typeface="宋体" pitchFamily="2" charset="-122"/>
              </a:rPr>
              <a:t>大厦（</a:t>
            </a:r>
            <a:r>
              <a:rPr lang="en-US" altLang="en-US" dirty="0" smtClean="0">
                <a:latin typeface="宋体" pitchFamily="2" charset="-122"/>
                <a:ea typeface="宋体" pitchFamily="2" charset="-122"/>
              </a:rPr>
              <a:t>City Place</a:t>
            </a:r>
            <a:r>
              <a:rPr lang="zh-CN" altLang="en-US" dirty="0" smtClean="0">
                <a:latin typeface="宋体" pitchFamily="2" charset="-122"/>
                <a:ea typeface="宋体" pitchFamily="2" charset="-122"/>
              </a:rPr>
              <a:t>）的</a:t>
            </a:r>
            <a:r>
              <a:rPr lang="zh-CN" altLang="en-US" dirty="0">
                <a:latin typeface="宋体" pitchFamily="2" charset="-122"/>
                <a:ea typeface="宋体" pitchFamily="2" charset="-122"/>
              </a:rPr>
              <a:t>旧金融大楼改建而成；</a:t>
            </a:r>
          </a:p>
          <a:p>
            <a:pPr algn="just">
              <a:spcBef>
                <a:spcPct val="50000"/>
              </a:spcBef>
              <a:buClr>
                <a:schemeClr val="tx2">
                  <a:lumMod val="60000"/>
                  <a:lumOff val="40000"/>
                </a:schemeClr>
              </a:buClr>
              <a:buSzPct val="73000"/>
              <a:buFont typeface="Wingdings" pitchFamily="2" charset="2"/>
              <a:buChar char="n"/>
            </a:pPr>
            <a:r>
              <a:rPr kumimoji="0" lang="zh-CN" altLang="en-US" sz="1800" dirty="0">
                <a:latin typeface="宋体" pitchFamily="2" charset="-122"/>
                <a:ea typeface="宋体" pitchFamily="2" charset="-122"/>
              </a:rPr>
              <a:t> </a:t>
            </a:r>
            <a:r>
              <a:rPr kumimoji="0" lang="zh-CN" altLang="en-US" sz="1800" dirty="0">
                <a:solidFill>
                  <a:schemeClr val="tx1"/>
                </a:solidFill>
                <a:latin typeface="宋体" pitchFamily="2" charset="-122"/>
                <a:ea typeface="宋体" pitchFamily="2" charset="-122"/>
              </a:rPr>
              <a:t>改造后大楼内的</a:t>
            </a:r>
            <a:r>
              <a:rPr kumimoji="0" lang="zh-CN" altLang="en-US" sz="1800" b="1" dirty="0">
                <a:solidFill>
                  <a:srgbClr val="CC3300"/>
                </a:solidFill>
                <a:latin typeface="宋体" pitchFamily="2" charset="-122"/>
                <a:ea typeface="宋体" pitchFamily="2" charset="-122"/>
              </a:rPr>
              <a:t>空调、供水、防火、防盗、供配电</a:t>
            </a:r>
            <a:r>
              <a:rPr lang="zh-CN" altLang="en-US" b="1" dirty="0">
                <a:solidFill>
                  <a:srgbClr val="CC3300"/>
                </a:solidFill>
                <a:latin typeface="宋体" pitchFamily="2" charset="-122"/>
                <a:ea typeface="宋体" pitchFamily="2" charset="-122"/>
              </a:rPr>
              <a:t>系统</a:t>
            </a:r>
            <a:r>
              <a:rPr kumimoji="0" lang="zh-CN" altLang="en-US" sz="1800" dirty="0">
                <a:solidFill>
                  <a:schemeClr val="tx1"/>
                </a:solidFill>
                <a:latin typeface="宋体" pitchFamily="2" charset="-122"/>
                <a:ea typeface="宋体" pitchFamily="2" charset="-122"/>
              </a:rPr>
              <a:t>均由计算机控制，</a:t>
            </a:r>
          </a:p>
          <a:p>
            <a:pPr algn="just">
              <a:spcBef>
                <a:spcPct val="50000"/>
              </a:spcBef>
              <a:buClr>
                <a:schemeClr val="tx2">
                  <a:lumMod val="60000"/>
                  <a:lumOff val="40000"/>
                </a:schemeClr>
              </a:buClr>
              <a:buSzPct val="73000"/>
            </a:pPr>
            <a:r>
              <a:rPr lang="zh-CN" altLang="en-US" dirty="0" smtClean="0">
                <a:latin typeface="宋体" pitchFamily="2" charset="-122"/>
                <a:ea typeface="宋体" pitchFamily="2" charset="-122"/>
              </a:rPr>
              <a:t>  </a:t>
            </a:r>
            <a:r>
              <a:rPr kumimoji="0" lang="zh-CN" altLang="en-US" sz="1800" dirty="0" smtClean="0">
                <a:solidFill>
                  <a:schemeClr val="tx1"/>
                </a:solidFill>
                <a:latin typeface="宋体" pitchFamily="2" charset="-122"/>
                <a:ea typeface="宋体" pitchFamily="2" charset="-122"/>
              </a:rPr>
              <a:t> </a:t>
            </a:r>
            <a:r>
              <a:rPr kumimoji="0" lang="zh-CN" altLang="en-US" sz="1800" dirty="0">
                <a:solidFill>
                  <a:schemeClr val="tx1"/>
                </a:solidFill>
                <a:latin typeface="宋体" pitchFamily="2" charset="-122"/>
                <a:ea typeface="宋体" pitchFamily="2" charset="-122"/>
              </a:rPr>
              <a:t>实现了自动化综合管理，且客户不必自己添置设备，便可获得语言通讯、</a:t>
            </a:r>
          </a:p>
          <a:p>
            <a:pPr algn="just">
              <a:spcBef>
                <a:spcPct val="50000"/>
              </a:spcBef>
              <a:buClr>
                <a:schemeClr val="tx2">
                  <a:lumMod val="60000"/>
                  <a:lumOff val="40000"/>
                </a:schemeClr>
              </a:buClr>
              <a:buSzPct val="73000"/>
            </a:pPr>
            <a:r>
              <a:rPr kumimoji="0" lang="zh-CN" altLang="en-US" sz="1800" dirty="0" smtClean="0">
                <a:solidFill>
                  <a:schemeClr val="tx1"/>
                </a:solidFill>
                <a:latin typeface="宋体" pitchFamily="2" charset="-122"/>
                <a:ea typeface="宋体" pitchFamily="2" charset="-122"/>
              </a:rPr>
              <a:t>   电子邮件</a:t>
            </a:r>
            <a:r>
              <a:rPr kumimoji="0" lang="zh-CN" altLang="en-US" sz="1800" dirty="0">
                <a:solidFill>
                  <a:schemeClr val="tx1"/>
                </a:solidFill>
                <a:latin typeface="宋体" pitchFamily="2" charset="-122"/>
                <a:ea typeface="宋体" pitchFamily="2" charset="-122"/>
              </a:rPr>
              <a:t>、市场行情信息、科学计算和情报资料检索等服务，使客户感</a:t>
            </a:r>
          </a:p>
          <a:p>
            <a:pPr algn="just">
              <a:spcBef>
                <a:spcPct val="50000"/>
              </a:spcBef>
              <a:buClr>
                <a:schemeClr val="tx2">
                  <a:lumMod val="60000"/>
                  <a:lumOff val="40000"/>
                </a:schemeClr>
              </a:buClr>
              <a:buSzPct val="73000"/>
            </a:pPr>
            <a:r>
              <a:rPr kumimoji="0" lang="zh-CN" altLang="en-US" sz="1800" dirty="0" smtClean="0">
                <a:solidFill>
                  <a:schemeClr val="tx1"/>
                </a:solidFill>
                <a:latin typeface="宋体" pitchFamily="2" charset="-122"/>
                <a:ea typeface="宋体" pitchFamily="2" charset="-122"/>
              </a:rPr>
              <a:t>   到</a:t>
            </a:r>
            <a:r>
              <a:rPr kumimoji="0" lang="zh-CN" altLang="en-US" sz="1800" dirty="0">
                <a:solidFill>
                  <a:schemeClr val="tx1"/>
                </a:solidFill>
                <a:latin typeface="宋体" pitchFamily="2" charset="-122"/>
                <a:ea typeface="宋体" pitchFamily="2" charset="-122"/>
              </a:rPr>
              <a:t>了</a:t>
            </a:r>
            <a:r>
              <a:rPr lang="zh-CN" altLang="en-US" b="1" dirty="0">
                <a:solidFill>
                  <a:srgbClr val="CC3300"/>
                </a:solidFill>
                <a:latin typeface="宋体" pitchFamily="2" charset="-122"/>
                <a:ea typeface="宋体" pitchFamily="2" charset="-122"/>
              </a:rPr>
              <a:t>舒适、方便和安全</a:t>
            </a:r>
            <a:r>
              <a:rPr kumimoji="0" lang="zh-CN" altLang="en-US" sz="1800" dirty="0">
                <a:solidFill>
                  <a:schemeClr val="tx1"/>
                </a:solidFill>
                <a:latin typeface="宋体" pitchFamily="2" charset="-122"/>
                <a:ea typeface="宋体" pitchFamily="2" charset="-122"/>
              </a:rPr>
              <a:t>；同时，改造后的大厦在出租率、经济效益等都</a:t>
            </a:r>
          </a:p>
          <a:p>
            <a:pPr algn="just">
              <a:spcBef>
                <a:spcPct val="50000"/>
              </a:spcBef>
              <a:buClr>
                <a:schemeClr val="tx2">
                  <a:lumMod val="60000"/>
                  <a:lumOff val="40000"/>
                </a:schemeClr>
              </a:buClr>
              <a:buSzPct val="73000"/>
            </a:pPr>
            <a:r>
              <a:rPr kumimoji="0" lang="zh-CN" altLang="en-US" sz="1800" dirty="0" smtClean="0">
                <a:solidFill>
                  <a:schemeClr val="tx1"/>
                </a:solidFill>
                <a:latin typeface="宋体" pitchFamily="2" charset="-122"/>
                <a:ea typeface="宋体" pitchFamily="2" charset="-122"/>
              </a:rPr>
              <a:t>   取得</a:t>
            </a:r>
            <a:r>
              <a:rPr kumimoji="0" lang="zh-CN" altLang="en-US" sz="1800" dirty="0">
                <a:solidFill>
                  <a:schemeClr val="tx1"/>
                </a:solidFill>
                <a:latin typeface="宋体" pitchFamily="2" charset="-122"/>
                <a:ea typeface="宋体" pitchFamily="2" charset="-122"/>
              </a:rPr>
              <a:t>了较大的成功；</a:t>
            </a:r>
          </a:p>
          <a:p>
            <a:pPr algn="just">
              <a:spcBef>
                <a:spcPct val="50000"/>
              </a:spcBef>
              <a:buClr>
                <a:schemeClr val="tx2">
                  <a:lumMod val="60000"/>
                  <a:lumOff val="40000"/>
                </a:schemeClr>
              </a:buClr>
              <a:buSzPct val="73000"/>
              <a:buFont typeface="Wingdings" pitchFamily="2" charset="2"/>
              <a:buChar char="n"/>
            </a:pPr>
            <a:r>
              <a:rPr kumimoji="0" lang="zh-CN" altLang="en-US" sz="1800" dirty="0" smtClean="0">
                <a:solidFill>
                  <a:schemeClr val="tx1"/>
                </a:solidFill>
                <a:latin typeface="宋体" pitchFamily="2" charset="-122"/>
                <a:ea typeface="宋体" pitchFamily="2" charset="-122"/>
              </a:rPr>
              <a:t> 在</a:t>
            </a:r>
            <a:r>
              <a:rPr kumimoji="0" lang="zh-CN" altLang="en-US" sz="1800" dirty="0">
                <a:solidFill>
                  <a:schemeClr val="tx1"/>
                </a:solidFill>
                <a:latin typeface="宋体" pitchFamily="2" charset="-122"/>
                <a:ea typeface="宋体" pitchFamily="2" charset="-122"/>
              </a:rPr>
              <a:t>智能建筑领域，</a:t>
            </a:r>
            <a:r>
              <a:rPr lang="zh-CN" altLang="en-US" b="1" dirty="0">
                <a:solidFill>
                  <a:srgbClr val="CC3300"/>
                </a:solidFill>
                <a:latin typeface="宋体" pitchFamily="2" charset="-122"/>
                <a:ea typeface="宋体" pitchFamily="2" charset="-122"/>
              </a:rPr>
              <a:t>美国始终保持技术领先</a:t>
            </a:r>
            <a:r>
              <a:rPr lang="zh-CN" altLang="en-US" b="1" dirty="0" smtClean="0">
                <a:solidFill>
                  <a:srgbClr val="CC3300"/>
                </a:solidFill>
                <a:latin typeface="宋体" pitchFamily="2" charset="-122"/>
                <a:ea typeface="宋体" pitchFamily="2" charset="-122"/>
              </a:rPr>
              <a:t>的势头</a:t>
            </a:r>
            <a:r>
              <a:rPr kumimoji="0" lang="zh-CN" altLang="en-US" sz="1800" dirty="0">
                <a:solidFill>
                  <a:schemeClr val="tx1"/>
                </a:solidFill>
                <a:latin typeface="宋体" pitchFamily="2" charset="-122"/>
                <a:ea typeface="宋体" pitchFamily="2" charset="-122"/>
              </a:rPr>
              <a:t>。美国自</a:t>
            </a:r>
            <a:r>
              <a:rPr kumimoji="0" lang="en-US" altLang="zh-CN" sz="1800" dirty="0">
                <a:solidFill>
                  <a:schemeClr val="tx1"/>
                </a:solidFill>
                <a:latin typeface="宋体" pitchFamily="2" charset="-122"/>
                <a:ea typeface="宋体" pitchFamily="2" charset="-122"/>
              </a:rPr>
              <a:t>90</a:t>
            </a:r>
            <a:r>
              <a:rPr kumimoji="0" lang="zh-CN" altLang="en-US" sz="1800" dirty="0">
                <a:solidFill>
                  <a:schemeClr val="tx1"/>
                </a:solidFill>
                <a:latin typeface="宋体" pitchFamily="2" charset="-122"/>
                <a:ea typeface="宋体" pitchFamily="2" charset="-122"/>
              </a:rPr>
              <a:t>年代以来</a:t>
            </a:r>
            <a:r>
              <a:rPr kumimoji="0" lang="zh-CN" altLang="en-US" sz="1800" dirty="0" smtClean="0">
                <a:solidFill>
                  <a:schemeClr val="tx1"/>
                </a:solidFill>
                <a:latin typeface="宋体" pitchFamily="2" charset="-122"/>
                <a:ea typeface="宋体" pitchFamily="2" charset="-122"/>
              </a:rPr>
              <a:t>新建</a:t>
            </a:r>
            <a:endParaRPr kumimoji="0" lang="en-US" altLang="zh-CN" sz="1800" dirty="0" smtClean="0">
              <a:solidFill>
                <a:schemeClr val="tx1"/>
              </a:solidFill>
              <a:latin typeface="宋体" pitchFamily="2" charset="-122"/>
              <a:ea typeface="宋体" pitchFamily="2" charset="-122"/>
            </a:endParaRPr>
          </a:p>
          <a:p>
            <a:pPr algn="just">
              <a:spcBef>
                <a:spcPct val="50000"/>
              </a:spcBef>
              <a:buClr>
                <a:schemeClr val="tx2">
                  <a:lumMod val="60000"/>
                  <a:lumOff val="40000"/>
                </a:schemeClr>
              </a:buClr>
              <a:buSzPct val="73000"/>
            </a:pPr>
            <a:r>
              <a:rPr kumimoji="0" lang="zh-CN" altLang="en-US" sz="1800" dirty="0" smtClean="0">
                <a:solidFill>
                  <a:schemeClr val="tx1"/>
                </a:solidFill>
                <a:latin typeface="宋体" pitchFamily="2" charset="-122"/>
                <a:ea typeface="宋体" pitchFamily="2" charset="-122"/>
              </a:rPr>
              <a:t>   和</a:t>
            </a:r>
            <a:r>
              <a:rPr kumimoji="0" lang="zh-CN" altLang="en-US" sz="1800" dirty="0">
                <a:solidFill>
                  <a:schemeClr val="tx1"/>
                </a:solidFill>
                <a:latin typeface="宋体" pitchFamily="2" charset="-122"/>
                <a:ea typeface="宋体" pitchFamily="2" charset="-122"/>
              </a:rPr>
              <a:t>改建的</a:t>
            </a:r>
            <a:r>
              <a:rPr kumimoji="0" lang="zh-CN" altLang="en-US" sz="1800" dirty="0" smtClean="0">
                <a:solidFill>
                  <a:schemeClr val="tx1"/>
                </a:solidFill>
                <a:latin typeface="宋体" pitchFamily="2" charset="-122"/>
                <a:ea typeface="宋体" pitchFamily="2" charset="-122"/>
              </a:rPr>
              <a:t>办公大楼</a:t>
            </a:r>
            <a:r>
              <a:rPr kumimoji="0" lang="zh-CN" altLang="en-US" sz="1800" dirty="0">
                <a:solidFill>
                  <a:schemeClr val="tx1"/>
                </a:solidFill>
                <a:latin typeface="宋体" pitchFamily="2" charset="-122"/>
                <a:ea typeface="宋体" pitchFamily="2" charset="-122"/>
              </a:rPr>
              <a:t>约有</a:t>
            </a:r>
            <a:r>
              <a:rPr lang="en-US" altLang="zh-CN" b="1" dirty="0">
                <a:solidFill>
                  <a:srgbClr val="CC3300"/>
                </a:solidFill>
                <a:latin typeface="宋体" pitchFamily="2" charset="-122"/>
                <a:ea typeface="宋体" pitchFamily="2" charset="-122"/>
              </a:rPr>
              <a:t>70%</a:t>
            </a:r>
            <a:r>
              <a:rPr kumimoji="0" lang="zh-CN" altLang="en-US" sz="1800" dirty="0">
                <a:solidFill>
                  <a:schemeClr val="tx1"/>
                </a:solidFill>
                <a:latin typeface="宋体" pitchFamily="2" charset="-122"/>
                <a:ea typeface="宋体" pitchFamily="2" charset="-122"/>
              </a:rPr>
              <a:t>为智能化建筑；</a:t>
            </a:r>
          </a:p>
        </p:txBody>
      </p:sp>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8.1.2 </a:t>
            </a:r>
            <a:r>
              <a:rPr lang="zh-CN" altLang="en-US" sz="2800" b="1" dirty="0" smtClean="0">
                <a:solidFill>
                  <a:schemeClr val="bg1"/>
                </a:solidFill>
                <a:latin typeface="微软雅黑" pitchFamily="34" charset="-122"/>
                <a:ea typeface="微软雅黑" pitchFamily="34" charset="-122"/>
              </a:rPr>
              <a:t>世界第一座智能建筑</a:t>
            </a:r>
            <a:endParaRPr lang="zh-CN" altLang="en-US" sz="2800" b="1" dirty="0">
              <a:solidFill>
                <a:schemeClr val="bg1"/>
              </a:solidFill>
              <a:latin typeface="微软雅黑" pitchFamily="34" charset="-122"/>
              <a:ea typeface="微软雅黑" pitchFamily="34" charset="-122"/>
            </a:endParaRPr>
          </a:p>
        </p:txBody>
      </p:sp>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nvGraphicFramePr>
        <p:xfrm>
          <a:off x="428596" y="1117510"/>
          <a:ext cx="8215370" cy="5097572"/>
        </p:xfrm>
        <a:graphic>
          <a:graphicData uri="http://schemas.openxmlformats.org/drawingml/2006/table">
            <a:tbl>
              <a:tblPr firstRow="1" bandRow="1">
                <a:tableStyleId>{5C22544A-7EE6-4342-B048-85BDC9FD1C3A}</a:tableStyleId>
              </a:tblPr>
              <a:tblGrid>
                <a:gridCol w="642942"/>
                <a:gridCol w="7572428"/>
              </a:tblGrid>
              <a:tr h="571504">
                <a:tc>
                  <a:txBody>
                    <a:bodyPr/>
                    <a:lstStyle/>
                    <a:p>
                      <a:r>
                        <a:rPr lang="zh-CN" altLang="en-US" sz="1600" kern="1200" dirty="0" smtClean="0"/>
                        <a:t>时间</a:t>
                      </a:r>
                      <a:endParaRPr lang="zh-CN" altLang="en-US" sz="1600" b="1" kern="1200" dirty="0">
                        <a:solidFill>
                          <a:schemeClr val="bg1"/>
                        </a:solidFill>
                        <a:latin typeface="+mn-lt"/>
                        <a:ea typeface="+mn-ea"/>
                        <a:cs typeface="+mn-cs"/>
                      </a:endParaRPr>
                    </a:p>
                  </a:txBody>
                  <a:tcPr anchor="ctr"/>
                </a:tc>
                <a:tc>
                  <a:txBody>
                    <a:bodyPr/>
                    <a:lstStyle/>
                    <a:p>
                      <a:pPr algn="ctr"/>
                      <a:r>
                        <a:rPr lang="zh-CN" altLang="en-US" sz="1800" kern="1200" dirty="0" smtClean="0"/>
                        <a:t>国外智能建筑的发展历史简述</a:t>
                      </a:r>
                      <a:endParaRPr lang="zh-CN" altLang="en-US" sz="1200" dirty="0"/>
                    </a:p>
                  </a:txBody>
                  <a:tcPr anchor="ctr"/>
                </a:tc>
              </a:tr>
              <a:tr h="470508">
                <a:tc>
                  <a:txBody>
                    <a:bodyPr/>
                    <a:lstStyle/>
                    <a:p>
                      <a:r>
                        <a:rPr lang="en-US" altLang="zh-CN" sz="1200" dirty="0" smtClean="0"/>
                        <a:t>1982</a:t>
                      </a:r>
                      <a:endParaRPr lang="zh-CN" altLang="en-US"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100" kern="1200" dirty="0" smtClean="0"/>
                        <a:t>1982</a:t>
                      </a:r>
                      <a:r>
                        <a:rPr lang="zh-CN" altLang="en-US" sz="1100" kern="1200" dirty="0" smtClean="0"/>
                        <a:t>年</a:t>
                      </a:r>
                      <a:r>
                        <a:rPr lang="en-US" altLang="en-US" sz="1100" kern="1200" dirty="0" smtClean="0"/>
                        <a:t>ICOT</a:t>
                      </a:r>
                      <a:r>
                        <a:rPr lang="zh-CN" altLang="en-US" sz="1100" kern="1200" dirty="0" smtClean="0"/>
                        <a:t>财团成立，专门从事生产具有推理能力的人丁智能计算机</a:t>
                      </a:r>
                      <a:r>
                        <a:rPr lang="en-US" altLang="en-US" sz="1100" kern="1200" dirty="0" smtClean="0"/>
                        <a:t>(</a:t>
                      </a:r>
                      <a:r>
                        <a:rPr lang="zh-CN" altLang="en-US" sz="1100" kern="1200" dirty="0" smtClean="0"/>
                        <a:t>第五代计算机</a:t>
                      </a:r>
                      <a:r>
                        <a:rPr lang="en-US" altLang="en-US" sz="1100" kern="1200" dirty="0" smtClean="0"/>
                        <a:t>)</a:t>
                      </a:r>
                      <a:r>
                        <a:rPr lang="zh-CN" altLang="en-US" sz="1100" kern="1200" dirty="0" smtClean="0"/>
                        <a:t>，信息通信的能力因此人为提高。</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100" kern="1200" dirty="0" smtClean="0">
                        <a:solidFill>
                          <a:schemeClr val="tx1"/>
                        </a:solidFill>
                        <a:latin typeface="+mn-lt"/>
                        <a:ea typeface="+mn-ea"/>
                        <a:cs typeface="+mn-cs"/>
                      </a:endParaRPr>
                    </a:p>
                  </a:txBody>
                  <a:tcPr anchor="ctr"/>
                </a:tc>
              </a:tr>
              <a:tr h="408895">
                <a:tc>
                  <a:txBody>
                    <a:bodyPr/>
                    <a:lstStyle/>
                    <a:p>
                      <a:r>
                        <a:rPr lang="en-US" altLang="zh-CN" sz="1200" dirty="0" smtClean="0"/>
                        <a:t>1983</a:t>
                      </a:r>
                      <a:endParaRPr lang="zh-CN" altLang="en-US"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kern="1200" dirty="0" smtClean="0"/>
                        <a:t>1983</a:t>
                      </a:r>
                      <a:r>
                        <a:rPr lang="zh-CN" altLang="en-US" sz="1100" kern="1200" dirty="0" smtClean="0"/>
                        <a:t>年，</a:t>
                      </a:r>
                      <a:r>
                        <a:rPr lang="en-US" sz="1100" kern="1200" dirty="0" smtClean="0"/>
                        <a:t>Herbert</a:t>
                      </a:r>
                      <a:r>
                        <a:rPr lang="zh-CN" altLang="en-US" sz="1100" kern="1200" dirty="0" smtClean="0"/>
                        <a:t>大学社会学家</a:t>
                      </a:r>
                      <a:r>
                        <a:rPr lang="en-US" sz="1100" kern="1200" dirty="0" err="1" smtClean="0"/>
                        <a:t>Deniel</a:t>
                      </a:r>
                      <a:r>
                        <a:rPr lang="en-US" sz="1100" kern="1200" dirty="0" smtClean="0"/>
                        <a:t> Bell</a:t>
                      </a:r>
                      <a:r>
                        <a:rPr lang="zh-CN" altLang="en-US" sz="1100" kern="1200" dirty="0" smtClean="0"/>
                        <a:t>声称“信息时代到来了”。</a:t>
                      </a:r>
                      <a:endParaRPr lang="zh-CN" altLang="en-US" sz="1100" kern="1200" dirty="0" smtClean="0">
                        <a:solidFill>
                          <a:schemeClr val="tx1"/>
                        </a:solidFill>
                        <a:latin typeface="+mn-lt"/>
                        <a:ea typeface="+mn-ea"/>
                        <a:cs typeface="+mn-cs"/>
                      </a:endParaRPr>
                    </a:p>
                  </a:txBody>
                  <a:tcPr anchor="ctr"/>
                </a:tc>
              </a:tr>
              <a:tr h="655351">
                <a:tc>
                  <a:txBody>
                    <a:bodyPr/>
                    <a:lstStyle/>
                    <a:p>
                      <a:r>
                        <a:rPr lang="en-US" altLang="zh-CN" sz="1200" dirty="0" smtClean="0"/>
                        <a:t>1984</a:t>
                      </a:r>
                      <a:endParaRPr lang="zh-CN" altLang="en-US"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100" kern="1200" dirty="0" smtClean="0"/>
                        <a:t>1984</a:t>
                      </a:r>
                      <a:r>
                        <a:rPr lang="zh-CN" altLang="en-US" sz="1100" kern="1200" dirty="0" smtClean="0"/>
                        <a:t>年</a:t>
                      </a:r>
                      <a:r>
                        <a:rPr lang="en-US" altLang="en-US" sz="1100" kern="1200" dirty="0" smtClean="0"/>
                        <a:t>1</a:t>
                      </a:r>
                      <a:r>
                        <a:rPr lang="zh-CN" altLang="en-US" sz="1100" kern="1200" dirty="0" smtClean="0"/>
                        <a:t>月，康涅狄格州市政大楼建成，从此“智能”一词开始广为传播。</a:t>
                      </a:r>
                    </a:p>
                    <a:p>
                      <a:r>
                        <a:rPr lang="en-US" altLang="en-US" sz="1100" kern="1200" dirty="0" smtClean="0"/>
                        <a:t>1984</a:t>
                      </a:r>
                      <a:r>
                        <a:rPr lang="zh-CN" altLang="en-US" sz="1100" kern="1200" dirty="0" smtClean="0"/>
                        <a:t>年</a:t>
                      </a:r>
                      <a:r>
                        <a:rPr lang="en-US" altLang="en-US" sz="1100" kern="1200" dirty="0" smtClean="0"/>
                        <a:t>2</a:t>
                      </a:r>
                      <a:r>
                        <a:rPr lang="zh-CN" altLang="en-US" sz="1100" kern="1200" dirty="0" smtClean="0"/>
                        <a:t>月，在纽约召开世界第一届</a:t>
                      </a:r>
                      <a:r>
                        <a:rPr lang="en-US" altLang="en-US" sz="1100" kern="1200" dirty="0" smtClean="0"/>
                        <a:t>Teleport(</a:t>
                      </a:r>
                      <a:r>
                        <a:rPr lang="zh-CN" altLang="en-US" sz="1100" kern="1200" dirty="0" smtClean="0"/>
                        <a:t>信息发射基地</a:t>
                      </a:r>
                      <a:r>
                        <a:rPr lang="en-US" altLang="en-US" sz="1100" kern="1200" dirty="0" smtClean="0"/>
                        <a:t>)</a:t>
                      </a:r>
                      <a:r>
                        <a:rPr lang="zh-CN" altLang="en-US" sz="1100" kern="1200" dirty="0" smtClean="0"/>
                        <a:t>会议，会议决定发射广播卫星，</a:t>
                      </a:r>
                      <a:r>
                        <a:rPr lang="en-US" altLang="en-US" sz="1100" kern="1200" dirty="0" smtClean="0"/>
                        <a:t>24</a:t>
                      </a:r>
                      <a:r>
                        <a:rPr lang="zh-CN" altLang="en-US" sz="1100" kern="1200" dirty="0" smtClean="0"/>
                        <a:t>小时将信息传播到世界各地。同年日本指定盛冈市等地作为新媒体地区，探讨信息化的需求，调查其可行性</a:t>
                      </a:r>
                      <a:r>
                        <a:rPr lang="en-US" altLang="en-US" sz="1100" kern="1200" dirty="0" smtClean="0"/>
                        <a:t>(feasibility)</a:t>
                      </a:r>
                      <a:r>
                        <a:rPr lang="zh-CN" altLang="en-US" sz="1100" kern="1200" dirty="0" smtClean="0"/>
                        <a:t>。</a:t>
                      </a:r>
                      <a:endParaRPr lang="zh-CN" altLang="en-US" sz="1100" kern="1200" dirty="0">
                        <a:solidFill>
                          <a:schemeClr val="tx1"/>
                        </a:solidFill>
                        <a:latin typeface="+mn-lt"/>
                        <a:ea typeface="+mn-ea"/>
                        <a:cs typeface="+mn-cs"/>
                      </a:endParaRPr>
                    </a:p>
                  </a:txBody>
                  <a:tcPr anchor="ctr"/>
                </a:tc>
              </a:tr>
              <a:tr h="470508">
                <a:tc>
                  <a:txBody>
                    <a:bodyPr/>
                    <a:lstStyle/>
                    <a:p>
                      <a:r>
                        <a:rPr lang="en-US" altLang="zh-CN" sz="1200" dirty="0" smtClean="0"/>
                        <a:t>1985</a:t>
                      </a:r>
                      <a:endParaRPr lang="zh-CN" altLang="en-US" sz="1200" dirty="0"/>
                    </a:p>
                  </a:txBody>
                  <a:tcPr anchor="ctr"/>
                </a:tc>
                <a:tc>
                  <a:txBody>
                    <a:bodyPr/>
                    <a:lstStyle/>
                    <a:p>
                      <a:r>
                        <a:rPr lang="en-US" altLang="en-US" sz="1100" kern="1200" dirty="0" smtClean="0"/>
                        <a:t>1985</a:t>
                      </a:r>
                      <a:r>
                        <a:rPr lang="zh-CN" altLang="en-US" sz="1100" kern="1200" dirty="0" smtClean="0"/>
                        <a:t>年</a:t>
                      </a:r>
                      <a:r>
                        <a:rPr lang="en-US" altLang="en-US" sz="1100" kern="1200" dirty="0" smtClean="0"/>
                        <a:t>3</a:t>
                      </a:r>
                      <a:r>
                        <a:rPr lang="zh-CN" altLang="en-US" sz="1100" kern="1200" dirty="0" smtClean="0"/>
                        <a:t>月，日本选定</a:t>
                      </a:r>
                      <a:r>
                        <a:rPr lang="en-US" altLang="en-US" sz="1100" kern="1200" dirty="0" err="1" smtClean="0"/>
                        <a:t>Teletopia</a:t>
                      </a:r>
                      <a:r>
                        <a:rPr lang="en-US" altLang="en-US" sz="1100" kern="1200" dirty="0" smtClean="0"/>
                        <a:t>(</a:t>
                      </a:r>
                      <a:r>
                        <a:rPr lang="zh-CN" altLang="en-US" sz="1100" kern="1200" dirty="0" smtClean="0"/>
                        <a:t>未来型通信都市构想</a:t>
                      </a:r>
                      <a:r>
                        <a:rPr lang="en-US" altLang="en-US" sz="1100" kern="1200" dirty="0" smtClean="0"/>
                        <a:t>)</a:t>
                      </a:r>
                      <a:r>
                        <a:rPr lang="zh-CN" altLang="en-US" sz="1100" kern="1200" dirty="0" smtClean="0"/>
                        <a:t>的</a:t>
                      </a:r>
                      <a:r>
                        <a:rPr lang="en-US" altLang="en-US" sz="1100" kern="1200" dirty="0" smtClean="0"/>
                        <a:t>20</a:t>
                      </a:r>
                      <a:r>
                        <a:rPr lang="zh-CN" altLang="en-US" sz="1100" kern="1200" dirty="0" smtClean="0"/>
                        <a:t>个地域。</a:t>
                      </a:r>
                      <a:endParaRPr lang="en-US" altLang="zh-CN" sz="1100" kern="1200" dirty="0" smtClean="0"/>
                    </a:p>
                    <a:p>
                      <a:r>
                        <a:rPr lang="zh-CN" altLang="en-US" sz="1100" kern="1200" dirty="0" smtClean="0"/>
                        <a:t>同年</a:t>
                      </a:r>
                      <a:r>
                        <a:rPr lang="en-US" altLang="en-US" sz="1100" kern="1200" dirty="0" smtClean="0"/>
                        <a:t>4</a:t>
                      </a:r>
                      <a:r>
                        <a:rPr lang="zh-CN" altLang="en-US" sz="1100" kern="1200" dirty="0" smtClean="0"/>
                        <a:t>月，日本电气公司转为民营，成立</a:t>
                      </a:r>
                      <a:r>
                        <a:rPr lang="en-US" altLang="en-US" sz="1100" kern="1200" dirty="0" smtClean="0"/>
                        <a:t>NTT(</a:t>
                      </a:r>
                      <a:r>
                        <a:rPr lang="zh-CN" altLang="en-US" sz="1100" kern="1200" dirty="0" smtClean="0"/>
                        <a:t>日本电信电话株式会社</a:t>
                      </a:r>
                      <a:r>
                        <a:rPr lang="en-US" altLang="en-US" sz="1100" kern="1200" dirty="0" smtClean="0"/>
                        <a:t>)</a:t>
                      </a:r>
                      <a:r>
                        <a:rPr lang="zh-CN" altLang="en-US" sz="1100" kern="1200" dirty="0" smtClean="0"/>
                        <a:t>，从此竞争加快了智能化的步伐。</a:t>
                      </a:r>
                      <a:endParaRPr lang="zh-CN" altLang="en-US" sz="1100" kern="1200" dirty="0">
                        <a:solidFill>
                          <a:schemeClr val="tx1"/>
                        </a:solidFill>
                        <a:latin typeface="+mn-lt"/>
                        <a:ea typeface="+mn-ea"/>
                        <a:cs typeface="+mn-cs"/>
                      </a:endParaRPr>
                    </a:p>
                  </a:txBody>
                  <a:tcPr anchor="ctr"/>
                </a:tc>
              </a:tr>
              <a:tr h="408895">
                <a:tc>
                  <a:txBody>
                    <a:bodyPr/>
                    <a:lstStyle/>
                    <a:p>
                      <a:r>
                        <a:rPr lang="en-US" altLang="zh-CN" sz="1200" dirty="0" smtClean="0"/>
                        <a:t>1986</a:t>
                      </a:r>
                      <a:endParaRPr lang="zh-CN" altLang="en-US" sz="1200" dirty="0"/>
                    </a:p>
                  </a:txBody>
                  <a:tcPr anchor="ctr"/>
                </a:tc>
                <a:tc>
                  <a:txBody>
                    <a:bodyPr/>
                    <a:lstStyle/>
                    <a:p>
                      <a:r>
                        <a:rPr lang="en-US" altLang="en-US" sz="1100" kern="1200" dirty="0" smtClean="0"/>
                        <a:t>1986</a:t>
                      </a:r>
                      <a:r>
                        <a:rPr lang="zh-CN" altLang="en-US" sz="1100" kern="1200" dirty="0" smtClean="0"/>
                        <a:t>年成立智能联合促进会，研究智能建筑及其周围地区环境，推进调查研究工作，迈入了智能综合城市建设的新纪元。</a:t>
                      </a:r>
                      <a:endParaRPr lang="zh-CN" altLang="en-US" sz="1100" kern="1200" dirty="0">
                        <a:solidFill>
                          <a:schemeClr val="tx1"/>
                        </a:solidFill>
                        <a:latin typeface="+mn-lt"/>
                        <a:ea typeface="+mn-ea"/>
                        <a:cs typeface="+mn-cs"/>
                      </a:endParaRPr>
                    </a:p>
                  </a:txBody>
                  <a:tcPr anchor="ctr"/>
                </a:tc>
              </a:tr>
              <a:tr h="470508">
                <a:tc>
                  <a:txBody>
                    <a:bodyPr/>
                    <a:lstStyle/>
                    <a:p>
                      <a:r>
                        <a:rPr lang="en-US" altLang="zh-CN" sz="1200" dirty="0" smtClean="0"/>
                        <a:t>1988</a:t>
                      </a:r>
                      <a:endParaRPr lang="zh-CN" altLang="en-US"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100" kern="1200" dirty="0" smtClean="0"/>
                        <a:t>1988</a:t>
                      </a:r>
                      <a:r>
                        <a:rPr lang="zh-CN" altLang="en-US" sz="1100" kern="1200" dirty="0" smtClean="0"/>
                        <a:t>年</a:t>
                      </a:r>
                      <a:r>
                        <a:rPr lang="en-US" altLang="en-US" sz="1100" kern="1200" dirty="0" smtClean="0"/>
                        <a:t>9</a:t>
                      </a:r>
                      <a:r>
                        <a:rPr lang="zh-CN" altLang="en-US" sz="1100" kern="1200" dirty="0" smtClean="0"/>
                        <a:t>月，</a:t>
                      </a:r>
                      <a:r>
                        <a:rPr lang="en-US" altLang="en-US" sz="1100" kern="1200" dirty="0" smtClean="0"/>
                        <a:t>NTT</a:t>
                      </a:r>
                      <a:r>
                        <a:rPr lang="zh-CN" altLang="en-US" sz="1100" kern="1200" dirty="0" smtClean="0"/>
                        <a:t>副社长北原在国际计算机通信会议</a:t>
                      </a:r>
                      <a:r>
                        <a:rPr lang="en-US" altLang="en-US" sz="1100" kern="1200" dirty="0" smtClean="0"/>
                        <a:t>(ICCC)</a:t>
                      </a:r>
                      <a:r>
                        <a:rPr lang="zh-CN" altLang="en-US" sz="1100" kern="1200" dirty="0" smtClean="0"/>
                        <a:t>上提倡信息网络系统</a:t>
                      </a:r>
                      <a:r>
                        <a:rPr lang="en-US" altLang="en-US" sz="1100" kern="1200" dirty="0" smtClean="0"/>
                        <a:t>(INS)</a:t>
                      </a:r>
                      <a:r>
                        <a:rPr lang="zh-CN" altLang="en-US" sz="1100" kern="1200" dirty="0" smtClean="0"/>
                        <a:t>，使得希望利用网络的人，只要拥有一条网络线路，就可以获取多种信息服务，获得丰富多彩的信息。</a:t>
                      </a:r>
                      <a:endParaRPr lang="zh-CN" altLang="en-US" sz="1100" kern="1200" dirty="0" smtClean="0">
                        <a:solidFill>
                          <a:schemeClr val="tx1"/>
                        </a:solidFill>
                        <a:latin typeface="+mn-lt"/>
                        <a:ea typeface="+mn-ea"/>
                        <a:cs typeface="+mn-cs"/>
                      </a:endParaRPr>
                    </a:p>
                  </a:txBody>
                  <a:tcPr anchor="ctr"/>
                </a:tc>
              </a:tr>
              <a:tr h="408895">
                <a:tc>
                  <a:txBody>
                    <a:bodyPr/>
                    <a:lstStyle/>
                    <a:p>
                      <a:r>
                        <a:rPr lang="en-US" altLang="zh-CN" sz="1200" dirty="0" smtClean="0"/>
                        <a:t>1998</a:t>
                      </a:r>
                      <a:endParaRPr lang="zh-CN" altLang="en-US" sz="1200" dirty="0"/>
                    </a:p>
                  </a:txBody>
                  <a:tcPr anchor="ctr"/>
                </a:tc>
                <a:tc>
                  <a:txBody>
                    <a:bodyPr/>
                    <a:lstStyle/>
                    <a:p>
                      <a:r>
                        <a:rPr lang="zh-CN" altLang="en-US" sz="1100" kern="1200" dirty="0" smtClean="0"/>
                        <a:t>美国西雅图的</a:t>
                      </a:r>
                      <a:r>
                        <a:rPr lang="en-US" altLang="en-US" sz="1100" kern="1200" dirty="0" smtClean="0"/>
                        <a:t>Reflex</a:t>
                      </a:r>
                      <a:r>
                        <a:rPr lang="zh-CN" altLang="en-US" sz="1100" kern="1200" dirty="0" smtClean="0"/>
                        <a:t>通信公司，从</a:t>
                      </a:r>
                      <a:r>
                        <a:rPr lang="en-US" altLang="en-US" sz="1100" kern="1200" dirty="0" smtClean="0"/>
                        <a:t>1998</a:t>
                      </a:r>
                      <a:r>
                        <a:rPr lang="zh-CN" altLang="en-US" sz="1100" kern="1200" dirty="0" smtClean="0"/>
                        <a:t>开始以其独特的技术提供网络接入及信息访问等服务 。</a:t>
                      </a:r>
                      <a:endParaRPr lang="zh-CN" altLang="en-US" sz="1100" kern="1200" dirty="0">
                        <a:solidFill>
                          <a:schemeClr val="tx1"/>
                        </a:solidFill>
                        <a:latin typeface="+mn-lt"/>
                        <a:ea typeface="+mn-ea"/>
                        <a:cs typeface="+mn-cs"/>
                      </a:endParaRPr>
                    </a:p>
                  </a:txBody>
                  <a:tcPr anchor="ctr"/>
                </a:tc>
              </a:tr>
              <a:tr h="47050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100" kern="1200" dirty="0" smtClean="0"/>
                        <a:t>原来足以电话为代表的通信时代，到了</a:t>
                      </a:r>
                      <a:r>
                        <a:rPr lang="en-US" sz="1100" kern="1200" dirty="0" smtClean="0"/>
                        <a:t>80</a:t>
                      </a:r>
                      <a:r>
                        <a:rPr lang="zh-CN" altLang="en-US" sz="1100" kern="1200" dirty="0" smtClean="0"/>
                        <a:t>年代中期，兴起了通信技术与信息处理并行的所谓</a:t>
                      </a:r>
                      <a:r>
                        <a:rPr lang="en-US" sz="1100" kern="1200" dirty="0" err="1" smtClean="0"/>
                        <a:t>compunication</a:t>
                      </a:r>
                      <a:r>
                        <a:rPr lang="zh-CN" altLang="en-US" sz="1100" kern="1200" dirty="0" smtClean="0"/>
                        <a:t>时代。</a:t>
                      </a:r>
                      <a:r>
                        <a:rPr lang="en-US" altLang="en-US" sz="1100" kern="1200" dirty="0" smtClean="0"/>
                        <a:t>80</a:t>
                      </a:r>
                      <a:r>
                        <a:rPr lang="zh-CN" altLang="en-US" sz="1100" kern="1200" dirty="0" smtClean="0"/>
                        <a:t>年代末期，开始使用“智能</a:t>
                      </a:r>
                      <a:r>
                        <a:rPr lang="en-US" altLang="en-US" sz="1100" kern="1200" dirty="0" smtClean="0"/>
                        <a:t>(intelligent)</a:t>
                      </a:r>
                      <a:r>
                        <a:rPr lang="zh-CN" altLang="en-US" sz="1100" kern="1200" dirty="0" smtClean="0"/>
                        <a:t>”一词。</a:t>
                      </a:r>
                      <a:r>
                        <a:rPr lang="zh-CN" altLang="en-US" sz="1100" dirty="0" smtClean="0"/>
                        <a:t>美国和日本最早的智能楼宇为日后兴起的智能建筑勾划了其基本特征，计算机技术、控制技术、通信技术在建筑物中的应用，造就了新一代的建筑</a:t>
                      </a:r>
                      <a:r>
                        <a:rPr lang="en-US" altLang="zh-CN" sz="1100" dirty="0" smtClean="0"/>
                        <a:t>——“</a:t>
                      </a:r>
                      <a:r>
                        <a:rPr lang="zh-CN" altLang="en-US" sz="1100" dirty="0" smtClean="0"/>
                        <a:t>智能建筑”。自第一座智能大厦诞生后，智能建筑便蓬勃发展，以美国和日本兴建的最多。</a:t>
                      </a:r>
                      <a:endParaRPr lang="zh-CN" altLang="en-US" sz="1100" dirty="0" smtClean="0">
                        <a:latin typeface="楷体_GB2312" pitchFamily="49" charset="-122"/>
                        <a:ea typeface="楷体_GB2312" pitchFamily="49" charset="-122"/>
                      </a:endParaRPr>
                    </a:p>
                  </a:txBody>
                  <a:tcPr anchor="ct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kern="1200" dirty="0" smtClean="0">
                        <a:solidFill>
                          <a:schemeClr val="tx1"/>
                        </a:solidFill>
                        <a:latin typeface="+mn-lt"/>
                        <a:ea typeface="+mn-ea"/>
                        <a:cs typeface="+mn-cs"/>
                      </a:endParaRPr>
                    </a:p>
                  </a:txBody>
                  <a:tcPr anchor="ctr"/>
                </a:tc>
              </a:tr>
              <a:tr h="470508">
                <a:tc gridSpan="2">
                  <a:txBody>
                    <a:bodyPr/>
                    <a:lstStyle/>
                    <a:p>
                      <a:r>
                        <a:rPr lang="zh-CN" altLang="en-US" sz="1100" kern="1200" dirty="0" smtClean="0"/>
                        <a:t>智能建筑的发展不仅产生了智能大厦，而且产生了智能住宅。德国弗劳恩霍夫研究会与</a:t>
                      </a:r>
                      <a:r>
                        <a:rPr lang="en-US" altLang="en-US" sz="1100" kern="1200" dirty="0" smtClean="0"/>
                        <a:t>11</a:t>
                      </a:r>
                      <a:r>
                        <a:rPr lang="zh-CN" altLang="en-US" sz="1100" kern="1200" dirty="0" smtClean="0"/>
                        <a:t>家公司联手合作，建成的世界首座样板“智能住宅”，向人们揭示了未来住宅的前景和计算机技术发展的新趋势。</a:t>
                      </a:r>
                      <a:endParaRPr lang="zh-CN" altLang="en-US" sz="1100" kern="1200" dirty="0">
                        <a:solidFill>
                          <a:schemeClr val="tx1"/>
                        </a:solidFill>
                        <a:latin typeface="+mn-lt"/>
                        <a:ea typeface="+mn-ea"/>
                        <a:cs typeface="+mn-cs"/>
                      </a:endParaRPr>
                    </a:p>
                  </a:txBody>
                  <a:tcPr anchor="ctr"/>
                </a:tc>
                <a:tc hMerge="1">
                  <a:txBody>
                    <a:bodyPr/>
                    <a:lstStyle/>
                    <a:p>
                      <a:endParaRPr lang="zh-CN" altLang="en-US" sz="1200" kern="1200" dirty="0">
                        <a:solidFill>
                          <a:schemeClr val="tx1"/>
                        </a:solidFill>
                        <a:latin typeface="+mn-lt"/>
                        <a:ea typeface="+mn-ea"/>
                        <a:cs typeface="+mn-cs"/>
                      </a:endParaRPr>
                    </a:p>
                  </a:txBody>
                  <a:tcPr anchor="ctr"/>
                </a:tc>
              </a:tr>
            </a:tbl>
          </a:graphicData>
        </a:graphic>
      </p:graphicFrame>
      <p:sp>
        <p:nvSpPr>
          <p:cNvPr id="5" name="标题 1"/>
          <p:cNvSpPr>
            <a:spLocks noGrp="1"/>
          </p:cNvSpPr>
          <p:nvPr>
            <p:ph type="title"/>
          </p:nvPr>
        </p:nvSpPr>
        <p:spPr>
          <a:xfrm>
            <a:off x="500034" y="-71462"/>
            <a:ext cx="8229600" cy="1143000"/>
          </a:xfrm>
        </p:spPr>
        <p:txBody>
          <a:bodyPr>
            <a:normAutofit/>
          </a:bodyPr>
          <a:lstStyle/>
          <a:p>
            <a:pPr lvl="0" algn="l"/>
            <a:r>
              <a:rPr lang="en-US" altLang="zh-CN" sz="2800" b="1" dirty="0" smtClean="0">
                <a:solidFill>
                  <a:schemeClr val="bg1"/>
                </a:solidFill>
                <a:latin typeface="微软雅黑" pitchFamily="34" charset="-122"/>
                <a:ea typeface="微软雅黑" pitchFamily="34" charset="-122"/>
              </a:rPr>
              <a:t>8.1.3 </a:t>
            </a:r>
            <a:r>
              <a:rPr lang="zh-CN" altLang="en-US" sz="2800" b="1" dirty="0" smtClean="0">
                <a:solidFill>
                  <a:schemeClr val="bg1"/>
                </a:solidFill>
                <a:latin typeface="微软雅黑" pitchFamily="34" charset="-122"/>
                <a:ea typeface="微软雅黑" pitchFamily="34" charset="-122"/>
              </a:rPr>
              <a:t>国外智能建筑的发展</a:t>
            </a:r>
            <a:endParaRPr lang="zh-CN" altLang="en-US" sz="2800" b="1" dirty="0">
              <a:solidFill>
                <a:schemeClr val="bg1"/>
              </a:solidFill>
              <a:latin typeface="微软雅黑" pitchFamily="34" charset="-122"/>
              <a:ea typeface="微软雅黑" pitchFamily="34" charset="-122"/>
            </a:endParaRPr>
          </a:p>
        </p:txBody>
      </p:sp>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214290"/>
            <a:ext cx="5186370" cy="511156"/>
          </a:xfrm>
        </p:spPr>
        <p:txBody>
          <a:bodyPr>
            <a:noAutofit/>
          </a:bodyPr>
          <a:lstStyle/>
          <a:p>
            <a:pPr algn="l"/>
            <a:r>
              <a:rPr lang="en-US" altLang="zh-CN" sz="2800" b="1" dirty="0" smtClean="0">
                <a:solidFill>
                  <a:schemeClr val="bg1"/>
                </a:solidFill>
                <a:latin typeface="微软雅黑" pitchFamily="34" charset="-122"/>
                <a:ea typeface="微软雅黑" pitchFamily="34" charset="-122"/>
              </a:rPr>
              <a:t>8.1.4</a:t>
            </a:r>
            <a:r>
              <a:rPr lang="zh-CN" altLang="en-US" sz="2800" b="1" dirty="0" smtClean="0">
                <a:solidFill>
                  <a:schemeClr val="bg1"/>
                </a:solidFill>
                <a:latin typeface="微软雅黑" pitchFamily="34" charset="-122"/>
                <a:ea typeface="微软雅黑" pitchFamily="34" charset="-122"/>
              </a:rPr>
              <a:t>我国智能建筑的发展</a:t>
            </a:r>
          </a:p>
        </p:txBody>
      </p:sp>
      <p:graphicFrame>
        <p:nvGraphicFramePr>
          <p:cNvPr id="5" name="表格 4"/>
          <p:cNvGraphicFramePr>
            <a:graphicFrameLocks noGrp="1"/>
          </p:cNvGraphicFramePr>
          <p:nvPr/>
        </p:nvGraphicFramePr>
        <p:xfrm>
          <a:off x="642910" y="1285860"/>
          <a:ext cx="7786742" cy="4714909"/>
        </p:xfrm>
        <a:graphic>
          <a:graphicData uri="http://schemas.openxmlformats.org/drawingml/2006/table">
            <a:tbl>
              <a:tblPr firstRow="1" bandRow="1">
                <a:tableStyleId>{5C22544A-7EE6-4342-B048-85BDC9FD1C3A}</a:tableStyleId>
              </a:tblPr>
              <a:tblGrid>
                <a:gridCol w="1071570"/>
                <a:gridCol w="6715172"/>
              </a:tblGrid>
              <a:tr h="571889">
                <a:tc>
                  <a:txBody>
                    <a:bodyPr/>
                    <a:lstStyle/>
                    <a:p>
                      <a:pPr marL="0" algn="ctr" defTabSz="914400" rtl="0" eaLnBrk="1" latinLnBrk="0" hangingPunct="1"/>
                      <a:r>
                        <a:rPr lang="zh-CN" altLang="en-US" sz="1800" b="1" kern="1200" dirty="0" smtClean="0">
                          <a:solidFill>
                            <a:schemeClr val="lt1"/>
                          </a:solidFill>
                          <a:latin typeface="+mn-lt"/>
                          <a:ea typeface="+mn-ea"/>
                          <a:cs typeface="+mn-cs"/>
                        </a:rPr>
                        <a:t>时间</a:t>
                      </a:r>
                    </a:p>
                  </a:txBody>
                  <a:tcPr anchor="ctr"/>
                </a:tc>
                <a:tc>
                  <a:txBody>
                    <a:bodyPr/>
                    <a:lstStyle/>
                    <a:p>
                      <a:pPr algn="ctr"/>
                      <a:r>
                        <a:rPr lang="zh-CN" altLang="en-US" sz="1800" dirty="0" smtClean="0"/>
                        <a:t>我国智能建筑的发展简述</a:t>
                      </a:r>
                      <a:endParaRPr lang="zh-CN" altLang="en-US" sz="1800" dirty="0"/>
                    </a:p>
                  </a:txBody>
                  <a:tcPr anchor="ctr"/>
                </a:tc>
              </a:tr>
              <a:tr h="463866">
                <a:tc>
                  <a:txBody>
                    <a:bodyPr/>
                    <a:lstStyle/>
                    <a:p>
                      <a:r>
                        <a:rPr lang="en-US" altLang="zh-CN" sz="1200" dirty="0" smtClean="0"/>
                        <a:t>1990</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1990</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年建成的北京发展大厦</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(18</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层</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可认为是我国智能建筑的雏形；</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463866">
                <a:tc>
                  <a:txBody>
                    <a:bodyPr/>
                    <a:lstStyle/>
                    <a:p>
                      <a:r>
                        <a:rPr lang="en-US" altLang="zh-CN" sz="1200" dirty="0" smtClean="0"/>
                        <a:t>1995.03</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1995</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月，我国工程建设标准化协会正式颁布</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建筑与建筑群综合布线系统工程设计规范</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571889">
                <a:tc>
                  <a:txBody>
                    <a:bodyPr/>
                    <a:lstStyle/>
                    <a:p>
                      <a:r>
                        <a:rPr lang="en-US" altLang="zh-CN" sz="1200" dirty="0" smtClean="0"/>
                        <a:t>1995.08</a:t>
                      </a:r>
                      <a:endParaRPr lang="zh-CN" altLang="en-US" sz="1200" dirty="0"/>
                    </a:p>
                  </a:txBody>
                  <a:tcPr anchor="ctr"/>
                </a:tc>
                <a:tc>
                  <a:txBody>
                    <a:bodyPr/>
                    <a:lstStyle/>
                    <a:p>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1995</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8</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月，上海华东建筑设计研究院制订出</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智能建筑设计标准</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1996</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月被上海市建委批准为上海市地方标准</a:t>
                      </a:r>
                      <a:endParaRPr lang="zh-CN" altLang="en-US" sz="1200" dirty="0"/>
                    </a:p>
                  </a:txBody>
                  <a:tcPr anchor="ctr"/>
                </a:tc>
              </a:tr>
              <a:tr h="463866">
                <a:tc>
                  <a:txBody>
                    <a:bodyPr/>
                    <a:lstStyle/>
                    <a:p>
                      <a:r>
                        <a:rPr lang="en-US" altLang="zh-CN" sz="1200" dirty="0" smtClean="0"/>
                        <a:t>1998</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1998</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年，建设部发布了</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建筑智能化系统工程设计管理暂行规定</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571889">
                <a:tc>
                  <a:txBody>
                    <a:bodyPr/>
                    <a:lstStyle/>
                    <a:p>
                      <a:r>
                        <a:rPr lang="en-US" altLang="zh-CN" sz="1200" dirty="0" smtClean="0"/>
                        <a:t>1999</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1999</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年，我国开始建设智能住宅小区。建设部于</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1999</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12</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月，发布了</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全国住宅小区智能化系统示范工程建筑要点与技术导则</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571889">
                <a:tc>
                  <a:txBody>
                    <a:bodyPr/>
                    <a:lstStyle/>
                    <a:p>
                      <a:r>
                        <a:rPr lang="en-US" altLang="zh-CN" sz="1200" dirty="0" smtClean="0"/>
                        <a:t>2000</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2000</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年，信息产业部先后主编了推荐性国家标准</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建筑与建筑群布线系统工程设计规范</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(GB</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T50311--2000)</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和</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建筑与建筑群布线系统工程验收规范</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(GB</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T50312--2000)</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571889">
                <a:tc>
                  <a:txBody>
                    <a:bodyPr/>
                    <a:lstStyle/>
                    <a:p>
                      <a:r>
                        <a:rPr lang="en-US" altLang="zh-CN" sz="1200" dirty="0" smtClean="0"/>
                        <a:t>2000.10</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2000</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10</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月，国家建设部和国家质量监督局共同制定、颁布了我国第一个智能建筑设计国家标准</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智能建筑设计标准</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(GB</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T50314--2000)</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r h="463866">
                <a:tc>
                  <a:txBody>
                    <a:bodyPr/>
                    <a:lstStyle/>
                    <a:p>
                      <a:r>
                        <a:rPr lang="en-US" altLang="zh-CN" sz="1200" dirty="0" smtClean="0"/>
                        <a:t>2001</a:t>
                      </a:r>
                      <a:endParaRPr lang="zh-CN" altLang="en-US" sz="12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2001</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年，</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城市规划、建设与管理数字化工程</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列入国家</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十五</a:t>
                      </a:r>
                      <a:r>
                        <a:rPr kumimoji="0" lang="zh-CN" altLang="en-US" sz="1200" b="0" i="0" u="none" strike="noStrike" cap="none" normalizeH="0" baseline="0" dirty="0" smtClean="0">
                          <a:ln>
                            <a:noFill/>
                          </a:ln>
                          <a:solidFill>
                            <a:srgbClr val="000000"/>
                          </a:solidFill>
                          <a:effectLst/>
                          <a:latin typeface="Arial"/>
                          <a:ea typeface="宋体" pitchFamily="2" charset="-122"/>
                          <a:cs typeface="宋体" pitchFamily="2" charset="-122"/>
                        </a:rPr>
                        <a:t>”</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科技攻关重点项目计划。</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 </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txBody>
                  <a:tcPr anchor="ctr"/>
                </a:tc>
              </a:tr>
            </a:tbl>
          </a:graphicData>
        </a:graphic>
      </p:graphicFrame>
      <p:graphicFrame>
        <p:nvGraphicFramePr>
          <p:cNvPr id="6" name="图示 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 y="214290"/>
            <a:ext cx="7186634" cy="582594"/>
          </a:xfrm>
        </p:spPr>
        <p:txBody>
          <a:bodyPr>
            <a:normAutofit/>
          </a:bodyPr>
          <a:lstStyle/>
          <a:p>
            <a:r>
              <a:rPr lang="en-US" altLang="en-US" sz="2800" b="1" dirty="0" smtClean="0">
                <a:solidFill>
                  <a:schemeClr val="bg1"/>
                </a:solidFill>
                <a:latin typeface="微软雅黑" pitchFamily="34" charset="-122"/>
                <a:ea typeface="微软雅黑" pitchFamily="34" charset="-122"/>
              </a:rPr>
              <a:t>8.1.5</a:t>
            </a:r>
            <a:r>
              <a:rPr lang="zh-CN" altLang="en-US" sz="2800" b="1" dirty="0" smtClean="0">
                <a:solidFill>
                  <a:schemeClr val="bg1"/>
                </a:solidFill>
                <a:latin typeface="微软雅黑" pitchFamily="34" charset="-122"/>
                <a:ea typeface="微软雅黑" pitchFamily="34" charset="-122"/>
              </a:rPr>
              <a:t>住宅小区智能化概念的起源和演变</a:t>
            </a:r>
          </a:p>
        </p:txBody>
      </p:sp>
      <p:graphicFrame>
        <p:nvGraphicFramePr>
          <p:cNvPr id="4" name="图示 3"/>
          <p:cNvGraphicFramePr/>
          <p:nvPr/>
        </p:nvGraphicFramePr>
        <p:xfrm>
          <a:off x="71406" y="1428736"/>
          <a:ext cx="3643306" cy="3071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3857588" y="1142984"/>
            <a:ext cx="4570482" cy="369332"/>
          </a:xfrm>
          <a:prstGeom prst="rect">
            <a:avLst/>
          </a:prstGeom>
        </p:spPr>
        <p:txBody>
          <a:bodyPr wrap="none">
            <a:spAutoFit/>
          </a:bodyPr>
          <a:lstStyle/>
          <a:p>
            <a:r>
              <a:rPr lang="zh-CN" altLang="en-US" b="1" dirty="0" smtClean="0">
                <a:solidFill>
                  <a:schemeClr val="accent1">
                    <a:lumMod val="75000"/>
                  </a:schemeClr>
                </a:solidFill>
              </a:rPr>
              <a:t>智能化的住宅小区都具有共同的功能特征：</a:t>
            </a:r>
            <a:endParaRPr lang="zh-CN" altLang="en-US" b="1" dirty="0">
              <a:solidFill>
                <a:schemeClr val="accent1">
                  <a:lumMod val="75000"/>
                </a:schemeClr>
              </a:solidFill>
            </a:endParaRPr>
          </a:p>
        </p:txBody>
      </p:sp>
      <p:grpSp>
        <p:nvGrpSpPr>
          <p:cNvPr id="14" name="组合 13"/>
          <p:cNvGrpSpPr/>
          <p:nvPr/>
        </p:nvGrpSpPr>
        <p:grpSpPr>
          <a:xfrm>
            <a:off x="3214646" y="1714488"/>
            <a:ext cx="5715008" cy="3071834"/>
            <a:chOff x="3428992" y="2500306"/>
            <a:chExt cx="5715008" cy="3143272"/>
          </a:xfrm>
        </p:grpSpPr>
        <p:graphicFrame>
          <p:nvGraphicFramePr>
            <p:cNvPr id="7" name="图示 6"/>
            <p:cNvGraphicFramePr/>
            <p:nvPr/>
          </p:nvGraphicFramePr>
          <p:xfrm>
            <a:off x="3428992" y="2500306"/>
            <a:ext cx="5715008" cy="314327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8" name="椭圆 7"/>
            <p:cNvSpPr/>
            <p:nvPr/>
          </p:nvSpPr>
          <p:spPr>
            <a:xfrm>
              <a:off x="4214810" y="2571744"/>
              <a:ext cx="785818" cy="714380"/>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357686" y="2571744"/>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1</a:t>
              </a:r>
              <a:endParaRPr lang="zh-CN" altLang="en-US" sz="4000" b="1" dirty="0">
                <a:solidFill>
                  <a:srgbClr val="C00000"/>
                </a:solidFill>
                <a:effectLst>
                  <a:outerShdw blurRad="38100" dist="38100" dir="2700000" algn="tl">
                    <a:srgbClr val="000000">
                      <a:alpha val="43137"/>
                    </a:srgbClr>
                  </a:outerShdw>
                </a:effectLst>
              </a:endParaRPr>
            </a:p>
          </p:txBody>
        </p:sp>
        <p:sp>
          <p:nvSpPr>
            <p:cNvPr id="10" name="椭圆 9"/>
            <p:cNvSpPr/>
            <p:nvPr/>
          </p:nvSpPr>
          <p:spPr>
            <a:xfrm>
              <a:off x="4214810" y="3714752"/>
              <a:ext cx="785818" cy="714380"/>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357686" y="3714752"/>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2</a:t>
              </a:r>
              <a:endParaRPr lang="zh-CN" altLang="en-US" sz="4000" b="1" dirty="0">
                <a:solidFill>
                  <a:srgbClr val="C00000"/>
                </a:solidFill>
                <a:effectLst>
                  <a:outerShdw blurRad="38100" dist="38100" dir="2700000" algn="tl">
                    <a:srgbClr val="000000">
                      <a:alpha val="43137"/>
                    </a:srgbClr>
                  </a:outerShdw>
                </a:effectLst>
              </a:endParaRPr>
            </a:p>
          </p:txBody>
        </p:sp>
        <p:sp>
          <p:nvSpPr>
            <p:cNvPr id="12" name="椭圆 11"/>
            <p:cNvSpPr/>
            <p:nvPr/>
          </p:nvSpPr>
          <p:spPr>
            <a:xfrm>
              <a:off x="4214810" y="4857760"/>
              <a:ext cx="785818" cy="714380"/>
            </a:xfrm>
            <a:prstGeom prst="ellipse">
              <a:avLst/>
            </a:prstGeo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357686" y="4857760"/>
              <a:ext cx="428628" cy="707886"/>
            </a:xfrm>
            <a:prstGeom prst="rect">
              <a:avLst/>
            </a:prstGeom>
            <a:noFill/>
          </p:spPr>
          <p:txBody>
            <a:bodyPr wrap="square" rtlCol="0">
              <a:spAutoFit/>
            </a:bodyPr>
            <a:lstStyle/>
            <a:p>
              <a:r>
                <a:rPr lang="en-US" altLang="zh-CN" sz="4000" b="1" dirty="0" smtClean="0">
                  <a:solidFill>
                    <a:srgbClr val="C00000"/>
                  </a:solidFill>
                  <a:effectLst>
                    <a:outerShdw blurRad="38100" dist="38100" dir="2700000" algn="tl">
                      <a:srgbClr val="000000">
                        <a:alpha val="43137"/>
                      </a:srgbClr>
                    </a:outerShdw>
                  </a:effectLst>
                </a:rPr>
                <a:t>3</a:t>
              </a:r>
              <a:endParaRPr lang="zh-CN" altLang="en-US" sz="4000" b="1" dirty="0">
                <a:solidFill>
                  <a:srgbClr val="C00000"/>
                </a:solidFill>
                <a:effectLst>
                  <a:outerShdw blurRad="38100" dist="38100" dir="2700000" algn="tl">
                    <a:srgbClr val="000000">
                      <a:alpha val="43137"/>
                    </a:srgbClr>
                  </a:outerShdw>
                </a:effectLst>
              </a:endParaRPr>
            </a:p>
          </p:txBody>
        </p:sp>
      </p:grpSp>
      <p:sp>
        <p:nvSpPr>
          <p:cNvPr id="26625" name="Rectangle 1"/>
          <p:cNvSpPr>
            <a:spLocks noChangeArrowheads="1"/>
          </p:cNvSpPr>
          <p:nvPr/>
        </p:nvSpPr>
        <p:spPr bwMode="auto">
          <a:xfrm>
            <a:off x="571472" y="4929198"/>
            <a:ext cx="7643866" cy="1323439"/>
          </a:xfrm>
          <a:prstGeom prst="rect">
            <a:avLst/>
          </a:prstGeo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txBody>
          <a:bodyPr vert="horz" wrap="square" lIns="91440" tIns="45720" rIns="91440" bIns="45720" numCol="1" anchor="ctr" anchorCtr="0" compatLnSpc="1">
            <a:prstTxWarp prst="textNoShape">
              <a:avLst/>
            </a:prstTxWarp>
            <a:spAutoFit/>
          </a:bodyPr>
          <a:lstStyle/>
          <a:p>
            <a:pPr marL="0" marR="0" lvl="0" indent="236538" algn="l" defTabSz="914400" rtl="0" eaLnBrk="1" fontAlgn="base" latinLnBrk="0" hangingPunct="1">
              <a:lnSpc>
                <a:spcPts val="1600"/>
              </a:lnSpc>
              <a:spcBef>
                <a:spcPct val="0"/>
              </a:spcBef>
              <a:spcAft>
                <a:spcPct val="0"/>
              </a:spcAft>
              <a:buClrTx/>
              <a:buSzTx/>
              <a:buFontTx/>
              <a:buNone/>
              <a:tabLst/>
            </a:pPr>
            <a:r>
              <a:rPr kumimoji="0" 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由于通信与信息技术的发展，出现了对住宅中各种通信、家电、安保设备通过总线技术进行监视、控制与管理的商用系统，这在美国称为智慧屋（</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Wise House</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WH)</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，在欧洲称为时髦屋</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(Smart Home</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SH)</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。日本建设省在推出智能建筑概念时，提出了家庭总线系统的概念</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(Home Bus System</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HBS)</a:t>
            </a: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a:t>
            </a:r>
            <a:endParaRPr kumimoji="0" lang="en-US" altLang="zh-CN"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endParaRPr>
          </a:p>
          <a:p>
            <a:pPr marL="0" marR="0" lvl="0" indent="236538" algn="l" defTabSz="914400" rtl="0" eaLnBrk="1" fontAlgn="base" latinLnBrk="0" hangingPunct="1">
              <a:lnSpc>
                <a:spcPts val="1600"/>
              </a:lnSpc>
              <a:spcBef>
                <a:spcPct val="0"/>
              </a:spcBef>
              <a:spcAft>
                <a:spcPct val="0"/>
              </a:spcAft>
              <a:buClrTx/>
              <a:buSzTx/>
              <a:buFontTx/>
              <a:buNone/>
              <a:tabLst/>
            </a:pPr>
            <a:endPar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endParaRPr>
          </a:p>
          <a:p>
            <a:pPr indent="236538" eaLnBrk="0" fontAlgn="base" hangingPunct="0">
              <a:lnSpc>
                <a:spcPts val="1600"/>
              </a:lnSpc>
              <a:spcBef>
                <a:spcPct val="0"/>
              </a:spcBef>
              <a:spcAft>
                <a:spcPct val="0"/>
              </a:spcAft>
            </a:pPr>
            <a:r>
              <a:rPr kumimoji="0" lang="zh-CN" altLang="en-US" sz="1200" b="0" i="0" u="none" strike="noStrike" cap="none" normalizeH="0" baseline="0" dirty="0" smtClean="0">
                <a:ln>
                  <a:noFill/>
                </a:ln>
                <a:solidFill>
                  <a:srgbClr val="000000"/>
                </a:solidFill>
                <a:effectLst/>
                <a:latin typeface="Times New Roman" pitchFamily="18" charset="0"/>
                <a:ea typeface="宋体" pitchFamily="2" charset="-122"/>
                <a:cs typeface="宋体" pitchFamily="2" charset="-122"/>
              </a:rPr>
              <a:t>在我国，智能化住宅虽然不能像美国、日本那样对住宅的智能化系统开发较早，但发展速度较快。</a:t>
            </a:r>
            <a:r>
              <a:rPr lang="zh-CN" altLang="en-US" sz="1200" dirty="0" smtClean="0"/>
              <a:t>它正引发世界建筑业的一次新的革命，智能建筑必将成为</a:t>
            </a:r>
            <a:r>
              <a:rPr lang="en-US" sz="1200" dirty="0" smtClean="0"/>
              <a:t>2l</a:t>
            </a:r>
            <a:r>
              <a:rPr lang="zh-CN" altLang="en-US" sz="1200" dirty="0" smtClean="0"/>
              <a:t>世纪建筑业的发展主流。</a:t>
            </a:r>
          </a:p>
        </p:txBody>
      </p:sp>
      <p:graphicFrame>
        <p:nvGraphicFramePr>
          <p:cNvPr id="16" name="图示 15"/>
          <p:cNvGraphicFramePr/>
          <p:nvPr/>
        </p:nvGraphicFramePr>
        <p:xfrm>
          <a:off x="571472" y="6429396"/>
          <a:ext cx="7572428" cy="214314"/>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2261</TotalTime>
  <Words>5311</Words>
  <Application>Microsoft Office PowerPoint</Application>
  <PresentationFormat>全屏显示(4:3)</PresentationFormat>
  <Paragraphs>576</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第8章  智能建筑</vt:lpstr>
      <vt:lpstr>学习要点</vt:lpstr>
      <vt:lpstr>目录</vt:lpstr>
      <vt:lpstr>8.1.1 智能建筑的发展背景</vt:lpstr>
      <vt:lpstr>8.1.1 智能建筑的发展背景</vt:lpstr>
      <vt:lpstr>8.1.2 世界第一座智能建筑</vt:lpstr>
      <vt:lpstr>8.1.3 国外智能建筑的发展</vt:lpstr>
      <vt:lpstr>8.1.4我国智能建筑的发展</vt:lpstr>
      <vt:lpstr>8.1.5住宅小区智能化概念的起源和演变</vt:lpstr>
      <vt:lpstr>8.1.6智能小区与住宅小区的智能化系统</vt:lpstr>
      <vt:lpstr>目录</vt:lpstr>
      <vt:lpstr>8.2.1智能建筑的概念</vt:lpstr>
      <vt:lpstr>8.2.2智能建筑的特点</vt:lpstr>
      <vt:lpstr>8.2.3智能建筑技术需要关注的问题</vt:lpstr>
      <vt:lpstr>目录</vt:lpstr>
      <vt:lpstr>8.3.1智能建筑的组成</vt:lpstr>
      <vt:lpstr>8.3.1智能建筑的组成和内容</vt:lpstr>
      <vt:lpstr>8.3.2智能建筑的主要功能</vt:lpstr>
      <vt:lpstr>8.3.2智能建筑的主要功能</vt:lpstr>
      <vt:lpstr>8.3.2智能建筑的主要功能</vt:lpstr>
      <vt:lpstr>8.3.2智能建筑的主要功能</vt:lpstr>
      <vt:lpstr>目录</vt:lpstr>
      <vt:lpstr>8.4.1 智能建筑的基本要求</vt:lpstr>
      <vt:lpstr>8.4.2智能建筑的技术基础</vt:lpstr>
      <vt:lpstr>8.4.2智能建筑的技术基础</vt:lpstr>
      <vt:lpstr>8.4.2智能建筑的技术基础</vt:lpstr>
      <vt:lpstr>8.4.2智能建筑的技术基础</vt:lpstr>
      <vt:lpstr>目录</vt:lpstr>
      <vt:lpstr>8.5 智能建筑的发展趋势</vt:lpstr>
      <vt:lpstr>8.5 智能建筑的发展趋势</vt:lpstr>
      <vt:lpstr>8.5 智能建筑的发展趋势</vt:lpstr>
      <vt:lpstr>8.5 智能建筑的发展趋势</vt:lpstr>
      <vt:lpstr>8.5 智能建筑的发展趋势</vt:lpstr>
      <vt:lpstr>8.5 智能建筑的发展趋势</vt:lpstr>
      <vt:lpstr>8.5 智能建筑的发展趋势</vt:lpstr>
      <vt:lpstr>幻灯片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lvsx-a</dc:creator>
  <cp:lastModifiedBy>lvsx-a</cp:lastModifiedBy>
  <cp:revision>138</cp:revision>
  <dcterms:created xsi:type="dcterms:W3CDTF">2012-08-16T08:10:25Z</dcterms:created>
  <dcterms:modified xsi:type="dcterms:W3CDTF">2012-08-30T02:08:30Z</dcterms:modified>
</cp:coreProperties>
</file>