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57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4.70  </a:t>
            </a:r>
            <a:r>
              <a:rPr lang="zh-CN" altLang="zh-CN" sz="4400" dirty="0"/>
              <a:t> </a:t>
            </a:r>
            <a:r>
              <a:rPr lang="en-US" altLang="zh-CN" sz="4400" b="1" dirty="0"/>
              <a:t>SQL</a:t>
            </a:r>
            <a:r>
              <a:rPr lang="zh-CN" altLang="zh-CN" sz="4400" b="1" dirty="0"/>
              <a:t>视图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204864"/>
            <a:ext cx="475252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4.71  </a:t>
            </a:r>
            <a:r>
              <a:rPr lang="zh-CN" altLang="zh-CN" sz="4400" dirty="0"/>
              <a:t> </a:t>
            </a:r>
            <a:r>
              <a:rPr lang="en-US" altLang="zh-CN" sz="4100" b="1" dirty="0"/>
              <a:t>SQL</a:t>
            </a:r>
            <a:r>
              <a:rPr lang="zh-CN" altLang="zh-CN" sz="4100" b="1" dirty="0"/>
              <a:t>联合查询结果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700808"/>
            <a:ext cx="351814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11</Words>
  <Application>Microsoft Office PowerPoint</Application>
  <PresentationFormat>全屏显示(4:3)</PresentationFormat>
  <Paragraphs>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图4.70   SQL视图</vt:lpstr>
      <vt:lpstr>图4.71   SQL联合查询结果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110</cp:revision>
  <dcterms:modified xsi:type="dcterms:W3CDTF">2014-03-04T17:34:42Z</dcterms:modified>
</cp:coreProperties>
</file>