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5.</a:t>
            </a:r>
            <a:r>
              <a:rPr lang="en-US" altLang="zh-CN" sz="4100" b="1" dirty="0" smtClean="0"/>
              <a:t>1  </a:t>
            </a:r>
            <a:r>
              <a:rPr lang="zh-CN" altLang="zh-CN" sz="4100" b="1" dirty="0" smtClean="0"/>
              <a:t> </a:t>
            </a:r>
            <a:r>
              <a:rPr lang="zh-CN" altLang="zh-CN" sz="4100" b="1" dirty="0"/>
              <a:t>“专业信息查询”窗体</a:t>
            </a:r>
            <a:endParaRPr lang="zh-CN" altLang="en-US" sz="41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988840"/>
            <a:ext cx="7704856" cy="3528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37</TotalTime>
  <Words>4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图5.1   “专业信息查询”窗体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114</cp:revision>
  <dcterms:modified xsi:type="dcterms:W3CDTF">2014-03-05T02:24:33Z</dcterms:modified>
</cp:coreProperties>
</file>