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1.8 </a:t>
            </a:r>
            <a:r>
              <a:rPr lang="zh-CN" altLang="en-US" sz="4000" b="1" dirty="0" smtClean="0"/>
              <a:t>学生</a:t>
            </a:r>
            <a:r>
              <a:rPr lang="en-US" altLang="zh-CN" sz="4000" b="1" dirty="0" smtClean="0"/>
              <a:t>-</a:t>
            </a:r>
            <a:r>
              <a:rPr lang="zh-CN" altLang="en-US" sz="4000" b="1" dirty="0" smtClean="0"/>
              <a:t>课程网状模型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132856"/>
            <a:ext cx="3543489" cy="265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图1.8 学生-课程网状模型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</cp:revision>
  <dcterms:modified xsi:type="dcterms:W3CDTF">2014-02-19T05:58:08Z</dcterms:modified>
</cp:coreProperties>
</file>