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handoutMasterIdLst>
    <p:handoutMasterId r:id="rId28"/>
  </p:handoutMasterIdLst>
  <p:sldIdLst>
    <p:sldId id="256" r:id="rId2"/>
    <p:sldId id="398" r:id="rId3"/>
    <p:sldId id="428" r:id="rId4"/>
    <p:sldId id="429" r:id="rId5"/>
    <p:sldId id="400" r:id="rId6"/>
    <p:sldId id="401" r:id="rId7"/>
    <p:sldId id="402" r:id="rId8"/>
    <p:sldId id="403" r:id="rId9"/>
    <p:sldId id="431" r:id="rId10"/>
    <p:sldId id="404" r:id="rId11"/>
    <p:sldId id="405" r:id="rId12"/>
    <p:sldId id="406" r:id="rId13"/>
    <p:sldId id="407" r:id="rId14"/>
    <p:sldId id="408" r:id="rId15"/>
    <p:sldId id="409" r:id="rId16"/>
    <p:sldId id="410" r:id="rId17"/>
    <p:sldId id="411" r:id="rId18"/>
    <p:sldId id="412" r:id="rId19"/>
    <p:sldId id="413" r:id="rId20"/>
    <p:sldId id="414" r:id="rId21"/>
    <p:sldId id="415" r:id="rId22"/>
    <p:sldId id="416" r:id="rId23"/>
    <p:sldId id="417" r:id="rId24"/>
    <p:sldId id="418" r:id="rId25"/>
    <p:sldId id="285" r:id="rId26"/>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F67EE8"/>
    <a:srgbClr val="FF33CC"/>
    <a:srgbClr val="FFC319"/>
    <a:srgbClr val="FDF58D"/>
    <a:srgbClr val="808080"/>
    <a:srgbClr val="FCFCFC"/>
    <a:srgbClr val="E8E8E8"/>
    <a:srgbClr val="FFD84B"/>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324" autoAdjust="0"/>
    <p:restoredTop sz="94659" autoAdjust="0"/>
  </p:normalViewPr>
  <p:slideViewPr>
    <p:cSldViewPr>
      <p:cViewPr>
        <p:scale>
          <a:sx n="72" d="100"/>
          <a:sy n="72" d="100"/>
        </p:scale>
        <p:origin x="-996"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608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endParaRPr lang="en-US" altLang="zh-CN"/>
          </a:p>
        </p:txBody>
      </p:sp>
      <p:sp>
        <p:nvSpPr>
          <p:cNvPr id="46083"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en-US" altLang="zh-CN"/>
          </a:p>
        </p:txBody>
      </p:sp>
      <p:sp>
        <p:nvSpPr>
          <p:cNvPr id="46084"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endParaRPr lang="en-US" altLang="zh-CN"/>
          </a:p>
        </p:txBody>
      </p:sp>
      <p:sp>
        <p:nvSpPr>
          <p:cNvPr id="46085"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2275B056-18F2-41E3-A514-1526321A07F1}" type="slidenum">
              <a:rPr lang="en-US" altLang="zh-CN"/>
              <a:pPr/>
              <a:t>‹#›</a:t>
            </a:fld>
            <a:endParaRPr lang="en-US" altLang="zh-CN"/>
          </a:p>
        </p:txBody>
      </p:sp>
    </p:spTree>
    <p:extLst>
      <p:ext uri="{BB962C8B-B14F-4D97-AF65-F5344CB8AC3E}">
        <p14:creationId xmlns:p14="http://schemas.microsoft.com/office/powerpoint/2010/main" val="79496514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endParaRPr lang="en-US" altLang="zh-CN"/>
          </a:p>
        </p:txBody>
      </p:sp>
      <p:sp>
        <p:nvSpPr>
          <p:cNvPr id="819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en-US" altLang="zh-CN"/>
          </a:p>
        </p:txBody>
      </p:sp>
      <p:sp>
        <p:nvSpPr>
          <p:cNvPr id="819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819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819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endParaRPr lang="en-US" altLang="zh-CN"/>
          </a:p>
        </p:txBody>
      </p:sp>
      <p:sp>
        <p:nvSpPr>
          <p:cNvPr id="819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7BA8D27B-79DE-4ED1-88D0-D5781016595A}" type="slidenum">
              <a:rPr lang="en-US" altLang="zh-CN"/>
              <a:pPr/>
              <a:t>‹#›</a:t>
            </a:fld>
            <a:endParaRPr lang="en-US" altLang="zh-CN"/>
          </a:p>
        </p:txBody>
      </p:sp>
    </p:spTree>
    <p:extLst>
      <p:ext uri="{BB962C8B-B14F-4D97-AF65-F5344CB8AC3E}">
        <p14:creationId xmlns:p14="http://schemas.microsoft.com/office/powerpoint/2010/main" val="1093591511"/>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3112" name="Freeform 40"/>
          <p:cNvSpPr>
            <a:spLocks/>
          </p:cNvSpPr>
          <p:nvPr/>
        </p:nvSpPr>
        <p:spPr bwMode="gray">
          <a:xfrm>
            <a:off x="0" y="6048375"/>
            <a:ext cx="2762250" cy="809625"/>
          </a:xfrm>
          <a:custGeom>
            <a:avLst/>
            <a:gdLst>
              <a:gd name="T0" fmla="*/ 0 w 1740"/>
              <a:gd name="T1" fmla="*/ 0 h 510"/>
              <a:gd name="T2" fmla="*/ 0 w 1740"/>
              <a:gd name="T3" fmla="*/ 510 h 510"/>
              <a:gd name="T4" fmla="*/ 1740 w 1740"/>
              <a:gd name="T5" fmla="*/ 510 h 510"/>
              <a:gd name="T6" fmla="*/ 1595 w 1740"/>
              <a:gd name="T7" fmla="*/ 30 h 510"/>
              <a:gd name="T8" fmla="*/ 0 w 1740"/>
              <a:gd name="T9" fmla="*/ 0 h 510"/>
            </a:gdLst>
            <a:ahLst/>
            <a:cxnLst>
              <a:cxn ang="0">
                <a:pos x="T0" y="T1"/>
              </a:cxn>
              <a:cxn ang="0">
                <a:pos x="T2" y="T3"/>
              </a:cxn>
              <a:cxn ang="0">
                <a:pos x="T4" y="T5"/>
              </a:cxn>
              <a:cxn ang="0">
                <a:pos x="T6" y="T7"/>
              </a:cxn>
              <a:cxn ang="0">
                <a:pos x="T8" y="T9"/>
              </a:cxn>
            </a:cxnLst>
            <a:rect l="0" t="0" r="r" b="b"/>
            <a:pathLst>
              <a:path w="1740" h="510">
                <a:moveTo>
                  <a:pt x="0" y="0"/>
                </a:moveTo>
                <a:lnTo>
                  <a:pt x="0" y="510"/>
                </a:lnTo>
                <a:cubicBezTo>
                  <a:pt x="0" y="510"/>
                  <a:pt x="870" y="510"/>
                  <a:pt x="1740" y="510"/>
                </a:cubicBezTo>
                <a:cubicBezTo>
                  <a:pt x="1650" y="258"/>
                  <a:pt x="1595" y="30"/>
                  <a:pt x="1595" y="30"/>
                </a:cubicBezTo>
                <a:cubicBezTo>
                  <a:pt x="798" y="54"/>
                  <a:pt x="0" y="0"/>
                  <a:pt x="0" y="0"/>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13" name="Freeform 41"/>
          <p:cNvSpPr>
            <a:spLocks/>
          </p:cNvSpPr>
          <p:nvPr/>
        </p:nvSpPr>
        <p:spPr bwMode="gray">
          <a:xfrm>
            <a:off x="2590800" y="4705350"/>
            <a:ext cx="6400800" cy="2152650"/>
          </a:xfrm>
          <a:custGeom>
            <a:avLst/>
            <a:gdLst>
              <a:gd name="T0" fmla="*/ 1116 w 4032"/>
              <a:gd name="T1" fmla="*/ 0 h 1356"/>
              <a:gd name="T2" fmla="*/ 3840 w 4032"/>
              <a:gd name="T3" fmla="*/ 636 h 1356"/>
              <a:gd name="T4" fmla="*/ 4032 w 4032"/>
              <a:gd name="T5" fmla="*/ 1356 h 1356"/>
              <a:gd name="T6" fmla="*/ 288 w 4032"/>
              <a:gd name="T7" fmla="*/ 1356 h 1356"/>
              <a:gd name="T8" fmla="*/ 0 w 4032"/>
              <a:gd name="T9" fmla="*/ 828 h 1356"/>
              <a:gd name="T10" fmla="*/ 1116 w 4032"/>
              <a:gd name="T11" fmla="*/ 0 h 1356"/>
            </a:gdLst>
            <a:ahLst/>
            <a:cxnLst>
              <a:cxn ang="0">
                <a:pos x="T0" y="T1"/>
              </a:cxn>
              <a:cxn ang="0">
                <a:pos x="T2" y="T3"/>
              </a:cxn>
              <a:cxn ang="0">
                <a:pos x="T4" y="T5"/>
              </a:cxn>
              <a:cxn ang="0">
                <a:pos x="T6" y="T7"/>
              </a:cxn>
              <a:cxn ang="0">
                <a:pos x="T8" y="T9"/>
              </a:cxn>
              <a:cxn ang="0">
                <a:pos x="T10" y="T11"/>
              </a:cxn>
            </a:cxnLst>
            <a:rect l="0" t="0" r="r" b="b"/>
            <a:pathLst>
              <a:path w="4032" h="1356">
                <a:moveTo>
                  <a:pt x="1116" y="0"/>
                </a:moveTo>
                <a:cubicBezTo>
                  <a:pt x="2370" y="1254"/>
                  <a:pt x="3840" y="636"/>
                  <a:pt x="3840" y="636"/>
                </a:cubicBezTo>
                <a:cubicBezTo>
                  <a:pt x="4032" y="966"/>
                  <a:pt x="4032" y="1356"/>
                  <a:pt x="4032" y="1356"/>
                </a:cubicBezTo>
                <a:cubicBezTo>
                  <a:pt x="4032" y="1356"/>
                  <a:pt x="2160" y="1356"/>
                  <a:pt x="288" y="1356"/>
                </a:cubicBezTo>
                <a:cubicBezTo>
                  <a:pt x="120" y="1140"/>
                  <a:pt x="0" y="828"/>
                  <a:pt x="0" y="828"/>
                </a:cubicBezTo>
                <a:lnTo>
                  <a:pt x="1116" y="0"/>
                </a:lnTo>
                <a:close/>
              </a:path>
            </a:pathLst>
          </a:custGeom>
          <a:solidFill>
            <a:schemeClr va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14" name="Freeform 42"/>
          <p:cNvSpPr>
            <a:spLocks/>
          </p:cNvSpPr>
          <p:nvPr/>
        </p:nvSpPr>
        <p:spPr bwMode="gray">
          <a:xfrm>
            <a:off x="4477578" y="730595"/>
            <a:ext cx="4743450" cy="5048250"/>
          </a:xfrm>
          <a:custGeom>
            <a:avLst/>
            <a:gdLst>
              <a:gd name="T0" fmla="*/ 510 w 2988"/>
              <a:gd name="T1" fmla="*/ 1098 h 3180"/>
              <a:gd name="T2" fmla="*/ 2280 w 2988"/>
              <a:gd name="T3" fmla="*/ 0 h 3180"/>
              <a:gd name="T4" fmla="*/ 2988 w 2988"/>
              <a:gd name="T5" fmla="*/ 342 h 3180"/>
              <a:gd name="T6" fmla="*/ 2988 w 2988"/>
              <a:gd name="T7" fmla="*/ 2772 h 3180"/>
              <a:gd name="T8" fmla="*/ 1452 w 2988"/>
              <a:gd name="T9" fmla="*/ 3060 h 3180"/>
              <a:gd name="T10" fmla="*/ 0 w 2988"/>
              <a:gd name="T11" fmla="*/ 2406 h 3180"/>
              <a:gd name="T12" fmla="*/ 510 w 2988"/>
              <a:gd name="T13" fmla="*/ 1098 h 3180"/>
            </a:gdLst>
            <a:ahLst/>
            <a:cxnLst>
              <a:cxn ang="0">
                <a:pos x="T0" y="T1"/>
              </a:cxn>
              <a:cxn ang="0">
                <a:pos x="T2" y="T3"/>
              </a:cxn>
              <a:cxn ang="0">
                <a:pos x="T4" y="T5"/>
              </a:cxn>
              <a:cxn ang="0">
                <a:pos x="T6" y="T7"/>
              </a:cxn>
              <a:cxn ang="0">
                <a:pos x="T8" y="T9"/>
              </a:cxn>
              <a:cxn ang="0">
                <a:pos x="T10" y="T11"/>
              </a:cxn>
              <a:cxn ang="0">
                <a:pos x="T12" y="T13"/>
              </a:cxn>
            </a:cxnLst>
            <a:rect l="0" t="0" r="r" b="b"/>
            <a:pathLst>
              <a:path w="2988" h="3180">
                <a:moveTo>
                  <a:pt x="510" y="1098"/>
                </a:moveTo>
                <a:cubicBezTo>
                  <a:pt x="1710" y="840"/>
                  <a:pt x="2280" y="0"/>
                  <a:pt x="2280" y="0"/>
                </a:cubicBezTo>
                <a:cubicBezTo>
                  <a:pt x="2700" y="96"/>
                  <a:pt x="2988" y="342"/>
                  <a:pt x="2988" y="342"/>
                </a:cubicBezTo>
                <a:lnTo>
                  <a:pt x="2988" y="2772"/>
                </a:lnTo>
                <a:cubicBezTo>
                  <a:pt x="2988" y="2772"/>
                  <a:pt x="2202" y="3180"/>
                  <a:pt x="1452" y="3060"/>
                </a:cubicBezTo>
                <a:cubicBezTo>
                  <a:pt x="636" y="2940"/>
                  <a:pt x="0" y="2406"/>
                  <a:pt x="0" y="2406"/>
                </a:cubicBezTo>
                <a:lnTo>
                  <a:pt x="510" y="1098"/>
                </a:lnTo>
                <a:close/>
              </a:path>
            </a:pathLst>
          </a:custGeom>
          <a:solidFill>
            <a:srgbClr val="F67EE8"/>
          </a:solidFill>
          <a:ln>
            <a:noFill/>
          </a:ln>
          <a:effectLst/>
        </p:spPr>
        <p:txBody>
          <a:bodyPr/>
          <a:lstStyle/>
          <a:p>
            <a:endParaRPr lang="zh-CN" altLang="en-US">
              <a:solidFill>
                <a:srgbClr val="FF0000"/>
              </a:solidFill>
            </a:endParaRPr>
          </a:p>
        </p:txBody>
      </p:sp>
      <p:sp>
        <p:nvSpPr>
          <p:cNvPr id="3115" name="Freeform 43"/>
          <p:cNvSpPr>
            <a:spLocks/>
          </p:cNvSpPr>
          <p:nvPr/>
        </p:nvSpPr>
        <p:spPr bwMode="gray">
          <a:xfrm>
            <a:off x="4800600" y="0"/>
            <a:ext cx="3276600" cy="2409825"/>
          </a:xfrm>
          <a:custGeom>
            <a:avLst/>
            <a:gdLst>
              <a:gd name="T0" fmla="*/ 0 w 2064"/>
              <a:gd name="T1" fmla="*/ 0 h 1518"/>
              <a:gd name="T2" fmla="*/ 276 w 2064"/>
              <a:gd name="T3" fmla="*/ 1518 h 1518"/>
              <a:gd name="T4" fmla="*/ 2064 w 2064"/>
              <a:gd name="T5" fmla="*/ 0 h 1518"/>
              <a:gd name="T6" fmla="*/ 0 w 2064"/>
              <a:gd name="T7" fmla="*/ 0 h 1518"/>
            </a:gdLst>
            <a:ahLst/>
            <a:cxnLst>
              <a:cxn ang="0">
                <a:pos x="T0" y="T1"/>
              </a:cxn>
              <a:cxn ang="0">
                <a:pos x="T2" y="T3"/>
              </a:cxn>
              <a:cxn ang="0">
                <a:pos x="T4" y="T5"/>
              </a:cxn>
              <a:cxn ang="0">
                <a:pos x="T6" y="T7"/>
              </a:cxn>
            </a:cxnLst>
            <a:rect l="0" t="0" r="r" b="b"/>
            <a:pathLst>
              <a:path w="2064" h="1518">
                <a:moveTo>
                  <a:pt x="0" y="0"/>
                </a:moveTo>
                <a:cubicBezTo>
                  <a:pt x="0" y="0"/>
                  <a:pt x="138" y="759"/>
                  <a:pt x="276" y="1518"/>
                </a:cubicBezTo>
                <a:cubicBezTo>
                  <a:pt x="1518" y="1194"/>
                  <a:pt x="2064" y="0"/>
                  <a:pt x="2064" y="0"/>
                </a:cubicBezTo>
                <a:lnTo>
                  <a:pt x="0" y="0"/>
                </a:lnTo>
                <a:close/>
              </a:path>
            </a:pathLst>
          </a:custGeom>
          <a:solidFill>
            <a:schemeClr val="accent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51" name="Freeform 79"/>
          <p:cNvSpPr>
            <a:spLocks/>
          </p:cNvSpPr>
          <p:nvPr/>
        </p:nvSpPr>
        <p:spPr bwMode="gray">
          <a:xfrm>
            <a:off x="0" y="0"/>
            <a:ext cx="6583363" cy="7267575"/>
          </a:xfrm>
          <a:custGeom>
            <a:avLst/>
            <a:gdLst>
              <a:gd name="T0" fmla="*/ 0 w 4014"/>
              <a:gd name="T1" fmla="*/ 0 h 4455"/>
              <a:gd name="T2" fmla="*/ 3612 w 4014"/>
              <a:gd name="T3" fmla="*/ 0 h 4455"/>
              <a:gd name="T4" fmla="*/ 3222 w 4014"/>
              <a:gd name="T5" fmla="*/ 3042 h 4455"/>
              <a:gd name="T6" fmla="*/ 0 w 4014"/>
              <a:gd name="T7" fmla="*/ 3744 h 4455"/>
              <a:gd name="T8" fmla="*/ 0 w 4014"/>
              <a:gd name="T9" fmla="*/ 0 h 4455"/>
            </a:gdLst>
            <a:ahLst/>
            <a:cxnLst>
              <a:cxn ang="0">
                <a:pos x="T0" y="T1"/>
              </a:cxn>
              <a:cxn ang="0">
                <a:pos x="T2" y="T3"/>
              </a:cxn>
              <a:cxn ang="0">
                <a:pos x="T4" y="T5"/>
              </a:cxn>
              <a:cxn ang="0">
                <a:pos x="T6" y="T7"/>
              </a:cxn>
              <a:cxn ang="0">
                <a:pos x="T8" y="T9"/>
              </a:cxn>
            </a:cxnLst>
            <a:rect l="0" t="0" r="r" b="b"/>
            <a:pathLst>
              <a:path w="4014" h="4455">
                <a:moveTo>
                  <a:pt x="0" y="0"/>
                </a:moveTo>
                <a:lnTo>
                  <a:pt x="3612" y="0"/>
                </a:lnTo>
                <a:cubicBezTo>
                  <a:pt x="4014" y="984"/>
                  <a:pt x="3812" y="2307"/>
                  <a:pt x="3222" y="3042"/>
                </a:cubicBezTo>
                <a:cubicBezTo>
                  <a:pt x="1988" y="4455"/>
                  <a:pt x="0" y="3744"/>
                  <a:pt x="0" y="3744"/>
                </a:cubicBezTo>
                <a:lnTo>
                  <a:pt x="0" y="0"/>
                </a:lnTo>
                <a:close/>
              </a:path>
            </a:pathLst>
          </a:custGeom>
          <a:solidFill>
            <a:srgbClr val="FFFF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17" name="Freeform 45"/>
          <p:cNvSpPr>
            <a:spLocks/>
          </p:cNvSpPr>
          <p:nvPr/>
        </p:nvSpPr>
        <p:spPr bwMode="gray">
          <a:xfrm>
            <a:off x="0" y="0"/>
            <a:ext cx="6372225" cy="7072313"/>
          </a:xfrm>
          <a:custGeom>
            <a:avLst/>
            <a:gdLst>
              <a:gd name="T0" fmla="*/ 0 w 4014"/>
              <a:gd name="T1" fmla="*/ 0 h 4455"/>
              <a:gd name="T2" fmla="*/ 3612 w 4014"/>
              <a:gd name="T3" fmla="*/ 0 h 4455"/>
              <a:gd name="T4" fmla="*/ 3222 w 4014"/>
              <a:gd name="T5" fmla="*/ 3042 h 4455"/>
              <a:gd name="T6" fmla="*/ 0 w 4014"/>
              <a:gd name="T7" fmla="*/ 3744 h 4455"/>
              <a:gd name="T8" fmla="*/ 0 w 4014"/>
              <a:gd name="T9" fmla="*/ 0 h 4455"/>
            </a:gdLst>
            <a:ahLst/>
            <a:cxnLst>
              <a:cxn ang="0">
                <a:pos x="T0" y="T1"/>
              </a:cxn>
              <a:cxn ang="0">
                <a:pos x="T2" y="T3"/>
              </a:cxn>
              <a:cxn ang="0">
                <a:pos x="T4" y="T5"/>
              </a:cxn>
              <a:cxn ang="0">
                <a:pos x="T6" y="T7"/>
              </a:cxn>
              <a:cxn ang="0">
                <a:pos x="T8" y="T9"/>
              </a:cxn>
            </a:cxnLst>
            <a:rect l="0" t="0" r="r" b="b"/>
            <a:pathLst>
              <a:path w="4014" h="4455">
                <a:moveTo>
                  <a:pt x="0" y="0"/>
                </a:moveTo>
                <a:lnTo>
                  <a:pt x="3612" y="0"/>
                </a:lnTo>
                <a:cubicBezTo>
                  <a:pt x="4014" y="984"/>
                  <a:pt x="3812" y="2307"/>
                  <a:pt x="3222" y="3042"/>
                </a:cubicBezTo>
                <a:cubicBezTo>
                  <a:pt x="1988" y="4455"/>
                  <a:pt x="0" y="3744"/>
                  <a:pt x="0" y="3744"/>
                </a:cubicBezTo>
                <a:lnTo>
                  <a:pt x="0" y="0"/>
                </a:lnTo>
                <a:close/>
              </a:path>
            </a:pathLst>
          </a:custGeom>
          <a:gradFill rotWithShape="1">
            <a:gsLst>
              <a:gs pos="0">
                <a:schemeClr val="bg1">
                  <a:gamma/>
                  <a:tint val="25490"/>
                  <a:invGamma/>
                </a:schemeClr>
              </a:gs>
              <a:gs pos="100000">
                <a:schemeClr val="bg1"/>
              </a:gs>
            </a:gsLst>
            <a:lin ang="27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30" name="Line 58"/>
          <p:cNvSpPr>
            <a:spLocks noChangeShapeType="1"/>
          </p:cNvSpPr>
          <p:nvPr/>
        </p:nvSpPr>
        <p:spPr bwMode="gray">
          <a:xfrm rot="5400000">
            <a:off x="2115344" y="3472656"/>
            <a:ext cx="0" cy="4217988"/>
          </a:xfrm>
          <a:prstGeom prst="line">
            <a:avLst/>
          </a:prstGeom>
          <a:noFill/>
          <a:ln w="9525">
            <a:solidFill>
              <a:srgbClr val="FFFFFF"/>
            </a:solidFill>
            <a:round/>
            <a:headEnd/>
            <a:tailEnd/>
          </a:ln>
          <a:effectLst>
            <a:outerShdw dist="17961" dir="2700000" algn="ctr" rotWithShape="0">
              <a:schemeClr val="accent2">
                <a:alpha val="50000"/>
              </a:schemeClr>
            </a:outerShdw>
          </a:effectLst>
          <a:extLst>
            <a:ext uri="{909E8E84-426E-40DD-AFC4-6F175D3DCCD1}">
              <a14:hiddenFill xmlns:a14="http://schemas.microsoft.com/office/drawing/2010/main">
                <a:noFill/>
              </a14:hiddenFill>
            </a:ext>
          </a:extLst>
        </p:spPr>
        <p:txBody>
          <a:bodyPr/>
          <a:lstStyle/>
          <a:p>
            <a:endParaRPr lang="zh-CN" altLang="en-US"/>
          </a:p>
        </p:txBody>
      </p:sp>
      <p:sp>
        <p:nvSpPr>
          <p:cNvPr id="3131" name="Rectangle 59"/>
          <p:cNvSpPr>
            <a:spLocks noChangeArrowheads="1"/>
          </p:cNvSpPr>
          <p:nvPr/>
        </p:nvSpPr>
        <p:spPr bwMode="gray">
          <a:xfrm>
            <a:off x="2362200" y="277813"/>
            <a:ext cx="1012825" cy="1025525"/>
          </a:xfrm>
          <a:prstGeom prst="rect">
            <a:avLst/>
          </a:prstGeom>
          <a:solidFill>
            <a:srgbClr val="FFFFFF">
              <a:alpha val="5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132" name="Rectangle 60"/>
          <p:cNvSpPr>
            <a:spLocks noChangeArrowheads="1"/>
          </p:cNvSpPr>
          <p:nvPr/>
        </p:nvSpPr>
        <p:spPr bwMode="gray">
          <a:xfrm>
            <a:off x="285750" y="2427288"/>
            <a:ext cx="1012825" cy="1025525"/>
          </a:xfrm>
          <a:prstGeom prst="rect">
            <a:avLst/>
          </a:prstGeom>
          <a:solidFill>
            <a:srgbClr val="FFFFFF">
              <a:alpha val="39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134" name="Rectangle 62"/>
          <p:cNvSpPr>
            <a:spLocks noChangeArrowheads="1"/>
          </p:cNvSpPr>
          <p:nvPr/>
        </p:nvSpPr>
        <p:spPr bwMode="gray">
          <a:xfrm>
            <a:off x="1331913" y="1588"/>
            <a:ext cx="1012825" cy="234950"/>
          </a:xfrm>
          <a:prstGeom prst="rect">
            <a:avLst/>
          </a:prstGeom>
          <a:solidFill>
            <a:srgbClr val="FFFFFF">
              <a:alpha val="5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136" name="Freeform 64"/>
          <p:cNvSpPr>
            <a:spLocks/>
          </p:cNvSpPr>
          <p:nvPr/>
        </p:nvSpPr>
        <p:spPr bwMode="gray">
          <a:xfrm>
            <a:off x="2365375" y="4541838"/>
            <a:ext cx="1009650" cy="1033462"/>
          </a:xfrm>
          <a:custGeom>
            <a:avLst/>
            <a:gdLst>
              <a:gd name="T0" fmla="*/ 0 w 636"/>
              <a:gd name="T1" fmla="*/ 0 h 651"/>
              <a:gd name="T2" fmla="*/ 0 w 636"/>
              <a:gd name="T3" fmla="*/ 645 h 651"/>
              <a:gd name="T4" fmla="*/ 636 w 636"/>
              <a:gd name="T5" fmla="*/ 651 h 651"/>
              <a:gd name="T6" fmla="*/ 632 w 636"/>
              <a:gd name="T7" fmla="*/ 0 h 651"/>
              <a:gd name="T8" fmla="*/ 0 w 636"/>
              <a:gd name="T9" fmla="*/ 0 h 651"/>
            </a:gdLst>
            <a:ahLst/>
            <a:cxnLst>
              <a:cxn ang="0">
                <a:pos x="T0" y="T1"/>
              </a:cxn>
              <a:cxn ang="0">
                <a:pos x="T2" y="T3"/>
              </a:cxn>
              <a:cxn ang="0">
                <a:pos x="T4" y="T5"/>
              </a:cxn>
              <a:cxn ang="0">
                <a:pos x="T6" y="T7"/>
              </a:cxn>
              <a:cxn ang="0">
                <a:pos x="T8" y="T9"/>
              </a:cxn>
            </a:cxnLst>
            <a:rect l="0" t="0" r="r" b="b"/>
            <a:pathLst>
              <a:path w="636" h="651">
                <a:moveTo>
                  <a:pt x="0" y="0"/>
                </a:moveTo>
                <a:lnTo>
                  <a:pt x="0" y="645"/>
                </a:lnTo>
                <a:lnTo>
                  <a:pt x="636" y="651"/>
                </a:lnTo>
                <a:lnTo>
                  <a:pt x="632" y="0"/>
                </a:lnTo>
                <a:lnTo>
                  <a:pt x="0" y="0"/>
                </a:lnTo>
                <a:close/>
              </a:path>
            </a:pathLst>
          </a:custGeom>
          <a:solidFill>
            <a:srgbClr val="FFFFFF">
              <a:alpha val="39999"/>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03" name="Rectangle 31"/>
          <p:cNvSpPr>
            <a:spLocks noChangeArrowheads="1"/>
          </p:cNvSpPr>
          <p:nvPr/>
        </p:nvSpPr>
        <p:spPr bwMode="gray">
          <a:xfrm>
            <a:off x="285750" y="2435225"/>
            <a:ext cx="1012825" cy="1025525"/>
          </a:xfrm>
          <a:prstGeom prst="rect">
            <a:avLst/>
          </a:prstGeom>
          <a:solidFill>
            <a:srgbClr val="FFFFFF">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075" name="Rectangle 3"/>
          <p:cNvSpPr>
            <a:spLocks noGrp="1" noChangeArrowheads="1"/>
          </p:cNvSpPr>
          <p:nvPr>
            <p:ph type="subTitle" idx="1"/>
          </p:nvPr>
        </p:nvSpPr>
        <p:spPr>
          <a:xfrm>
            <a:off x="349771" y="5028303"/>
            <a:ext cx="6400800" cy="457200"/>
          </a:xfrm>
        </p:spPr>
        <p:txBody>
          <a:bodyPr/>
          <a:lstStyle>
            <a:lvl1pPr marL="0" indent="0">
              <a:buFontTx/>
              <a:buNone/>
              <a:defRPr sz="1600">
                <a:latin typeface="Times New Roman" pitchFamily="18" charset="0"/>
              </a:defRPr>
            </a:lvl1pPr>
          </a:lstStyle>
          <a:p>
            <a:pPr lvl="0"/>
            <a:r>
              <a:rPr lang="zh-CN" altLang="en-US" noProof="0" smtClean="0"/>
              <a:t>单击此处编辑母版副标题样式</a:t>
            </a:r>
            <a:endParaRPr lang="en-US" altLang="zh-CN" noProof="0" smtClean="0"/>
          </a:p>
        </p:txBody>
      </p:sp>
      <p:sp>
        <p:nvSpPr>
          <p:cNvPr id="3076" name="Rectangle 4"/>
          <p:cNvSpPr>
            <a:spLocks noGrp="1" noChangeArrowheads="1"/>
          </p:cNvSpPr>
          <p:nvPr>
            <p:ph type="dt" sz="half" idx="2"/>
          </p:nvPr>
        </p:nvSpPr>
        <p:spPr>
          <a:xfrm>
            <a:off x="457200" y="6407150"/>
            <a:ext cx="2133600" cy="314325"/>
          </a:xfrm>
        </p:spPr>
        <p:txBody>
          <a:bodyPr/>
          <a:lstStyle>
            <a:lvl1pPr>
              <a:defRPr/>
            </a:lvl1pPr>
          </a:lstStyle>
          <a:p>
            <a:endParaRPr lang="en-US" altLang="zh-CN"/>
          </a:p>
        </p:txBody>
      </p:sp>
      <p:sp>
        <p:nvSpPr>
          <p:cNvPr id="3077" name="Rectangle 5"/>
          <p:cNvSpPr>
            <a:spLocks noGrp="1" noChangeArrowheads="1"/>
          </p:cNvSpPr>
          <p:nvPr>
            <p:ph type="ftr" sz="quarter" idx="3"/>
          </p:nvPr>
        </p:nvSpPr>
        <p:spPr>
          <a:xfrm>
            <a:off x="3124200" y="6407150"/>
            <a:ext cx="2895600" cy="314325"/>
          </a:xfrm>
        </p:spPr>
        <p:txBody>
          <a:bodyPr/>
          <a:lstStyle>
            <a:lvl1pPr>
              <a:defRPr/>
            </a:lvl1pPr>
          </a:lstStyle>
          <a:p>
            <a:endParaRPr lang="en-US" altLang="zh-CN"/>
          </a:p>
        </p:txBody>
      </p:sp>
      <p:sp>
        <p:nvSpPr>
          <p:cNvPr id="3078" name="Rectangle 6"/>
          <p:cNvSpPr>
            <a:spLocks noGrp="1" noChangeArrowheads="1"/>
          </p:cNvSpPr>
          <p:nvPr>
            <p:ph type="sldNum" sz="quarter" idx="4"/>
          </p:nvPr>
        </p:nvSpPr>
        <p:spPr>
          <a:xfrm>
            <a:off x="6553200" y="6407150"/>
            <a:ext cx="2133600" cy="314325"/>
          </a:xfrm>
        </p:spPr>
        <p:txBody>
          <a:bodyPr/>
          <a:lstStyle>
            <a:lvl1pPr>
              <a:defRPr/>
            </a:lvl1pPr>
          </a:lstStyle>
          <a:p>
            <a:fld id="{52025B5F-882A-4CC4-ACEA-59857776F2E6}" type="slidenum">
              <a:rPr lang="en-US" altLang="zh-CN"/>
              <a:pPr/>
              <a:t>‹#›</a:t>
            </a:fld>
            <a:endParaRPr lang="en-US" altLang="zh-CN"/>
          </a:p>
        </p:txBody>
      </p:sp>
      <p:grpSp>
        <p:nvGrpSpPr>
          <p:cNvPr id="3143" name="Group 71"/>
          <p:cNvGrpSpPr>
            <a:grpSpLocks/>
          </p:cNvGrpSpPr>
          <p:nvPr/>
        </p:nvGrpSpPr>
        <p:grpSpPr bwMode="auto">
          <a:xfrm>
            <a:off x="8077200" y="0"/>
            <a:ext cx="1076325" cy="6858000"/>
            <a:chOff x="5088" y="0"/>
            <a:chExt cx="678" cy="4320"/>
          </a:xfrm>
        </p:grpSpPr>
        <p:sp>
          <p:nvSpPr>
            <p:cNvPr id="3138" name="Freeform 66"/>
            <p:cNvSpPr>
              <a:spLocks/>
            </p:cNvSpPr>
            <p:nvPr userDrawn="1"/>
          </p:nvSpPr>
          <p:spPr bwMode="gray">
            <a:xfrm>
              <a:off x="5088" y="0"/>
              <a:ext cx="672" cy="702"/>
            </a:xfrm>
            <a:custGeom>
              <a:avLst/>
              <a:gdLst>
                <a:gd name="T0" fmla="*/ 0 w 672"/>
                <a:gd name="T1" fmla="*/ 432 h 720"/>
                <a:gd name="T2" fmla="*/ 288 w 672"/>
                <a:gd name="T3" fmla="*/ 0 h 720"/>
                <a:gd name="T4" fmla="*/ 672 w 672"/>
                <a:gd name="T5" fmla="*/ 0 h 720"/>
                <a:gd name="T6" fmla="*/ 672 w 672"/>
                <a:gd name="T7" fmla="*/ 720 h 720"/>
                <a:gd name="T8" fmla="*/ 0 w 672"/>
                <a:gd name="T9" fmla="*/ 432 h 720"/>
              </a:gdLst>
              <a:ahLst/>
              <a:cxnLst>
                <a:cxn ang="0">
                  <a:pos x="T0" y="T1"/>
                </a:cxn>
                <a:cxn ang="0">
                  <a:pos x="T2" y="T3"/>
                </a:cxn>
                <a:cxn ang="0">
                  <a:pos x="T4" y="T5"/>
                </a:cxn>
                <a:cxn ang="0">
                  <a:pos x="T6" y="T7"/>
                </a:cxn>
                <a:cxn ang="0">
                  <a:pos x="T8" y="T9"/>
                </a:cxn>
              </a:cxnLst>
              <a:rect l="0" t="0" r="r" b="b"/>
              <a:pathLst>
                <a:path w="672" h="720">
                  <a:moveTo>
                    <a:pt x="0" y="432"/>
                  </a:moveTo>
                  <a:cubicBezTo>
                    <a:pt x="186" y="216"/>
                    <a:pt x="288" y="0"/>
                    <a:pt x="288" y="0"/>
                  </a:cubicBezTo>
                  <a:lnTo>
                    <a:pt x="672" y="0"/>
                  </a:lnTo>
                  <a:lnTo>
                    <a:pt x="672" y="720"/>
                  </a:lnTo>
                  <a:cubicBezTo>
                    <a:pt x="672" y="720"/>
                    <a:pt x="384" y="516"/>
                    <a:pt x="0" y="432"/>
                  </a:cubicBezTo>
                  <a:close/>
                </a:path>
              </a:pathLst>
            </a:custGeom>
            <a:solidFill>
              <a:srgbClr val="E8E8E8"/>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39" name="Freeform 67"/>
            <p:cNvSpPr>
              <a:spLocks/>
            </p:cNvSpPr>
            <p:nvPr userDrawn="1"/>
          </p:nvSpPr>
          <p:spPr bwMode="gray">
            <a:xfrm>
              <a:off x="5602" y="3496"/>
              <a:ext cx="164" cy="824"/>
            </a:xfrm>
            <a:custGeom>
              <a:avLst/>
              <a:gdLst>
                <a:gd name="T0" fmla="*/ 206 w 212"/>
                <a:gd name="T1" fmla="*/ 0 h 824"/>
                <a:gd name="T2" fmla="*/ 0 w 212"/>
                <a:gd name="T3" fmla="*/ 82 h 824"/>
                <a:gd name="T4" fmla="*/ 168 w 212"/>
                <a:gd name="T5" fmla="*/ 824 h 824"/>
                <a:gd name="T6" fmla="*/ 212 w 212"/>
                <a:gd name="T7" fmla="*/ 822 h 824"/>
                <a:gd name="T8" fmla="*/ 206 w 212"/>
                <a:gd name="T9" fmla="*/ 0 h 824"/>
              </a:gdLst>
              <a:ahLst/>
              <a:cxnLst>
                <a:cxn ang="0">
                  <a:pos x="T0" y="T1"/>
                </a:cxn>
                <a:cxn ang="0">
                  <a:pos x="T2" y="T3"/>
                </a:cxn>
                <a:cxn ang="0">
                  <a:pos x="T4" y="T5"/>
                </a:cxn>
                <a:cxn ang="0">
                  <a:pos x="T6" y="T7"/>
                </a:cxn>
                <a:cxn ang="0">
                  <a:pos x="T8" y="T9"/>
                </a:cxn>
              </a:cxnLst>
              <a:rect l="0" t="0" r="r" b="b"/>
              <a:pathLst>
                <a:path w="212" h="824">
                  <a:moveTo>
                    <a:pt x="206" y="0"/>
                  </a:moveTo>
                  <a:cubicBezTo>
                    <a:pt x="104" y="54"/>
                    <a:pt x="0" y="82"/>
                    <a:pt x="0" y="82"/>
                  </a:cubicBezTo>
                  <a:cubicBezTo>
                    <a:pt x="0" y="82"/>
                    <a:pt x="148" y="378"/>
                    <a:pt x="168" y="824"/>
                  </a:cubicBezTo>
                  <a:lnTo>
                    <a:pt x="212" y="822"/>
                  </a:lnTo>
                  <a:cubicBezTo>
                    <a:pt x="212" y="822"/>
                    <a:pt x="209" y="411"/>
                    <a:pt x="206" y="0"/>
                  </a:cubicBezTo>
                  <a:close/>
                </a:path>
              </a:pathLst>
            </a:custGeom>
            <a:solidFill>
              <a:srgbClr val="E8E8E8"/>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3152" name="Rectangle 80"/>
          <p:cNvSpPr>
            <a:spLocks noChangeArrowheads="1"/>
          </p:cNvSpPr>
          <p:nvPr/>
        </p:nvSpPr>
        <p:spPr bwMode="gray">
          <a:xfrm>
            <a:off x="5495925" y="1333500"/>
            <a:ext cx="660400" cy="1025525"/>
          </a:xfrm>
          <a:prstGeom prst="rect">
            <a:avLst/>
          </a:prstGeom>
          <a:solidFill>
            <a:srgbClr val="FFFFFF">
              <a:alpha val="39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154" name="Rectangle 82"/>
          <p:cNvSpPr>
            <a:spLocks noChangeArrowheads="1"/>
          </p:cNvSpPr>
          <p:nvPr/>
        </p:nvSpPr>
        <p:spPr bwMode="gray">
          <a:xfrm>
            <a:off x="4457700" y="3495675"/>
            <a:ext cx="1012825" cy="1025525"/>
          </a:xfrm>
          <a:prstGeom prst="rect">
            <a:avLst/>
          </a:prstGeom>
          <a:solidFill>
            <a:srgbClr val="FFFFFF">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074" name="Rectangle 2"/>
          <p:cNvSpPr>
            <a:spLocks noGrp="1" noChangeArrowheads="1"/>
          </p:cNvSpPr>
          <p:nvPr>
            <p:ph type="ctrTitle"/>
          </p:nvPr>
        </p:nvSpPr>
        <p:spPr bwMode="gray">
          <a:xfrm>
            <a:off x="333375" y="1884363"/>
            <a:ext cx="8229600" cy="1470025"/>
          </a:xfrm>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4800"/>
            </a:lvl1pPr>
          </a:lstStyle>
          <a:p>
            <a:pPr lvl="0"/>
            <a:r>
              <a:rPr lang="zh-CN" altLang="en-US" noProof="0" smtClean="0"/>
              <a:t>单击此处编辑母版标题样式</a:t>
            </a:r>
            <a:endParaRPr lang="en-US" altLang="zh-CN" noProof="0" smtClean="0"/>
          </a:p>
        </p:txBody>
      </p:sp>
      <p:pic>
        <p:nvPicPr>
          <p:cNvPr id="3155" name="Picture 83" descr="water"/>
          <p:cNvPicPr>
            <a:picLocks noChangeAspect="1" noChangeArrowheads="1"/>
          </p:cNvPicPr>
          <p:nvPr/>
        </p:nvPicPr>
        <p:blipFill>
          <a:blip r:embed="rId2">
            <a:extLst>
              <a:ext uri="{28A0092B-C50C-407E-A947-70E740481C1C}">
                <a14:useLocalDpi xmlns:a14="http://schemas.microsoft.com/office/drawing/2010/main" val="0"/>
              </a:ext>
            </a:extLst>
          </a:blip>
          <a:srcRect l="22409" t="16374" b="27486"/>
          <a:stretch>
            <a:fillRect/>
          </a:stretch>
        </p:blipFill>
        <p:spPr bwMode="gray">
          <a:xfrm rot="393398">
            <a:off x="2667000" y="609600"/>
            <a:ext cx="2663825" cy="21971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CA481794-6622-4FDB-8A3D-53F2C195AE46}" type="slidenum">
              <a:rPr lang="en-US" altLang="zh-CN"/>
              <a:pPr/>
              <a:t>‹#›</a:t>
            </a:fld>
            <a:endParaRPr lang="en-US" altLang="zh-CN"/>
          </a:p>
        </p:txBody>
      </p:sp>
    </p:spTree>
    <p:extLst>
      <p:ext uri="{BB962C8B-B14F-4D97-AF65-F5344CB8AC3E}">
        <p14:creationId xmlns:p14="http://schemas.microsoft.com/office/powerpoint/2010/main" val="11694646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325438"/>
            <a:ext cx="2057400" cy="58007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325438"/>
            <a:ext cx="6019800" cy="58007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C4D751D6-629D-493A-9904-3D43B2DB3781}" type="slidenum">
              <a:rPr lang="en-US" altLang="zh-CN"/>
              <a:pPr/>
              <a:t>‹#›</a:t>
            </a:fld>
            <a:endParaRPr lang="en-US" altLang="zh-CN"/>
          </a:p>
        </p:txBody>
      </p:sp>
    </p:spTree>
    <p:extLst>
      <p:ext uri="{BB962C8B-B14F-4D97-AF65-F5344CB8AC3E}">
        <p14:creationId xmlns:p14="http://schemas.microsoft.com/office/powerpoint/2010/main" val="344801633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325438"/>
            <a:ext cx="8229600" cy="9271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600200"/>
            <a:ext cx="40386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457200" y="6245225"/>
            <a:ext cx="2133600" cy="476250"/>
          </a:xfrm>
        </p:spPr>
        <p:txBody>
          <a:bodyPr/>
          <a:lstStyle>
            <a:lvl1pPr>
              <a:defRPr/>
            </a:lvl1pPr>
          </a:lstStyle>
          <a:p>
            <a:endParaRPr lang="en-US" altLang="zh-CN"/>
          </a:p>
        </p:txBody>
      </p:sp>
      <p:sp>
        <p:nvSpPr>
          <p:cNvPr id="6" name="页脚占位符 5"/>
          <p:cNvSpPr>
            <a:spLocks noGrp="1"/>
          </p:cNvSpPr>
          <p:nvPr>
            <p:ph type="ftr" sz="quarter" idx="11"/>
          </p:nvPr>
        </p:nvSpPr>
        <p:spPr>
          <a:xfrm>
            <a:off x="3124200" y="6245225"/>
            <a:ext cx="2895600" cy="476250"/>
          </a:xfrm>
        </p:spPr>
        <p:txBody>
          <a:bodyPr/>
          <a:lstStyle>
            <a:lvl1pPr>
              <a:defRPr/>
            </a:lvl1pPr>
          </a:lstStyle>
          <a:p>
            <a:endParaRPr lang="en-US" altLang="zh-CN"/>
          </a:p>
        </p:txBody>
      </p:sp>
      <p:sp>
        <p:nvSpPr>
          <p:cNvPr id="7" name="灯片编号占位符 6"/>
          <p:cNvSpPr>
            <a:spLocks noGrp="1"/>
          </p:cNvSpPr>
          <p:nvPr>
            <p:ph type="sldNum" sz="quarter" idx="12"/>
          </p:nvPr>
        </p:nvSpPr>
        <p:spPr>
          <a:xfrm>
            <a:off x="6553200" y="6245225"/>
            <a:ext cx="2133600" cy="476250"/>
          </a:xfrm>
        </p:spPr>
        <p:txBody>
          <a:bodyPr/>
          <a:lstStyle>
            <a:lvl1pPr>
              <a:defRPr/>
            </a:lvl1pPr>
          </a:lstStyle>
          <a:p>
            <a:fld id="{0C351BB3-03B1-456C-B16A-018F1D82C917}" type="slidenum">
              <a:rPr lang="en-US" altLang="zh-CN"/>
              <a:pPr/>
              <a:t>‹#›</a:t>
            </a:fld>
            <a:endParaRPr lang="en-US" altLang="zh-CN"/>
          </a:p>
        </p:txBody>
      </p:sp>
    </p:spTree>
    <p:extLst>
      <p:ext uri="{BB962C8B-B14F-4D97-AF65-F5344CB8AC3E}">
        <p14:creationId xmlns:p14="http://schemas.microsoft.com/office/powerpoint/2010/main" val="603339940"/>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xOverObj" preserve="1">
  <p:cSld name="标题和文本在内容之上">
    <p:spTree>
      <p:nvGrpSpPr>
        <p:cNvPr id="1" name=""/>
        <p:cNvGrpSpPr/>
        <p:nvPr/>
      </p:nvGrpSpPr>
      <p:grpSpPr>
        <a:xfrm>
          <a:off x="0" y="0"/>
          <a:ext cx="0" cy="0"/>
          <a:chOff x="0" y="0"/>
          <a:chExt cx="0" cy="0"/>
        </a:xfrm>
      </p:grpSpPr>
      <p:sp>
        <p:nvSpPr>
          <p:cNvPr id="2" name="标题 1"/>
          <p:cNvSpPr>
            <a:spLocks noGrp="1"/>
          </p:cNvSpPr>
          <p:nvPr>
            <p:ph type="title"/>
          </p:nvPr>
        </p:nvSpPr>
        <p:spPr>
          <a:xfrm>
            <a:off x="457200" y="325438"/>
            <a:ext cx="8229600" cy="9271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600200"/>
            <a:ext cx="8229600" cy="21859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57200" y="3938588"/>
            <a:ext cx="8229600" cy="21875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457200" y="6245225"/>
            <a:ext cx="2133600" cy="476250"/>
          </a:xfrm>
        </p:spPr>
        <p:txBody>
          <a:bodyPr/>
          <a:lstStyle>
            <a:lvl1pPr>
              <a:defRPr/>
            </a:lvl1pPr>
          </a:lstStyle>
          <a:p>
            <a:endParaRPr lang="en-US" altLang="zh-CN"/>
          </a:p>
        </p:txBody>
      </p:sp>
      <p:sp>
        <p:nvSpPr>
          <p:cNvPr id="6" name="页脚占位符 5"/>
          <p:cNvSpPr>
            <a:spLocks noGrp="1"/>
          </p:cNvSpPr>
          <p:nvPr>
            <p:ph type="ftr" sz="quarter" idx="11"/>
          </p:nvPr>
        </p:nvSpPr>
        <p:spPr>
          <a:xfrm>
            <a:off x="3124200" y="6245225"/>
            <a:ext cx="2895600" cy="476250"/>
          </a:xfrm>
        </p:spPr>
        <p:txBody>
          <a:bodyPr/>
          <a:lstStyle>
            <a:lvl1pPr>
              <a:defRPr/>
            </a:lvl1pPr>
          </a:lstStyle>
          <a:p>
            <a:endParaRPr lang="en-US" altLang="zh-CN"/>
          </a:p>
        </p:txBody>
      </p:sp>
      <p:sp>
        <p:nvSpPr>
          <p:cNvPr id="7" name="灯片编号占位符 6"/>
          <p:cNvSpPr>
            <a:spLocks noGrp="1"/>
          </p:cNvSpPr>
          <p:nvPr>
            <p:ph type="sldNum" sz="quarter" idx="12"/>
          </p:nvPr>
        </p:nvSpPr>
        <p:spPr>
          <a:xfrm>
            <a:off x="6553200" y="6245225"/>
            <a:ext cx="2133600" cy="476250"/>
          </a:xfrm>
        </p:spPr>
        <p:txBody>
          <a:bodyPr/>
          <a:lstStyle>
            <a:lvl1pPr>
              <a:defRPr/>
            </a:lvl1pPr>
          </a:lstStyle>
          <a:p>
            <a:fld id="{EB42FC09-9375-4CA0-909A-6CA10ED8B3B6}" type="slidenum">
              <a:rPr lang="en-US" altLang="zh-CN"/>
              <a:pPr/>
              <a:t>‹#›</a:t>
            </a:fld>
            <a:endParaRPr lang="en-US" altLang="zh-CN"/>
          </a:p>
        </p:txBody>
      </p:sp>
    </p:spTree>
    <p:extLst>
      <p:ext uri="{BB962C8B-B14F-4D97-AF65-F5344CB8AC3E}">
        <p14:creationId xmlns:p14="http://schemas.microsoft.com/office/powerpoint/2010/main" val="247582200"/>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chart" preserve="1">
  <p:cSld name="标题和图表">
    <p:spTree>
      <p:nvGrpSpPr>
        <p:cNvPr id="1" name=""/>
        <p:cNvGrpSpPr/>
        <p:nvPr/>
      </p:nvGrpSpPr>
      <p:grpSpPr>
        <a:xfrm>
          <a:off x="0" y="0"/>
          <a:ext cx="0" cy="0"/>
          <a:chOff x="0" y="0"/>
          <a:chExt cx="0" cy="0"/>
        </a:xfrm>
      </p:grpSpPr>
      <p:sp>
        <p:nvSpPr>
          <p:cNvPr id="2" name="标题 1"/>
          <p:cNvSpPr>
            <a:spLocks noGrp="1"/>
          </p:cNvSpPr>
          <p:nvPr>
            <p:ph type="title"/>
          </p:nvPr>
        </p:nvSpPr>
        <p:spPr>
          <a:xfrm>
            <a:off x="457200" y="325438"/>
            <a:ext cx="8229600" cy="927100"/>
          </a:xfrm>
        </p:spPr>
        <p:txBody>
          <a:bodyPr/>
          <a:lstStyle/>
          <a:p>
            <a:r>
              <a:rPr lang="zh-CN" altLang="en-US" smtClean="0"/>
              <a:t>单击此处编辑母版标题样式</a:t>
            </a:r>
            <a:endParaRPr lang="zh-CN" altLang="en-US"/>
          </a:p>
        </p:txBody>
      </p:sp>
      <p:sp>
        <p:nvSpPr>
          <p:cNvPr id="3" name="图表占位符 2"/>
          <p:cNvSpPr>
            <a:spLocks noGrp="1"/>
          </p:cNvSpPr>
          <p:nvPr>
            <p:ph type="chart" idx="1"/>
          </p:nvPr>
        </p:nvSpPr>
        <p:spPr>
          <a:xfrm>
            <a:off x="457200" y="1600200"/>
            <a:ext cx="8229600" cy="4525963"/>
          </a:xfrm>
        </p:spPr>
        <p:txBody>
          <a:bodyPr/>
          <a:lstStyle/>
          <a:p>
            <a:r>
              <a:rPr lang="zh-CN" altLang="en-US" smtClean="0"/>
              <a:t>单击图标添加图表</a:t>
            </a:r>
            <a:endParaRPr lang="zh-CN" altLang="en-US"/>
          </a:p>
        </p:txBody>
      </p:sp>
      <p:sp>
        <p:nvSpPr>
          <p:cNvPr id="4" name="日期占位符 3"/>
          <p:cNvSpPr>
            <a:spLocks noGrp="1"/>
          </p:cNvSpPr>
          <p:nvPr>
            <p:ph type="dt" sz="half" idx="10"/>
          </p:nvPr>
        </p:nvSpPr>
        <p:spPr>
          <a:xfrm>
            <a:off x="457200" y="6245225"/>
            <a:ext cx="2133600" cy="476250"/>
          </a:xfrm>
        </p:spPr>
        <p:txBody>
          <a:bodyPr/>
          <a:lstStyle>
            <a:lvl1pPr>
              <a:defRPr/>
            </a:lvl1pPr>
          </a:lstStyle>
          <a:p>
            <a:endParaRPr lang="en-US" altLang="zh-CN"/>
          </a:p>
        </p:txBody>
      </p:sp>
      <p:sp>
        <p:nvSpPr>
          <p:cNvPr id="5" name="页脚占位符 4"/>
          <p:cNvSpPr>
            <a:spLocks noGrp="1"/>
          </p:cNvSpPr>
          <p:nvPr>
            <p:ph type="ftr" sz="quarter" idx="11"/>
          </p:nvPr>
        </p:nvSpPr>
        <p:spPr>
          <a:xfrm>
            <a:off x="3124200" y="6245225"/>
            <a:ext cx="2895600" cy="476250"/>
          </a:xfrm>
        </p:spPr>
        <p:txBody>
          <a:bodyPr/>
          <a:lstStyle>
            <a:lvl1pPr>
              <a:defRPr/>
            </a:lvl1pPr>
          </a:lstStyle>
          <a:p>
            <a:endParaRPr lang="en-US" altLang="zh-CN"/>
          </a:p>
        </p:txBody>
      </p:sp>
      <p:sp>
        <p:nvSpPr>
          <p:cNvPr id="6" name="灯片编号占位符 5"/>
          <p:cNvSpPr>
            <a:spLocks noGrp="1"/>
          </p:cNvSpPr>
          <p:nvPr>
            <p:ph type="sldNum" sz="quarter" idx="12"/>
          </p:nvPr>
        </p:nvSpPr>
        <p:spPr>
          <a:xfrm>
            <a:off x="6553200" y="6245225"/>
            <a:ext cx="2133600" cy="476250"/>
          </a:xfrm>
        </p:spPr>
        <p:txBody>
          <a:bodyPr/>
          <a:lstStyle>
            <a:lvl1pPr>
              <a:defRPr/>
            </a:lvl1pPr>
          </a:lstStyle>
          <a:p>
            <a:fld id="{A6A8DD16-1CF5-4202-BA93-6E36388082FC}" type="slidenum">
              <a:rPr lang="en-US" altLang="zh-CN"/>
              <a:pPr/>
              <a:t>‹#›</a:t>
            </a:fld>
            <a:endParaRPr lang="en-US" altLang="zh-CN"/>
          </a:p>
        </p:txBody>
      </p:sp>
    </p:spTree>
    <p:extLst>
      <p:ext uri="{BB962C8B-B14F-4D97-AF65-F5344CB8AC3E}">
        <p14:creationId xmlns:p14="http://schemas.microsoft.com/office/powerpoint/2010/main" val="33302692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lvl1pPr>
              <a:lnSpc>
                <a:spcPct val="110000"/>
              </a:lnSpc>
              <a:defRPr/>
            </a:lvl1pPr>
            <a:lvl2pPr>
              <a:lnSpc>
                <a:spcPct val="110000"/>
              </a:lnSpc>
              <a:defRPr/>
            </a:lvl2pPr>
            <a:lvl3pPr>
              <a:lnSpc>
                <a:spcPct val="110000"/>
              </a:lnSpc>
              <a:defRPr/>
            </a:lvl3pPr>
            <a:lvl4pPr>
              <a:lnSpc>
                <a:spcPct val="110000"/>
              </a:lnSpc>
              <a:defRPr/>
            </a:lvl4pPr>
            <a:lvl5pPr>
              <a:lnSpc>
                <a:spcPct val="110000"/>
              </a:lnSpc>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BA84CF16-3815-41A7-AE91-8064A8A1BF44}" type="slidenum">
              <a:rPr lang="en-US" altLang="zh-CN"/>
              <a:pPr/>
              <a:t>‹#›</a:t>
            </a:fld>
            <a:endParaRPr lang="en-US" altLang="zh-CN"/>
          </a:p>
        </p:txBody>
      </p:sp>
    </p:spTree>
    <p:extLst>
      <p:ext uri="{BB962C8B-B14F-4D97-AF65-F5344CB8AC3E}">
        <p14:creationId xmlns:p14="http://schemas.microsoft.com/office/powerpoint/2010/main" val="4741413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1C773EA8-7422-40C2-9CFB-01E309ED1BA9}" type="slidenum">
              <a:rPr lang="en-US" altLang="zh-CN"/>
              <a:pPr/>
              <a:t>‹#›</a:t>
            </a:fld>
            <a:endParaRPr lang="en-US" altLang="zh-CN"/>
          </a:p>
        </p:txBody>
      </p:sp>
    </p:spTree>
    <p:extLst>
      <p:ext uri="{BB962C8B-B14F-4D97-AF65-F5344CB8AC3E}">
        <p14:creationId xmlns:p14="http://schemas.microsoft.com/office/powerpoint/2010/main" val="300299424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B8FA6E47-1B84-485D-B71C-7AFDC9A7FAF1}" type="slidenum">
              <a:rPr lang="en-US" altLang="zh-CN"/>
              <a:pPr/>
              <a:t>‹#›</a:t>
            </a:fld>
            <a:endParaRPr lang="en-US" altLang="zh-CN"/>
          </a:p>
        </p:txBody>
      </p:sp>
    </p:spTree>
    <p:extLst>
      <p:ext uri="{BB962C8B-B14F-4D97-AF65-F5344CB8AC3E}">
        <p14:creationId xmlns:p14="http://schemas.microsoft.com/office/powerpoint/2010/main" val="370902103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p>
        </p:txBody>
      </p:sp>
      <p:sp>
        <p:nvSpPr>
          <p:cNvPr id="8" name="页脚占位符 7"/>
          <p:cNvSpPr>
            <a:spLocks noGrp="1"/>
          </p:cNvSpPr>
          <p:nvPr>
            <p:ph type="ftr" sz="quarter" idx="11"/>
          </p:nvPr>
        </p:nvSpPr>
        <p:spPr/>
        <p:txBody>
          <a:bodyPr/>
          <a:lstStyle>
            <a:lvl1pPr>
              <a:defRPr/>
            </a:lvl1pPr>
          </a:lstStyle>
          <a:p>
            <a:endParaRPr lang="en-US" altLang="zh-CN"/>
          </a:p>
        </p:txBody>
      </p:sp>
      <p:sp>
        <p:nvSpPr>
          <p:cNvPr id="9" name="灯片编号占位符 8"/>
          <p:cNvSpPr>
            <a:spLocks noGrp="1"/>
          </p:cNvSpPr>
          <p:nvPr>
            <p:ph type="sldNum" sz="quarter" idx="12"/>
          </p:nvPr>
        </p:nvSpPr>
        <p:spPr/>
        <p:txBody>
          <a:bodyPr/>
          <a:lstStyle>
            <a:lvl1pPr>
              <a:defRPr/>
            </a:lvl1pPr>
          </a:lstStyle>
          <a:p>
            <a:fld id="{F9225BB2-1B9D-4E2A-84E6-1CDAAB4EF63D}" type="slidenum">
              <a:rPr lang="en-US" altLang="zh-CN"/>
              <a:pPr/>
              <a:t>‹#›</a:t>
            </a:fld>
            <a:endParaRPr lang="en-US" altLang="zh-CN"/>
          </a:p>
        </p:txBody>
      </p:sp>
    </p:spTree>
    <p:extLst>
      <p:ext uri="{BB962C8B-B14F-4D97-AF65-F5344CB8AC3E}">
        <p14:creationId xmlns:p14="http://schemas.microsoft.com/office/powerpoint/2010/main" val="38587206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p>
        </p:txBody>
      </p:sp>
      <p:sp>
        <p:nvSpPr>
          <p:cNvPr id="4" name="页脚占位符 3"/>
          <p:cNvSpPr>
            <a:spLocks noGrp="1"/>
          </p:cNvSpPr>
          <p:nvPr>
            <p:ph type="ftr" sz="quarter" idx="11"/>
          </p:nvPr>
        </p:nvSpPr>
        <p:spPr/>
        <p:txBody>
          <a:bodyPr/>
          <a:lstStyle>
            <a:lvl1pPr>
              <a:defRPr/>
            </a:lvl1pPr>
          </a:lstStyle>
          <a:p>
            <a:endParaRPr lang="en-US" altLang="zh-CN"/>
          </a:p>
        </p:txBody>
      </p:sp>
      <p:sp>
        <p:nvSpPr>
          <p:cNvPr id="5" name="灯片编号占位符 4"/>
          <p:cNvSpPr>
            <a:spLocks noGrp="1"/>
          </p:cNvSpPr>
          <p:nvPr>
            <p:ph type="sldNum" sz="quarter" idx="12"/>
          </p:nvPr>
        </p:nvSpPr>
        <p:spPr/>
        <p:txBody>
          <a:bodyPr/>
          <a:lstStyle>
            <a:lvl1pPr>
              <a:defRPr/>
            </a:lvl1pPr>
          </a:lstStyle>
          <a:p>
            <a:fld id="{4E4B9060-D9C2-46CF-AAC3-B9F936D024F5}" type="slidenum">
              <a:rPr lang="en-US" altLang="zh-CN"/>
              <a:pPr/>
              <a:t>‹#›</a:t>
            </a:fld>
            <a:endParaRPr lang="en-US" altLang="zh-CN"/>
          </a:p>
        </p:txBody>
      </p:sp>
    </p:spTree>
    <p:extLst>
      <p:ext uri="{BB962C8B-B14F-4D97-AF65-F5344CB8AC3E}">
        <p14:creationId xmlns:p14="http://schemas.microsoft.com/office/powerpoint/2010/main" val="3261667400"/>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p>
        </p:txBody>
      </p:sp>
      <p:sp>
        <p:nvSpPr>
          <p:cNvPr id="3" name="页脚占位符 2"/>
          <p:cNvSpPr>
            <a:spLocks noGrp="1"/>
          </p:cNvSpPr>
          <p:nvPr>
            <p:ph type="ftr" sz="quarter" idx="11"/>
          </p:nvPr>
        </p:nvSpPr>
        <p:spPr/>
        <p:txBody>
          <a:bodyPr/>
          <a:lstStyle>
            <a:lvl1pPr>
              <a:defRPr/>
            </a:lvl1pPr>
          </a:lstStyle>
          <a:p>
            <a:endParaRPr lang="en-US" altLang="zh-CN"/>
          </a:p>
        </p:txBody>
      </p:sp>
      <p:sp>
        <p:nvSpPr>
          <p:cNvPr id="4" name="灯片编号占位符 3"/>
          <p:cNvSpPr>
            <a:spLocks noGrp="1"/>
          </p:cNvSpPr>
          <p:nvPr>
            <p:ph type="sldNum" sz="quarter" idx="12"/>
          </p:nvPr>
        </p:nvSpPr>
        <p:spPr/>
        <p:txBody>
          <a:bodyPr/>
          <a:lstStyle>
            <a:lvl1pPr>
              <a:defRPr/>
            </a:lvl1pPr>
          </a:lstStyle>
          <a:p>
            <a:fld id="{875E52F9-2F74-4A00-AB13-1437F4F88A16}" type="slidenum">
              <a:rPr lang="en-US" altLang="zh-CN"/>
              <a:pPr/>
              <a:t>‹#›</a:t>
            </a:fld>
            <a:endParaRPr lang="en-US" altLang="zh-CN"/>
          </a:p>
        </p:txBody>
      </p:sp>
    </p:spTree>
    <p:extLst>
      <p:ext uri="{BB962C8B-B14F-4D97-AF65-F5344CB8AC3E}">
        <p14:creationId xmlns:p14="http://schemas.microsoft.com/office/powerpoint/2010/main" val="393463354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55480805-7FB4-48B9-A2C9-4F9680E08CF2}" type="slidenum">
              <a:rPr lang="en-US" altLang="zh-CN"/>
              <a:pPr/>
              <a:t>‹#›</a:t>
            </a:fld>
            <a:endParaRPr lang="en-US" altLang="zh-CN"/>
          </a:p>
        </p:txBody>
      </p:sp>
    </p:spTree>
    <p:extLst>
      <p:ext uri="{BB962C8B-B14F-4D97-AF65-F5344CB8AC3E}">
        <p14:creationId xmlns:p14="http://schemas.microsoft.com/office/powerpoint/2010/main" val="2487022204"/>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856E25C3-62ED-4B72-AC04-13CA1F730C49}" type="slidenum">
              <a:rPr lang="en-US" altLang="zh-CN"/>
              <a:pPr/>
              <a:t>‹#›</a:t>
            </a:fld>
            <a:endParaRPr lang="en-US" altLang="zh-CN"/>
          </a:p>
        </p:txBody>
      </p:sp>
    </p:spTree>
    <p:extLst>
      <p:ext uri="{BB962C8B-B14F-4D97-AF65-F5344CB8AC3E}">
        <p14:creationId xmlns:p14="http://schemas.microsoft.com/office/powerpoint/2010/main" val="253164123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31" name="Freeform 7"/>
          <p:cNvSpPr>
            <a:spLocks/>
          </p:cNvSpPr>
          <p:nvPr/>
        </p:nvSpPr>
        <p:spPr bwMode="gray">
          <a:xfrm>
            <a:off x="-9525" y="-9525"/>
            <a:ext cx="9156700" cy="6872288"/>
          </a:xfrm>
          <a:custGeom>
            <a:avLst/>
            <a:gdLst>
              <a:gd name="T0" fmla="*/ 5766 w 5768"/>
              <a:gd name="T1" fmla="*/ 605 h 4329"/>
              <a:gd name="T2" fmla="*/ 5768 w 5768"/>
              <a:gd name="T3" fmla="*/ 4325 h 4329"/>
              <a:gd name="T4" fmla="*/ 1082 w 5768"/>
              <a:gd name="T5" fmla="*/ 4329 h 4329"/>
              <a:gd name="T6" fmla="*/ 13 w 5768"/>
              <a:gd name="T7" fmla="*/ 3351 h 4329"/>
              <a:gd name="T8" fmla="*/ 0 w 5768"/>
              <a:gd name="T9" fmla="*/ 0 h 4329"/>
              <a:gd name="T10" fmla="*/ 2428 w 5768"/>
              <a:gd name="T11" fmla="*/ 7 h 4329"/>
              <a:gd name="T12" fmla="*/ 5766 w 5768"/>
              <a:gd name="T13" fmla="*/ 605 h 4329"/>
            </a:gdLst>
            <a:ahLst/>
            <a:cxnLst>
              <a:cxn ang="0">
                <a:pos x="T0" y="T1"/>
              </a:cxn>
              <a:cxn ang="0">
                <a:pos x="T2" y="T3"/>
              </a:cxn>
              <a:cxn ang="0">
                <a:pos x="T4" y="T5"/>
              </a:cxn>
              <a:cxn ang="0">
                <a:pos x="T6" y="T7"/>
              </a:cxn>
              <a:cxn ang="0">
                <a:pos x="T8" y="T9"/>
              </a:cxn>
              <a:cxn ang="0">
                <a:pos x="T10" y="T11"/>
              </a:cxn>
              <a:cxn ang="0">
                <a:pos x="T12" y="T13"/>
              </a:cxn>
            </a:cxnLst>
            <a:rect l="0" t="0" r="r" b="b"/>
            <a:pathLst>
              <a:path w="5768" h="4329">
                <a:moveTo>
                  <a:pt x="5766" y="605"/>
                </a:moveTo>
                <a:cubicBezTo>
                  <a:pt x="5767" y="2464"/>
                  <a:pt x="5768" y="4325"/>
                  <a:pt x="5768" y="4325"/>
                </a:cubicBezTo>
                <a:lnTo>
                  <a:pt x="1082" y="4329"/>
                </a:lnTo>
                <a:cubicBezTo>
                  <a:pt x="318" y="3809"/>
                  <a:pt x="9" y="3349"/>
                  <a:pt x="13" y="3351"/>
                </a:cubicBezTo>
                <a:lnTo>
                  <a:pt x="0" y="0"/>
                </a:lnTo>
                <a:lnTo>
                  <a:pt x="2428" y="7"/>
                </a:lnTo>
                <a:cubicBezTo>
                  <a:pt x="2428" y="12"/>
                  <a:pt x="3096" y="401"/>
                  <a:pt x="5766" y="605"/>
                </a:cubicBezTo>
                <a:close/>
              </a:path>
            </a:pathLst>
          </a:custGeom>
          <a:gradFill rotWithShape="1">
            <a:gsLst>
              <a:gs pos="0">
                <a:schemeClr val="bg1">
                  <a:gamma/>
                  <a:tint val="3137"/>
                  <a:invGamma/>
                </a:schemeClr>
              </a:gs>
              <a:gs pos="100000">
                <a:schemeClr val="bg1">
                  <a:alpha val="70000"/>
                </a:schemeClr>
              </a:gs>
            </a:gsLst>
            <a:lin ang="27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33" name="Freeform 9"/>
          <p:cNvSpPr>
            <a:spLocks/>
          </p:cNvSpPr>
          <p:nvPr/>
        </p:nvSpPr>
        <p:spPr bwMode="gray">
          <a:xfrm>
            <a:off x="-4763" y="5500688"/>
            <a:ext cx="1441451" cy="1358900"/>
          </a:xfrm>
          <a:custGeom>
            <a:avLst/>
            <a:gdLst>
              <a:gd name="T0" fmla="*/ 0 w 1089"/>
              <a:gd name="T1" fmla="*/ 0 h 1100"/>
              <a:gd name="T2" fmla="*/ 0 w 1089"/>
              <a:gd name="T3" fmla="*/ 1100 h 1100"/>
              <a:gd name="T4" fmla="*/ 1089 w 1089"/>
              <a:gd name="T5" fmla="*/ 1100 h 1100"/>
              <a:gd name="T6" fmla="*/ 0 w 1089"/>
              <a:gd name="T7" fmla="*/ 0 h 1100"/>
            </a:gdLst>
            <a:ahLst/>
            <a:cxnLst>
              <a:cxn ang="0">
                <a:pos x="T0" y="T1"/>
              </a:cxn>
              <a:cxn ang="0">
                <a:pos x="T2" y="T3"/>
              </a:cxn>
              <a:cxn ang="0">
                <a:pos x="T4" y="T5"/>
              </a:cxn>
              <a:cxn ang="0">
                <a:pos x="T6" y="T7"/>
              </a:cxn>
            </a:cxnLst>
            <a:rect l="0" t="0" r="r" b="b"/>
            <a:pathLst>
              <a:path w="1089" h="1100">
                <a:moveTo>
                  <a:pt x="0" y="0"/>
                </a:moveTo>
                <a:cubicBezTo>
                  <a:pt x="0" y="550"/>
                  <a:pt x="0" y="1100"/>
                  <a:pt x="0" y="1100"/>
                </a:cubicBezTo>
                <a:lnTo>
                  <a:pt x="1089" y="1100"/>
                </a:lnTo>
                <a:cubicBezTo>
                  <a:pt x="1089" y="1100"/>
                  <a:pt x="596" y="865"/>
                  <a:pt x="0" y="0"/>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44" name="Line 20"/>
          <p:cNvSpPr>
            <a:spLocks noChangeShapeType="1"/>
          </p:cNvSpPr>
          <p:nvPr/>
        </p:nvSpPr>
        <p:spPr bwMode="gray">
          <a:xfrm>
            <a:off x="8591550" y="900113"/>
            <a:ext cx="0" cy="5975350"/>
          </a:xfrm>
          <a:prstGeom prst="line">
            <a:avLst/>
          </a:prstGeom>
          <a:noFill/>
          <a:ln w="9525">
            <a:solidFill>
              <a:srgbClr val="FFFFFF">
                <a:alpha val="50000"/>
              </a:srgbClr>
            </a:solidFill>
            <a:round/>
            <a:headEnd/>
            <a:tailEnd/>
          </a:ln>
          <a:effectLst>
            <a:outerShdw dist="17961" dir="2700000" algn="ctr" rotWithShape="0">
              <a:schemeClr val="accent2">
                <a:alpha val="35001"/>
              </a:schemeClr>
            </a:outerShdw>
          </a:effectLst>
          <a:extLst>
            <a:ext uri="{909E8E84-426E-40DD-AFC4-6F175D3DCCD1}">
              <a14:hiddenFill xmlns:a14="http://schemas.microsoft.com/office/drawing/2010/main">
                <a:noFill/>
              </a14:hiddenFill>
            </a:ext>
          </a:extLst>
        </p:spPr>
        <p:txBody>
          <a:bodyPr/>
          <a:lstStyle/>
          <a:p>
            <a:endParaRPr lang="zh-CN" altLang="en-US"/>
          </a:p>
        </p:txBody>
      </p:sp>
      <p:sp>
        <p:nvSpPr>
          <p:cNvPr id="1047" name="Line 23"/>
          <p:cNvSpPr>
            <a:spLocks noChangeShapeType="1"/>
          </p:cNvSpPr>
          <p:nvPr userDrawn="1"/>
        </p:nvSpPr>
        <p:spPr bwMode="gray">
          <a:xfrm rot="5400000">
            <a:off x="4560350" y="-3147574"/>
            <a:ext cx="36000" cy="9156700"/>
          </a:xfrm>
          <a:prstGeom prst="line">
            <a:avLst/>
          </a:prstGeom>
          <a:ln w="31750">
            <a:solidFill>
              <a:srgbClr val="FFC319"/>
            </a:solidFill>
            <a:headEnd/>
            <a:tailEnd/>
          </a:ln>
        </p:spPr>
        <p:style>
          <a:lnRef idx="1">
            <a:schemeClr val="accent1"/>
          </a:lnRef>
          <a:fillRef idx="0">
            <a:schemeClr val="accent1"/>
          </a:fillRef>
          <a:effectRef idx="0">
            <a:schemeClr val="accent1"/>
          </a:effectRef>
          <a:fontRef idx="minor">
            <a:schemeClr val="tx1"/>
          </a:fontRef>
        </p:style>
        <p:txBody>
          <a:bodyPr/>
          <a:lstStyle/>
          <a:p>
            <a:endParaRPr lang="zh-CN" altLang="en-US"/>
          </a:p>
        </p:txBody>
      </p:sp>
      <p:sp>
        <p:nvSpPr>
          <p:cNvPr id="1052" name="Rectangle 28"/>
          <p:cNvSpPr>
            <a:spLocks noChangeArrowheads="1"/>
          </p:cNvSpPr>
          <p:nvPr/>
        </p:nvSpPr>
        <p:spPr bwMode="gray">
          <a:xfrm>
            <a:off x="4005263" y="2692400"/>
            <a:ext cx="1128712" cy="1079500"/>
          </a:xfrm>
          <a:prstGeom prst="rect">
            <a:avLst/>
          </a:prstGeom>
          <a:solidFill>
            <a:srgbClr val="FFFFFF">
              <a:alpha val="25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3" name="Rectangle 29"/>
          <p:cNvSpPr>
            <a:spLocks noChangeArrowheads="1"/>
          </p:cNvSpPr>
          <p:nvPr/>
        </p:nvSpPr>
        <p:spPr bwMode="gray">
          <a:xfrm>
            <a:off x="7459663" y="4937125"/>
            <a:ext cx="1120775" cy="1079500"/>
          </a:xfrm>
          <a:prstGeom prst="rect">
            <a:avLst/>
          </a:prstGeom>
          <a:solidFill>
            <a:srgbClr val="FFFFFF">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4" name="Rectangle 30"/>
          <p:cNvSpPr>
            <a:spLocks noChangeArrowheads="1"/>
          </p:cNvSpPr>
          <p:nvPr/>
        </p:nvSpPr>
        <p:spPr bwMode="gray">
          <a:xfrm>
            <a:off x="549275" y="3808413"/>
            <a:ext cx="1128713" cy="1079500"/>
          </a:xfrm>
          <a:prstGeom prst="rect">
            <a:avLst/>
          </a:prstGeom>
          <a:solidFill>
            <a:srgbClr val="FFFFFF">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5" name="Rectangle 31"/>
          <p:cNvSpPr>
            <a:spLocks noChangeArrowheads="1"/>
          </p:cNvSpPr>
          <p:nvPr/>
        </p:nvSpPr>
        <p:spPr bwMode="gray">
          <a:xfrm>
            <a:off x="6307138" y="6064250"/>
            <a:ext cx="1128712" cy="796925"/>
          </a:xfrm>
          <a:prstGeom prst="rect">
            <a:avLst/>
          </a:prstGeom>
          <a:solidFill>
            <a:srgbClr val="FFFFFF">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6" name="Rectangle 32"/>
          <p:cNvSpPr>
            <a:spLocks noChangeArrowheads="1"/>
          </p:cNvSpPr>
          <p:nvPr/>
        </p:nvSpPr>
        <p:spPr bwMode="gray">
          <a:xfrm>
            <a:off x="2846388" y="0"/>
            <a:ext cx="1128712" cy="404813"/>
          </a:xfrm>
          <a:prstGeom prst="rect">
            <a:avLst/>
          </a:prstGeom>
          <a:solidFill>
            <a:srgbClr val="FFFFFF">
              <a:alpha val="39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7" name="Rectangle 33"/>
          <p:cNvSpPr>
            <a:spLocks noChangeArrowheads="1"/>
          </p:cNvSpPr>
          <p:nvPr/>
        </p:nvSpPr>
        <p:spPr bwMode="gray">
          <a:xfrm>
            <a:off x="2852738" y="4938713"/>
            <a:ext cx="1120775" cy="1079500"/>
          </a:xfrm>
          <a:prstGeom prst="rect">
            <a:avLst/>
          </a:prstGeom>
          <a:solidFill>
            <a:srgbClr val="FFFFFF">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8" name="Rectangle 34"/>
          <p:cNvSpPr>
            <a:spLocks noChangeArrowheads="1"/>
          </p:cNvSpPr>
          <p:nvPr/>
        </p:nvSpPr>
        <p:spPr bwMode="gray">
          <a:xfrm>
            <a:off x="6300788" y="1566863"/>
            <a:ext cx="1120775" cy="1079500"/>
          </a:xfrm>
          <a:prstGeom prst="rect">
            <a:avLst/>
          </a:prstGeom>
          <a:solidFill>
            <a:srgbClr val="FFFFFF">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 name="Rectangle 3"/>
          <p:cNvSpPr>
            <a:spLocks noGrp="1" noChangeArrowheads="1"/>
          </p:cNvSpPr>
          <p:nvPr>
            <p:ph type="body" idx="1"/>
          </p:nvPr>
        </p:nvSpPr>
        <p:spPr bwMode="gray">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altLang="zh-CN" dirty="0" smtClean="0"/>
          </a:p>
        </p:txBody>
      </p:sp>
      <p:sp>
        <p:nvSpPr>
          <p:cNvPr id="1028" name="Rectangle 4"/>
          <p:cNvSpPr>
            <a:spLocks noGrp="1" noChangeArrowheads="1"/>
          </p:cNvSpPr>
          <p:nvPr>
            <p:ph type="dt" sz="half" idx="2"/>
          </p:nvPr>
        </p:nvSpPr>
        <p:spPr bwMode="gray">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ea typeface="宋体" charset="-122"/>
              </a:defRPr>
            </a:lvl1pPr>
          </a:lstStyle>
          <a:p>
            <a:endParaRPr lang="en-US" altLang="zh-CN"/>
          </a:p>
        </p:txBody>
      </p:sp>
      <p:sp>
        <p:nvSpPr>
          <p:cNvPr id="1029" name="Rectangle 5"/>
          <p:cNvSpPr>
            <a:spLocks noGrp="1" noChangeArrowheads="1"/>
          </p:cNvSpPr>
          <p:nvPr>
            <p:ph type="ftr" sz="quarter" idx="3"/>
          </p:nvPr>
        </p:nvSpPr>
        <p:spPr bwMode="gray">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ea typeface="宋体" charset="-122"/>
              </a:defRPr>
            </a:lvl1pPr>
          </a:lstStyle>
          <a:p>
            <a:endParaRPr lang="en-US" altLang="zh-CN"/>
          </a:p>
        </p:txBody>
      </p:sp>
      <p:sp>
        <p:nvSpPr>
          <p:cNvPr id="1030" name="Rectangle 6"/>
          <p:cNvSpPr>
            <a:spLocks noGrp="1" noChangeArrowheads="1"/>
          </p:cNvSpPr>
          <p:nvPr>
            <p:ph type="sldNum" sz="quarter" idx="4"/>
          </p:nvPr>
        </p:nvSpPr>
        <p:spPr bwMode="gray">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ea typeface="宋体" charset="-122"/>
              </a:defRPr>
            </a:lvl1pPr>
          </a:lstStyle>
          <a:p>
            <a:fld id="{63808047-03A9-4ABB-A726-632DD2B29F84}" type="slidenum">
              <a:rPr lang="en-US" altLang="zh-CN"/>
              <a:pPr/>
              <a:t>‹#›</a:t>
            </a:fld>
            <a:endParaRPr lang="en-US" altLang="zh-CN"/>
          </a:p>
        </p:txBody>
      </p:sp>
      <p:sp>
        <p:nvSpPr>
          <p:cNvPr id="1060" name="Freeform 36"/>
          <p:cNvSpPr>
            <a:spLocks/>
          </p:cNvSpPr>
          <p:nvPr/>
        </p:nvSpPr>
        <p:spPr bwMode="gray">
          <a:xfrm>
            <a:off x="4041775" y="0"/>
            <a:ext cx="5105400" cy="739775"/>
          </a:xfrm>
          <a:custGeom>
            <a:avLst/>
            <a:gdLst>
              <a:gd name="T0" fmla="*/ 3130 w 3130"/>
              <a:gd name="T1" fmla="*/ 453 h 453"/>
              <a:gd name="T2" fmla="*/ 3130 w 3130"/>
              <a:gd name="T3" fmla="*/ 0 h 453"/>
              <a:gd name="T4" fmla="*/ 0 w 3130"/>
              <a:gd name="T5" fmla="*/ 0 h 453"/>
              <a:gd name="T6" fmla="*/ 3130 w 3130"/>
              <a:gd name="T7" fmla="*/ 453 h 453"/>
            </a:gdLst>
            <a:ahLst/>
            <a:cxnLst>
              <a:cxn ang="0">
                <a:pos x="T0" y="T1"/>
              </a:cxn>
              <a:cxn ang="0">
                <a:pos x="T2" y="T3"/>
              </a:cxn>
              <a:cxn ang="0">
                <a:pos x="T4" y="T5"/>
              </a:cxn>
              <a:cxn ang="0">
                <a:pos x="T6" y="T7"/>
              </a:cxn>
            </a:cxnLst>
            <a:rect l="0" t="0" r="r" b="b"/>
            <a:pathLst>
              <a:path w="3130" h="453">
                <a:moveTo>
                  <a:pt x="3130" y="453"/>
                </a:moveTo>
                <a:cubicBezTo>
                  <a:pt x="3130" y="226"/>
                  <a:pt x="3130" y="0"/>
                  <a:pt x="3130" y="0"/>
                </a:cubicBezTo>
                <a:lnTo>
                  <a:pt x="0" y="0"/>
                </a:lnTo>
                <a:cubicBezTo>
                  <a:pt x="0" y="0"/>
                  <a:pt x="1298" y="389"/>
                  <a:pt x="3130" y="453"/>
                </a:cubicBezTo>
                <a:close/>
              </a:path>
            </a:pathLst>
          </a:custGeom>
          <a:solidFill>
            <a:schemeClr va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26" name="Rectangle 2"/>
          <p:cNvSpPr>
            <a:spLocks noGrp="1" noChangeArrowheads="1"/>
          </p:cNvSpPr>
          <p:nvPr>
            <p:ph type="title"/>
          </p:nvPr>
        </p:nvSpPr>
        <p:spPr bwMode="black">
          <a:xfrm>
            <a:off x="457200" y="325438"/>
            <a:ext cx="8229600" cy="927100"/>
          </a:xfrm>
          <a:prstGeom prst="rect">
            <a:avLst/>
          </a:prstGeom>
          <a:noFill/>
          <a:ln>
            <a:noFill/>
          </a:ln>
          <a:effectLst>
            <a:outerShdw dist="35921" dir="2700000" algn="ctr" rotWithShape="0">
              <a:srgbClr val="FFFFFF"/>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endParaRPr lang="en-US" altLang="zh-CN" smtClean="0"/>
          </a:p>
        </p:txBody>
      </p:sp>
      <p:pic>
        <p:nvPicPr>
          <p:cNvPr id="1061" name="Picture 37" descr="water"/>
          <p:cNvPicPr>
            <a:picLocks noChangeAspect="1" noChangeArrowheads="1"/>
          </p:cNvPicPr>
          <p:nvPr/>
        </p:nvPicPr>
        <p:blipFill>
          <a:blip r:embed="rId16">
            <a:extLst>
              <a:ext uri="{28A0092B-C50C-407E-A947-70E740481C1C}">
                <a14:useLocalDpi xmlns:a14="http://schemas.microsoft.com/office/drawing/2010/main" val="0"/>
              </a:ext>
            </a:extLst>
          </a:blip>
          <a:srcRect l="22409" t="16374" b="27486"/>
          <a:stretch>
            <a:fillRect/>
          </a:stretch>
        </p:blipFill>
        <p:spPr bwMode="gray">
          <a:xfrm rot="786797">
            <a:off x="6629400" y="-381000"/>
            <a:ext cx="2417763" cy="1995488"/>
          </a:xfrm>
          <a:prstGeom prst="rect">
            <a:avLst/>
          </a:prstGeom>
          <a:noFill/>
          <a:extLst>
            <a:ext uri="{909E8E84-426E-40DD-AFC4-6F175D3DCCD1}">
              <a14:hiddenFill xmlns:a14="http://schemas.microsoft.com/office/drawing/2010/main">
                <a:solidFill>
                  <a:srgbClr val="FFFFFF"/>
                </a:solidFill>
              </a14:hiddenFill>
            </a:ext>
          </a:extLst>
        </p:spPr>
      </p:pic>
      <p:pic>
        <p:nvPicPr>
          <p:cNvPr id="1062" name="Picture 38" descr="3"/>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gray">
          <a:xfrm rot="20740733" flipH="1">
            <a:off x="49213" y="5726113"/>
            <a:ext cx="1223962" cy="1371600"/>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iming>
    <p:tnLst>
      <p:par>
        <p:cTn id="1" dur="indefinite" restart="never" nodeType="tmRoot"/>
      </p:par>
    </p:tnLst>
  </p:timing>
  <p:txStyles>
    <p:titleStyle>
      <a:lvl1pPr algn="l" rtl="0" eaLnBrk="1" fontAlgn="base" hangingPunct="1">
        <a:spcBef>
          <a:spcPct val="0"/>
        </a:spcBef>
        <a:spcAft>
          <a:spcPct val="0"/>
        </a:spcAft>
        <a:defRPr sz="4000" b="1">
          <a:solidFill>
            <a:schemeClr val="tx2"/>
          </a:solidFill>
          <a:latin typeface="隶书" pitchFamily="49" charset="-122"/>
          <a:ea typeface="隶书" pitchFamily="49" charset="-122"/>
          <a:cs typeface="+mj-cs"/>
        </a:defRPr>
      </a:lvl1pPr>
      <a:lvl2pPr algn="l" rtl="0" eaLnBrk="1" fontAlgn="base" hangingPunct="1">
        <a:spcBef>
          <a:spcPct val="0"/>
        </a:spcBef>
        <a:spcAft>
          <a:spcPct val="0"/>
        </a:spcAft>
        <a:defRPr sz="4400" b="1">
          <a:solidFill>
            <a:schemeClr val="tx2"/>
          </a:solidFill>
          <a:latin typeface="Arial" charset="0"/>
        </a:defRPr>
      </a:lvl2pPr>
      <a:lvl3pPr algn="l" rtl="0" eaLnBrk="1" fontAlgn="base" hangingPunct="1">
        <a:spcBef>
          <a:spcPct val="0"/>
        </a:spcBef>
        <a:spcAft>
          <a:spcPct val="0"/>
        </a:spcAft>
        <a:defRPr sz="4400" b="1">
          <a:solidFill>
            <a:schemeClr val="tx2"/>
          </a:solidFill>
          <a:latin typeface="Arial" charset="0"/>
        </a:defRPr>
      </a:lvl3pPr>
      <a:lvl4pPr algn="l" rtl="0" eaLnBrk="1" fontAlgn="base" hangingPunct="1">
        <a:spcBef>
          <a:spcPct val="0"/>
        </a:spcBef>
        <a:spcAft>
          <a:spcPct val="0"/>
        </a:spcAft>
        <a:defRPr sz="4400" b="1">
          <a:solidFill>
            <a:schemeClr val="tx2"/>
          </a:solidFill>
          <a:latin typeface="Arial" charset="0"/>
        </a:defRPr>
      </a:lvl4pPr>
      <a:lvl5pPr algn="l" rtl="0" eaLnBrk="1" fontAlgn="base" hangingPunct="1">
        <a:spcBef>
          <a:spcPct val="0"/>
        </a:spcBef>
        <a:spcAft>
          <a:spcPct val="0"/>
        </a:spcAft>
        <a:defRPr sz="4400" b="1">
          <a:solidFill>
            <a:schemeClr val="tx2"/>
          </a:solidFill>
          <a:latin typeface="Arial" charset="0"/>
        </a:defRPr>
      </a:lvl5pPr>
      <a:lvl6pPr marL="457200" algn="l" rtl="0" eaLnBrk="1" fontAlgn="base" hangingPunct="1">
        <a:spcBef>
          <a:spcPct val="0"/>
        </a:spcBef>
        <a:spcAft>
          <a:spcPct val="0"/>
        </a:spcAft>
        <a:defRPr sz="4400" b="1">
          <a:solidFill>
            <a:schemeClr val="tx2"/>
          </a:solidFill>
          <a:latin typeface="Arial" charset="0"/>
        </a:defRPr>
      </a:lvl6pPr>
      <a:lvl7pPr marL="914400" algn="l" rtl="0" eaLnBrk="1" fontAlgn="base" hangingPunct="1">
        <a:spcBef>
          <a:spcPct val="0"/>
        </a:spcBef>
        <a:spcAft>
          <a:spcPct val="0"/>
        </a:spcAft>
        <a:defRPr sz="4400" b="1">
          <a:solidFill>
            <a:schemeClr val="tx2"/>
          </a:solidFill>
          <a:latin typeface="Arial" charset="0"/>
        </a:defRPr>
      </a:lvl7pPr>
      <a:lvl8pPr marL="1371600" algn="l" rtl="0" eaLnBrk="1" fontAlgn="base" hangingPunct="1">
        <a:spcBef>
          <a:spcPct val="0"/>
        </a:spcBef>
        <a:spcAft>
          <a:spcPct val="0"/>
        </a:spcAft>
        <a:defRPr sz="4400" b="1">
          <a:solidFill>
            <a:schemeClr val="tx2"/>
          </a:solidFill>
          <a:latin typeface="Arial" charset="0"/>
        </a:defRPr>
      </a:lvl8pPr>
      <a:lvl9pPr marL="1828800" algn="l" rtl="0" eaLnBrk="1" fontAlgn="base" hangingPunct="1">
        <a:spcBef>
          <a:spcPct val="0"/>
        </a:spcBef>
        <a:spcAft>
          <a:spcPct val="0"/>
        </a:spcAft>
        <a:defRPr sz="4400" b="1">
          <a:solidFill>
            <a:schemeClr val="tx2"/>
          </a:solidFill>
          <a:latin typeface="Arial" charset="0"/>
        </a:defRPr>
      </a:lvl9pPr>
    </p:titleStyle>
    <p:bodyStyle>
      <a:lvl1pPr marL="342900" indent="-342900" algn="l" rtl="0" eaLnBrk="1" fontAlgn="base" hangingPunct="1">
        <a:lnSpc>
          <a:spcPct val="110000"/>
        </a:lnSpc>
        <a:spcBef>
          <a:spcPct val="20000"/>
        </a:spcBef>
        <a:spcAft>
          <a:spcPct val="0"/>
        </a:spcAft>
        <a:buChar char="•"/>
        <a:defRPr sz="2800">
          <a:solidFill>
            <a:schemeClr val="tx1"/>
          </a:solidFill>
          <a:latin typeface="楷体" pitchFamily="49" charset="-122"/>
          <a:ea typeface="楷体" pitchFamily="49" charset="-122"/>
          <a:cs typeface="+mn-cs"/>
        </a:defRPr>
      </a:lvl1pPr>
      <a:lvl2pPr marL="742950" indent="-285750" algn="l" rtl="0" eaLnBrk="1" fontAlgn="base" hangingPunct="1">
        <a:lnSpc>
          <a:spcPct val="110000"/>
        </a:lnSpc>
        <a:spcBef>
          <a:spcPct val="20000"/>
        </a:spcBef>
        <a:spcAft>
          <a:spcPct val="0"/>
        </a:spcAft>
        <a:buChar char="–"/>
        <a:defRPr sz="2800">
          <a:solidFill>
            <a:schemeClr val="tx1"/>
          </a:solidFill>
          <a:latin typeface="楷体" pitchFamily="49" charset="-122"/>
          <a:ea typeface="楷体" pitchFamily="49" charset="-122"/>
        </a:defRPr>
      </a:lvl2pPr>
      <a:lvl3pPr marL="1143000" indent="-228600" algn="l" rtl="0" eaLnBrk="1" fontAlgn="base" hangingPunct="1">
        <a:lnSpc>
          <a:spcPct val="110000"/>
        </a:lnSpc>
        <a:spcBef>
          <a:spcPct val="20000"/>
        </a:spcBef>
        <a:spcAft>
          <a:spcPct val="0"/>
        </a:spcAft>
        <a:buChar char="•"/>
        <a:defRPr sz="2800">
          <a:solidFill>
            <a:schemeClr val="tx1"/>
          </a:solidFill>
          <a:latin typeface="楷体" pitchFamily="49" charset="-122"/>
          <a:ea typeface="楷体" pitchFamily="49" charset="-122"/>
        </a:defRPr>
      </a:lvl3pPr>
      <a:lvl4pPr marL="1600200" indent="-228600" algn="l" rtl="0" eaLnBrk="1" fontAlgn="base" hangingPunct="1">
        <a:lnSpc>
          <a:spcPct val="110000"/>
        </a:lnSpc>
        <a:spcBef>
          <a:spcPct val="20000"/>
        </a:spcBef>
        <a:spcAft>
          <a:spcPct val="0"/>
        </a:spcAft>
        <a:buChar char="–"/>
        <a:defRPr sz="2800">
          <a:solidFill>
            <a:schemeClr val="tx1"/>
          </a:solidFill>
          <a:latin typeface="楷体" pitchFamily="49" charset="-122"/>
          <a:ea typeface="楷体" pitchFamily="49" charset="-122"/>
        </a:defRPr>
      </a:lvl4pPr>
      <a:lvl5pPr marL="2057400" indent="-228600" algn="l" rtl="0" eaLnBrk="1" fontAlgn="base" hangingPunct="1">
        <a:lnSpc>
          <a:spcPct val="110000"/>
        </a:lnSpc>
        <a:spcBef>
          <a:spcPct val="20000"/>
        </a:spcBef>
        <a:spcAft>
          <a:spcPct val="0"/>
        </a:spcAft>
        <a:buChar char="»"/>
        <a:defRPr sz="2800">
          <a:solidFill>
            <a:schemeClr val="tx1"/>
          </a:solidFill>
          <a:latin typeface="楷体" pitchFamily="49" charset="-122"/>
          <a:ea typeface="楷体" pitchFamily="49" charset="-122"/>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hyperlink" Target="http://www.126.com/" TargetMode="External"/><Relationship Id="rId2" Type="http://schemas.openxmlformats.org/officeDocument/2006/relationships/hyperlink" Target="http://www.21cn.com/" TargetMode="External"/><Relationship Id="rId1" Type="http://schemas.openxmlformats.org/officeDocument/2006/relationships/slideLayout" Target="../slideLayouts/slideLayout13.xml"/><Relationship Id="rId4" Type="http://schemas.openxmlformats.org/officeDocument/2006/relationships/hyperlink" Target="http://www.163.com/"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mailto:lpstone@126.com" TargetMode="Externa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bwMode="black">
          <a:xfrm>
            <a:off x="179512" y="1844824"/>
            <a:ext cx="6431632" cy="2088232"/>
          </a:xfrm>
          <a:effectLst>
            <a:outerShdw blurRad="50800" dist="38100" dir="13500000" algn="br" rotWithShape="0">
              <a:prstClr val="black">
                <a:alpha val="40000"/>
              </a:prstClr>
            </a:outerShdw>
          </a:effectLst>
        </p:spPr>
        <p:txBody>
          <a:bodyPr/>
          <a:lstStyle/>
          <a:p>
            <a:r>
              <a:rPr lang="zh-CN" altLang="zh-CN" sz="400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隶书" pitchFamily="49" charset="-122"/>
                <a:ea typeface="隶书" pitchFamily="49" charset="-122"/>
              </a:rPr>
              <a:t>计算机应用基础实例</a:t>
            </a:r>
            <a:r>
              <a:rPr lang="zh-CN" altLang="zh-CN" sz="400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隶书" pitchFamily="49" charset="-122"/>
                <a:ea typeface="隶书" pitchFamily="49" charset="-122"/>
              </a:rPr>
              <a:t>教程</a:t>
            </a:r>
            <a:r>
              <a:rPr lang="en-US" altLang="zh-CN" sz="400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隶书" pitchFamily="49" charset="-122"/>
                <a:ea typeface="隶书" pitchFamily="49" charset="-122"/>
              </a:rPr>
              <a:t/>
            </a:r>
            <a:br>
              <a:rPr lang="en-US" altLang="zh-CN" sz="400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隶书" pitchFamily="49" charset="-122"/>
                <a:ea typeface="隶书" pitchFamily="49" charset="-122"/>
              </a:rPr>
            </a:br>
            <a:r>
              <a:rPr lang="zh-CN" altLang="zh-CN" sz="400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隶书" pitchFamily="49" charset="-122"/>
                <a:ea typeface="隶书" pitchFamily="49" charset="-122"/>
              </a:rPr>
              <a:t>（</a:t>
            </a:r>
            <a:r>
              <a:rPr lang="en-US" altLang="zh-CN" sz="400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隶书" pitchFamily="49" charset="-122"/>
                <a:ea typeface="隶书" pitchFamily="49" charset="-122"/>
              </a:rPr>
              <a:t>Windows 7+Office 2010</a:t>
            </a:r>
            <a:r>
              <a:rPr lang="zh-CN" altLang="zh-CN" sz="400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隶书" pitchFamily="49" charset="-122"/>
                <a:ea typeface="隶书" pitchFamily="49" charset="-122"/>
              </a:rPr>
              <a:t>）</a:t>
            </a:r>
            <a:endParaRPr lang="en-US" altLang="zh-CN" sz="400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隶书" pitchFamily="49" charset="-122"/>
              <a:ea typeface="隶书" pitchFamily="49" charset="-122"/>
            </a:endParaRPr>
          </a:p>
        </p:txBody>
      </p:sp>
      <p:sp>
        <p:nvSpPr>
          <p:cNvPr id="2051" name="Rectangle 3"/>
          <p:cNvSpPr>
            <a:spLocks noGrp="1" noChangeArrowheads="1"/>
          </p:cNvSpPr>
          <p:nvPr>
            <p:ph type="subTitle" idx="1"/>
          </p:nvPr>
        </p:nvSpPr>
        <p:spPr>
          <a:xfrm>
            <a:off x="683568" y="4509120"/>
            <a:ext cx="6400800" cy="457200"/>
          </a:xfrm>
        </p:spPr>
        <p:txBody>
          <a:bodyPr/>
          <a:lstStyle/>
          <a:p>
            <a:r>
              <a:rPr lang="zh-CN" altLang="en-US" sz="2800" b="1" dirty="0" smtClean="0">
                <a:latin typeface="楷体" pitchFamily="49" charset="-122"/>
                <a:ea typeface="楷体" pitchFamily="49" charset="-122"/>
              </a:rPr>
              <a:t>第</a:t>
            </a:r>
            <a:r>
              <a:rPr lang="en-US" altLang="zh-CN" sz="2800" b="1" dirty="0" smtClean="0">
                <a:latin typeface="楷体" pitchFamily="49" charset="-122"/>
                <a:ea typeface="楷体" pitchFamily="49" charset="-122"/>
              </a:rPr>
              <a:t>6</a:t>
            </a:r>
            <a:r>
              <a:rPr lang="zh-CN" altLang="en-US" sz="2800" b="1" dirty="0" smtClean="0">
                <a:latin typeface="楷体" pitchFamily="49" charset="-122"/>
                <a:ea typeface="楷体" pitchFamily="49" charset="-122"/>
              </a:rPr>
              <a:t>章　</a:t>
            </a:r>
            <a:r>
              <a:rPr lang="en-US" altLang="zh-CN" sz="2800" b="1" dirty="0" smtClean="0">
                <a:latin typeface="楷体" pitchFamily="49" charset="-122"/>
                <a:ea typeface="楷体" pitchFamily="49" charset="-122"/>
              </a:rPr>
              <a:t>Internet</a:t>
            </a:r>
            <a:r>
              <a:rPr lang="zh-CN" altLang="en-US" sz="2800" b="1" dirty="0" smtClean="0">
                <a:latin typeface="楷体" pitchFamily="49" charset="-122"/>
                <a:ea typeface="楷体" pitchFamily="49" charset="-122"/>
              </a:rPr>
              <a:t>基础</a:t>
            </a:r>
            <a:endParaRPr lang="en-US" altLang="zh-CN" sz="2800" b="1" dirty="0">
              <a:latin typeface="楷体" pitchFamily="49" charset="-122"/>
              <a:ea typeface="楷体" pitchFamily="49"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lstStyle/>
          <a:p>
            <a:r>
              <a:rPr lang="en-US" altLang="zh-CN" sz="4000" dirty="0" smtClean="0"/>
              <a:t>6.3</a:t>
            </a:r>
            <a:r>
              <a:rPr lang="en-US" altLang="zh-CN" dirty="0" smtClean="0"/>
              <a:t>.3</a:t>
            </a:r>
            <a:r>
              <a:rPr lang="zh-CN" altLang="zh-CN" sz="4000" dirty="0"/>
              <a:t>　</a:t>
            </a:r>
            <a:r>
              <a:rPr lang="zh-CN" altLang="en-US" sz="3600" dirty="0"/>
              <a:t>使用</a:t>
            </a:r>
            <a:r>
              <a:rPr lang="en-US" altLang="zh-CN" sz="3600" dirty="0" err="1"/>
              <a:t>Foxmail</a:t>
            </a:r>
            <a:r>
              <a:rPr lang="zh-CN" altLang="en-US" sz="3600" dirty="0"/>
              <a:t>收发电子邮件</a:t>
            </a:r>
            <a:endParaRPr lang="zh-CN" altLang="zh-CN" sz="3600" dirty="0"/>
          </a:p>
        </p:txBody>
      </p:sp>
      <p:sp>
        <p:nvSpPr>
          <p:cNvPr id="58371" name="Rectangle 3"/>
          <p:cNvSpPr>
            <a:spLocks noGrp="1" noChangeArrowheads="1"/>
          </p:cNvSpPr>
          <p:nvPr>
            <p:ph type="body" sz="half" idx="1"/>
          </p:nvPr>
        </p:nvSpPr>
        <p:spPr>
          <a:xfrm>
            <a:off x="683568" y="1556792"/>
            <a:ext cx="7920880" cy="4752528"/>
          </a:xfrm>
        </p:spPr>
        <p:txBody>
          <a:bodyPr/>
          <a:lstStyle/>
          <a:p>
            <a:pPr marL="0" indent="625475">
              <a:lnSpc>
                <a:spcPct val="130000"/>
              </a:lnSpc>
              <a:buSzPct val="90000"/>
              <a:buNone/>
            </a:pPr>
            <a:r>
              <a:rPr lang="en-US" altLang="zh-CN" sz="2400" dirty="0"/>
              <a:t>2</a:t>
            </a:r>
            <a:r>
              <a:rPr lang="zh-CN" altLang="en-US" sz="2400" dirty="0"/>
              <a:t>．单击“下一步”按钮，接收服务器类型选默认“</a:t>
            </a:r>
            <a:r>
              <a:rPr lang="en-US" altLang="zh-CN" sz="2400" dirty="0"/>
              <a:t>POP3”</a:t>
            </a:r>
            <a:r>
              <a:rPr lang="zh-CN" altLang="en-US" sz="2400" dirty="0"/>
              <a:t>，</a:t>
            </a:r>
            <a:r>
              <a:rPr lang="en-US" altLang="zh-CN" sz="2400" dirty="0" err="1"/>
              <a:t>Foxmail</a:t>
            </a:r>
            <a:r>
              <a:rPr lang="zh-CN" altLang="en-US" sz="2400" dirty="0"/>
              <a:t>自动填入</a:t>
            </a:r>
            <a:r>
              <a:rPr lang="zh-CN" altLang="en-US" sz="2400" dirty="0" smtClean="0"/>
              <a:t>“接收邮件服务器”</a:t>
            </a:r>
            <a:r>
              <a:rPr lang="zh-CN" altLang="en-US" sz="2400" dirty="0"/>
              <a:t>、</a:t>
            </a:r>
            <a:r>
              <a:rPr lang="zh-CN" altLang="en-US" sz="2400" dirty="0" smtClean="0"/>
              <a:t>“发送邮件服务器”。</a:t>
            </a:r>
            <a:endParaRPr lang="zh-CN" altLang="en-US" sz="2400" dirty="0"/>
          </a:p>
          <a:p>
            <a:pPr marL="0" indent="625475">
              <a:lnSpc>
                <a:spcPct val="130000"/>
              </a:lnSpc>
              <a:buSzPct val="90000"/>
              <a:buNone/>
            </a:pPr>
            <a:r>
              <a:rPr lang="en-US" altLang="zh-CN" sz="2400" dirty="0"/>
              <a:t>3</a:t>
            </a:r>
            <a:r>
              <a:rPr lang="zh-CN" altLang="en-US" sz="2400" dirty="0"/>
              <a:t>．单击“下一步”按钮，帐户建立完成，单击“完成”按钮。返回</a:t>
            </a:r>
            <a:r>
              <a:rPr lang="en-US" altLang="zh-CN" sz="2400" dirty="0" err="1"/>
              <a:t>Foxmail</a:t>
            </a:r>
            <a:r>
              <a:rPr lang="zh-CN" altLang="en-US" sz="2400" dirty="0" smtClean="0"/>
              <a:t>窗口。</a:t>
            </a:r>
            <a:endParaRPr lang="zh-CN" altLang="en-US" sz="2400" dirty="0"/>
          </a:p>
          <a:p>
            <a:pPr marL="0" indent="625475">
              <a:lnSpc>
                <a:spcPct val="130000"/>
              </a:lnSpc>
              <a:buSzPct val="90000"/>
              <a:buNone/>
            </a:pPr>
            <a:r>
              <a:rPr lang="en-US" altLang="zh-CN" sz="2400" dirty="0"/>
              <a:t>4</a:t>
            </a:r>
            <a:r>
              <a:rPr lang="zh-CN" altLang="en-US" sz="2400" dirty="0"/>
              <a:t>．设置好邮件帐号后，用户可以给自己发一封电子邮件，然后根据接收情况来检查设置正确与否</a:t>
            </a:r>
            <a:r>
              <a:rPr lang="zh-CN" altLang="en-US" sz="2400" dirty="0" smtClean="0"/>
              <a:t>。</a:t>
            </a:r>
            <a:endParaRPr lang="zh-CN" altLang="en-US" sz="2400" dirty="0"/>
          </a:p>
          <a:p>
            <a:pPr marL="0" indent="625475">
              <a:lnSpc>
                <a:spcPct val="130000"/>
              </a:lnSpc>
              <a:buSzPct val="90000"/>
              <a:buNone/>
            </a:pPr>
            <a:endParaRPr lang="zh-CN" altLang="en-US" sz="2400" dirty="0" smtClean="0"/>
          </a:p>
          <a:p>
            <a:pPr marL="0" indent="625475">
              <a:lnSpc>
                <a:spcPct val="130000"/>
              </a:lnSpc>
              <a:buSzPct val="90000"/>
              <a:buNone/>
            </a:pPr>
            <a:endParaRPr lang="zh-CN" altLang="en-US" sz="2400" dirty="0" smtClean="0"/>
          </a:p>
          <a:p>
            <a:pPr marL="0" indent="625475">
              <a:lnSpc>
                <a:spcPct val="130000"/>
              </a:lnSpc>
              <a:buSzPct val="90000"/>
              <a:buNone/>
            </a:pPr>
            <a:endParaRPr lang="zh-CN" altLang="en-US" sz="2400" dirty="0"/>
          </a:p>
        </p:txBody>
      </p:sp>
    </p:spTree>
    <p:extLst>
      <p:ext uri="{BB962C8B-B14F-4D97-AF65-F5344CB8AC3E}">
        <p14:creationId xmlns:p14="http://schemas.microsoft.com/office/powerpoint/2010/main" val="209629740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lstStyle/>
          <a:p>
            <a:r>
              <a:rPr lang="en-US" altLang="zh-CN" sz="4000" dirty="0" smtClean="0"/>
              <a:t>6.3</a:t>
            </a:r>
            <a:r>
              <a:rPr lang="en-US" altLang="zh-CN" dirty="0" smtClean="0"/>
              <a:t>.3</a:t>
            </a:r>
            <a:r>
              <a:rPr lang="zh-CN" altLang="zh-CN" sz="4000" dirty="0"/>
              <a:t>　</a:t>
            </a:r>
            <a:r>
              <a:rPr lang="zh-CN" altLang="en-US" sz="3600" dirty="0"/>
              <a:t>使用</a:t>
            </a:r>
            <a:r>
              <a:rPr lang="en-US" altLang="zh-CN" sz="3600" dirty="0" err="1"/>
              <a:t>Foxmail</a:t>
            </a:r>
            <a:r>
              <a:rPr lang="zh-CN" altLang="en-US" sz="3600" dirty="0"/>
              <a:t>收发电子邮件</a:t>
            </a:r>
            <a:endParaRPr lang="zh-CN" altLang="zh-CN" sz="3600" dirty="0"/>
          </a:p>
        </p:txBody>
      </p:sp>
      <p:sp>
        <p:nvSpPr>
          <p:cNvPr id="58371" name="Rectangle 3"/>
          <p:cNvSpPr>
            <a:spLocks noGrp="1" noChangeArrowheads="1"/>
          </p:cNvSpPr>
          <p:nvPr>
            <p:ph type="body" sz="half" idx="1"/>
          </p:nvPr>
        </p:nvSpPr>
        <p:spPr>
          <a:xfrm>
            <a:off x="683568" y="1556792"/>
            <a:ext cx="7920880" cy="4752528"/>
          </a:xfrm>
        </p:spPr>
        <p:txBody>
          <a:bodyPr/>
          <a:lstStyle/>
          <a:p>
            <a:pPr marL="0" indent="625475">
              <a:lnSpc>
                <a:spcPct val="130000"/>
              </a:lnSpc>
              <a:buSzPct val="90000"/>
              <a:buNone/>
            </a:pPr>
            <a:r>
              <a:rPr lang="zh-CN" altLang="en-US" sz="2400" dirty="0"/>
              <a:t>单击菜单“邮件”→“写新邮件”，打开“写邮件”窗口，输入收件人地址、主题、邮件内容，单击带别针图形“附件”按钮，打开查找文件对话框，插入附件。</a:t>
            </a:r>
          </a:p>
          <a:p>
            <a:pPr marL="0" indent="625475">
              <a:lnSpc>
                <a:spcPct val="130000"/>
              </a:lnSpc>
              <a:buSzPct val="90000"/>
              <a:buNone/>
            </a:pPr>
            <a:r>
              <a:rPr lang="en-US" altLang="zh-CN" sz="2400" dirty="0" smtClean="0"/>
              <a:t>5</a:t>
            </a:r>
            <a:r>
              <a:rPr lang="zh-CN" altLang="en-US" sz="2400" dirty="0"/>
              <a:t>．单击“发送”按钮，回到原来邮箱，可看到收到一封邮件。</a:t>
            </a:r>
          </a:p>
          <a:p>
            <a:pPr marL="0" indent="625475">
              <a:lnSpc>
                <a:spcPct val="130000"/>
              </a:lnSpc>
              <a:buSzPct val="90000"/>
              <a:buNone/>
            </a:pPr>
            <a:endParaRPr lang="zh-CN" altLang="en-US" sz="2400" dirty="0" smtClean="0"/>
          </a:p>
          <a:p>
            <a:pPr marL="0" indent="625475">
              <a:lnSpc>
                <a:spcPct val="130000"/>
              </a:lnSpc>
              <a:buSzPct val="90000"/>
              <a:buNone/>
            </a:pPr>
            <a:endParaRPr lang="zh-CN" altLang="en-US" sz="2400" dirty="0" smtClean="0"/>
          </a:p>
          <a:p>
            <a:pPr marL="0" indent="625475">
              <a:lnSpc>
                <a:spcPct val="130000"/>
              </a:lnSpc>
              <a:buSzPct val="90000"/>
              <a:buNone/>
            </a:pPr>
            <a:endParaRPr lang="zh-CN" altLang="en-US" sz="2400" dirty="0"/>
          </a:p>
        </p:txBody>
      </p:sp>
    </p:spTree>
    <p:extLst>
      <p:ext uri="{BB962C8B-B14F-4D97-AF65-F5344CB8AC3E}">
        <p14:creationId xmlns:p14="http://schemas.microsoft.com/office/powerpoint/2010/main" val="225651227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lstStyle/>
          <a:p>
            <a:r>
              <a:rPr lang="en-US" altLang="zh-CN" sz="4000" dirty="0" smtClean="0"/>
              <a:t>6.3</a:t>
            </a:r>
            <a:r>
              <a:rPr lang="en-US" altLang="zh-CN" dirty="0" smtClean="0"/>
              <a:t>.4</a:t>
            </a:r>
            <a:r>
              <a:rPr lang="zh-CN" altLang="zh-CN" sz="4000" dirty="0"/>
              <a:t>　</a:t>
            </a:r>
            <a:r>
              <a:rPr lang="zh-CN" altLang="en-US" sz="3600" dirty="0"/>
              <a:t>通讯簿的管理与使用</a:t>
            </a:r>
            <a:endParaRPr lang="zh-CN" altLang="zh-CN" sz="3600" dirty="0"/>
          </a:p>
        </p:txBody>
      </p:sp>
      <p:sp>
        <p:nvSpPr>
          <p:cNvPr id="58371" name="Rectangle 3"/>
          <p:cNvSpPr>
            <a:spLocks noGrp="1" noChangeArrowheads="1"/>
          </p:cNvSpPr>
          <p:nvPr>
            <p:ph type="body" sz="half" idx="1"/>
          </p:nvPr>
        </p:nvSpPr>
        <p:spPr>
          <a:xfrm>
            <a:off x="683568" y="1556792"/>
            <a:ext cx="7920880" cy="4752528"/>
          </a:xfrm>
        </p:spPr>
        <p:txBody>
          <a:bodyPr/>
          <a:lstStyle/>
          <a:p>
            <a:pPr marL="0" indent="625475">
              <a:lnSpc>
                <a:spcPct val="130000"/>
              </a:lnSpc>
              <a:buSzPct val="90000"/>
              <a:buNone/>
            </a:pPr>
            <a:r>
              <a:rPr lang="zh-CN" altLang="en-US" sz="2400" dirty="0"/>
              <a:t>一、操作要求</a:t>
            </a:r>
          </a:p>
          <a:p>
            <a:pPr marL="0" indent="625475">
              <a:lnSpc>
                <a:spcPct val="130000"/>
              </a:lnSpc>
              <a:buSzPct val="90000"/>
              <a:buNone/>
            </a:pPr>
            <a:r>
              <a:rPr lang="zh-CN" altLang="en-US" sz="2400" dirty="0"/>
              <a:t>通讯簿是</a:t>
            </a:r>
            <a:r>
              <a:rPr lang="en-US" altLang="zh-CN" sz="2400" dirty="0" err="1"/>
              <a:t>Foxmail</a:t>
            </a:r>
            <a:r>
              <a:rPr lang="zh-CN" altLang="en-US" sz="2400" dirty="0"/>
              <a:t>中一个非常有用的工具，它就像我们平时使用的电话号码簿，用于记录朋友的</a:t>
            </a:r>
            <a:r>
              <a:rPr lang="en-US" altLang="zh-CN" sz="2400" dirty="0"/>
              <a:t>Email</a:t>
            </a:r>
            <a:r>
              <a:rPr lang="zh-CN" altLang="en-US" sz="2400" dirty="0"/>
              <a:t>地址和其他联系方式。</a:t>
            </a:r>
          </a:p>
          <a:p>
            <a:pPr marL="0" indent="625475">
              <a:lnSpc>
                <a:spcPct val="130000"/>
              </a:lnSpc>
              <a:buSzPct val="90000"/>
              <a:buNone/>
            </a:pPr>
            <a:r>
              <a:rPr lang="zh-CN" altLang="en-US" sz="2400" dirty="0"/>
              <a:t>（</a:t>
            </a:r>
            <a:r>
              <a:rPr lang="en-US" altLang="zh-CN" sz="2400" dirty="0"/>
              <a:t>1</a:t>
            </a:r>
            <a:r>
              <a:rPr lang="zh-CN" altLang="en-US" sz="2400" dirty="0"/>
              <a:t>）将一个名为乔治，</a:t>
            </a:r>
            <a:r>
              <a:rPr lang="en-US" altLang="zh-CN" sz="2400" dirty="0"/>
              <a:t>Email</a:t>
            </a:r>
            <a:r>
              <a:rPr lang="zh-CN" altLang="en-US" sz="2400" dirty="0"/>
              <a:t>地址为</a:t>
            </a:r>
            <a:r>
              <a:rPr lang="en-US" altLang="zh-CN" sz="2400" dirty="0"/>
              <a:t>huirontree@126.com</a:t>
            </a:r>
            <a:r>
              <a:rPr lang="zh-CN" altLang="en-US" sz="2400" dirty="0"/>
              <a:t>的朋友添加到通讯簿中。</a:t>
            </a:r>
          </a:p>
          <a:p>
            <a:pPr marL="0" indent="625475">
              <a:lnSpc>
                <a:spcPct val="130000"/>
              </a:lnSpc>
              <a:buSzPct val="90000"/>
              <a:buNone/>
            </a:pPr>
            <a:r>
              <a:rPr lang="zh-CN" altLang="en-US" sz="2400" dirty="0"/>
              <a:t>（</a:t>
            </a:r>
            <a:r>
              <a:rPr lang="en-US" altLang="zh-CN" sz="2400" dirty="0"/>
              <a:t>2</a:t>
            </a:r>
            <a:r>
              <a:rPr lang="zh-CN" altLang="en-US" sz="2400" dirty="0"/>
              <a:t>）利用通讯簿给乔治发送电子邮件。</a:t>
            </a:r>
          </a:p>
          <a:p>
            <a:pPr marL="0" indent="625475">
              <a:lnSpc>
                <a:spcPct val="130000"/>
              </a:lnSpc>
              <a:buSzPct val="90000"/>
              <a:buNone/>
            </a:pPr>
            <a:endParaRPr lang="zh-CN" altLang="en-US" sz="2400" dirty="0" smtClean="0"/>
          </a:p>
          <a:p>
            <a:pPr marL="0" indent="625475">
              <a:lnSpc>
                <a:spcPct val="130000"/>
              </a:lnSpc>
              <a:buSzPct val="90000"/>
              <a:buNone/>
            </a:pPr>
            <a:endParaRPr lang="zh-CN" altLang="en-US" sz="2400" dirty="0"/>
          </a:p>
        </p:txBody>
      </p:sp>
    </p:spTree>
    <p:extLst>
      <p:ext uri="{BB962C8B-B14F-4D97-AF65-F5344CB8AC3E}">
        <p14:creationId xmlns:p14="http://schemas.microsoft.com/office/powerpoint/2010/main" val="255244089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lstStyle/>
          <a:p>
            <a:r>
              <a:rPr lang="en-US" altLang="zh-CN" sz="4000" dirty="0" smtClean="0"/>
              <a:t>6.3</a:t>
            </a:r>
            <a:r>
              <a:rPr lang="en-US" altLang="zh-CN" dirty="0" smtClean="0"/>
              <a:t>.4</a:t>
            </a:r>
            <a:r>
              <a:rPr lang="zh-CN" altLang="zh-CN" sz="4000" dirty="0"/>
              <a:t>　</a:t>
            </a:r>
            <a:r>
              <a:rPr lang="zh-CN" altLang="en-US" sz="3600" dirty="0"/>
              <a:t>通讯簿的管理与使用</a:t>
            </a:r>
            <a:endParaRPr lang="zh-CN" altLang="zh-CN" sz="3600" dirty="0"/>
          </a:p>
        </p:txBody>
      </p:sp>
      <p:sp>
        <p:nvSpPr>
          <p:cNvPr id="58371" name="Rectangle 3"/>
          <p:cNvSpPr>
            <a:spLocks noGrp="1" noChangeArrowheads="1"/>
          </p:cNvSpPr>
          <p:nvPr>
            <p:ph type="body" sz="half" idx="1"/>
          </p:nvPr>
        </p:nvSpPr>
        <p:spPr>
          <a:xfrm>
            <a:off x="683568" y="1556792"/>
            <a:ext cx="7920880" cy="4752528"/>
          </a:xfrm>
        </p:spPr>
        <p:txBody>
          <a:bodyPr/>
          <a:lstStyle/>
          <a:p>
            <a:pPr marL="0" indent="625475">
              <a:lnSpc>
                <a:spcPct val="130000"/>
              </a:lnSpc>
              <a:buSzPct val="90000"/>
              <a:buNone/>
            </a:pPr>
            <a:r>
              <a:rPr lang="zh-CN" altLang="en-US" sz="2400" dirty="0" smtClean="0"/>
              <a:t>二</a:t>
            </a:r>
            <a:r>
              <a:rPr lang="zh-CN" altLang="en-US" sz="2400" dirty="0"/>
              <a:t>、操作过程</a:t>
            </a:r>
          </a:p>
          <a:p>
            <a:pPr marL="0" indent="625475">
              <a:lnSpc>
                <a:spcPct val="130000"/>
              </a:lnSpc>
              <a:buSzPct val="90000"/>
              <a:buNone/>
            </a:pPr>
            <a:r>
              <a:rPr lang="en-US" altLang="zh-CN" sz="2400" dirty="0"/>
              <a:t>1</a:t>
            </a:r>
            <a:r>
              <a:rPr lang="zh-CN" altLang="en-US" sz="2400" dirty="0"/>
              <a:t>．启动</a:t>
            </a:r>
            <a:r>
              <a:rPr lang="en-US" altLang="zh-CN" sz="2400" dirty="0" err="1"/>
              <a:t>Foxmail</a:t>
            </a:r>
            <a:r>
              <a:rPr lang="zh-CN" altLang="en-US" sz="2400" dirty="0"/>
              <a:t>，选择“工具”→“地址簿”菜单命令，打开“地址簿”</a:t>
            </a:r>
            <a:r>
              <a:rPr lang="zh-CN" altLang="en-US" sz="2400" dirty="0" smtClean="0"/>
              <a:t>窗口。</a:t>
            </a:r>
            <a:endParaRPr lang="en-US" altLang="zh-CN" sz="2400" dirty="0" smtClean="0"/>
          </a:p>
          <a:p>
            <a:pPr marL="0" indent="625475">
              <a:lnSpc>
                <a:spcPct val="130000"/>
              </a:lnSpc>
              <a:buSzPct val="90000"/>
              <a:buNone/>
            </a:pPr>
            <a:r>
              <a:rPr lang="en-US" altLang="zh-CN" sz="2400" dirty="0"/>
              <a:t>2</a:t>
            </a:r>
            <a:r>
              <a:rPr lang="zh-CN" altLang="zh-CN" sz="2400" dirty="0"/>
              <a:t>．单击工具栏上的“新建卡片”按钮，打开“新建卡片”对话框，在“姓”框中输入“乔”，在“名”框中输入“治”，在“</a:t>
            </a:r>
            <a:r>
              <a:rPr lang="en-US" altLang="zh-CN" sz="2400" dirty="0"/>
              <a:t>E-Mail</a:t>
            </a:r>
            <a:r>
              <a:rPr lang="zh-CN" altLang="zh-CN" sz="2400" dirty="0"/>
              <a:t>地址”栏输入</a:t>
            </a:r>
            <a:r>
              <a:rPr lang="en-US" altLang="zh-CN" sz="2400" dirty="0"/>
              <a:t>huirontree@126.com</a:t>
            </a:r>
            <a:r>
              <a:rPr lang="zh-CN" altLang="zh-CN" sz="2400" dirty="0"/>
              <a:t>，然后单击“增加”</a:t>
            </a:r>
            <a:r>
              <a:rPr lang="zh-CN" altLang="zh-CN" sz="2400" dirty="0" smtClean="0"/>
              <a:t>按钮。</a:t>
            </a:r>
            <a:r>
              <a:rPr lang="zh-CN" altLang="zh-CN" sz="2400" dirty="0"/>
              <a:t>单击“确定”，返回</a:t>
            </a:r>
            <a:r>
              <a:rPr lang="en-US" altLang="zh-CN" sz="2400" dirty="0" err="1"/>
              <a:t>Foxmail</a:t>
            </a:r>
            <a:r>
              <a:rPr lang="zh-CN" altLang="zh-CN" sz="2400" dirty="0"/>
              <a:t>窗口。</a:t>
            </a:r>
            <a:endParaRPr lang="zh-CN" altLang="en-US" sz="2400" dirty="0"/>
          </a:p>
          <a:p>
            <a:pPr marL="0" indent="625475">
              <a:lnSpc>
                <a:spcPct val="130000"/>
              </a:lnSpc>
              <a:buSzPct val="90000"/>
              <a:buNone/>
            </a:pPr>
            <a:endParaRPr lang="zh-CN" altLang="en-US" sz="2400" dirty="0" smtClean="0"/>
          </a:p>
          <a:p>
            <a:pPr marL="0" indent="625475">
              <a:lnSpc>
                <a:spcPct val="130000"/>
              </a:lnSpc>
              <a:buSzPct val="90000"/>
              <a:buNone/>
            </a:pPr>
            <a:endParaRPr lang="zh-CN" altLang="en-US" sz="2400" dirty="0" smtClean="0"/>
          </a:p>
          <a:p>
            <a:pPr marL="0" indent="625475">
              <a:lnSpc>
                <a:spcPct val="130000"/>
              </a:lnSpc>
              <a:buSzPct val="90000"/>
              <a:buNone/>
            </a:pPr>
            <a:endParaRPr lang="zh-CN" altLang="en-US" sz="2400" dirty="0"/>
          </a:p>
        </p:txBody>
      </p:sp>
    </p:spTree>
    <p:extLst>
      <p:ext uri="{BB962C8B-B14F-4D97-AF65-F5344CB8AC3E}">
        <p14:creationId xmlns:p14="http://schemas.microsoft.com/office/powerpoint/2010/main" val="7787140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lstStyle/>
          <a:p>
            <a:r>
              <a:rPr lang="en-US" altLang="zh-CN" sz="4000" dirty="0" smtClean="0"/>
              <a:t>6.3</a:t>
            </a:r>
            <a:r>
              <a:rPr lang="en-US" altLang="zh-CN" dirty="0" smtClean="0"/>
              <a:t>.4</a:t>
            </a:r>
            <a:r>
              <a:rPr lang="zh-CN" altLang="zh-CN" sz="4000" dirty="0"/>
              <a:t>　</a:t>
            </a:r>
            <a:r>
              <a:rPr lang="zh-CN" altLang="en-US" sz="3600" dirty="0"/>
              <a:t>通讯簿的管理与使用</a:t>
            </a:r>
            <a:endParaRPr lang="zh-CN" altLang="zh-CN" sz="3600" dirty="0"/>
          </a:p>
        </p:txBody>
      </p:sp>
      <p:sp>
        <p:nvSpPr>
          <p:cNvPr id="58371" name="Rectangle 3"/>
          <p:cNvSpPr>
            <a:spLocks noGrp="1" noChangeArrowheads="1"/>
          </p:cNvSpPr>
          <p:nvPr>
            <p:ph type="body" sz="half" idx="1"/>
          </p:nvPr>
        </p:nvSpPr>
        <p:spPr>
          <a:xfrm>
            <a:off x="683568" y="1556792"/>
            <a:ext cx="7920880" cy="4752528"/>
          </a:xfrm>
        </p:spPr>
        <p:txBody>
          <a:bodyPr/>
          <a:lstStyle/>
          <a:p>
            <a:pPr marL="0" indent="625475">
              <a:lnSpc>
                <a:spcPct val="130000"/>
              </a:lnSpc>
              <a:buSzPct val="90000"/>
              <a:buNone/>
            </a:pPr>
            <a:r>
              <a:rPr lang="en-US" altLang="zh-CN" sz="2400" dirty="0"/>
              <a:t>3</a:t>
            </a:r>
            <a:r>
              <a:rPr lang="zh-CN" altLang="en-US" sz="2400" dirty="0"/>
              <a:t>．单击菜单“邮件”→“写新邮件”，打开“写邮件”窗口。单击“收件人”按钮，弹出“选择地址”对话框。在“姓名”框中选中“乔治”，单击向右移动按钮，将“乔治”添加到“收件人”列表框</a:t>
            </a:r>
            <a:r>
              <a:rPr lang="zh-CN" altLang="en-US" sz="2400" dirty="0" smtClean="0"/>
              <a:t>中，</a:t>
            </a:r>
            <a:r>
              <a:rPr lang="zh-CN" altLang="en-US" sz="2400" dirty="0"/>
              <a:t>单击“确定”按钮。</a:t>
            </a:r>
            <a:endParaRPr lang="zh-CN" altLang="en-US" sz="2400" dirty="0" smtClean="0"/>
          </a:p>
          <a:p>
            <a:pPr marL="0" indent="625475">
              <a:lnSpc>
                <a:spcPct val="130000"/>
              </a:lnSpc>
              <a:buSzPct val="90000"/>
              <a:buNone/>
            </a:pPr>
            <a:r>
              <a:rPr lang="en-US" altLang="zh-CN" sz="2400" dirty="0"/>
              <a:t>4</a:t>
            </a:r>
            <a:r>
              <a:rPr lang="zh-CN" altLang="zh-CN" sz="2400" dirty="0"/>
              <a:t>．输入主题、邮件内容、插入附件，其余操作与前述发送邮件操作相同。</a:t>
            </a:r>
            <a:endParaRPr lang="zh-CN" altLang="en-US" sz="2400" dirty="0" smtClean="0"/>
          </a:p>
          <a:p>
            <a:pPr marL="0" indent="625475">
              <a:lnSpc>
                <a:spcPct val="130000"/>
              </a:lnSpc>
              <a:buSzPct val="90000"/>
              <a:buNone/>
            </a:pPr>
            <a:endParaRPr lang="zh-CN" altLang="en-US" sz="2400" dirty="0"/>
          </a:p>
        </p:txBody>
      </p:sp>
    </p:spTree>
    <p:extLst>
      <p:ext uri="{BB962C8B-B14F-4D97-AF65-F5344CB8AC3E}">
        <p14:creationId xmlns:p14="http://schemas.microsoft.com/office/powerpoint/2010/main" val="198839331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p:txBody>
          <a:bodyPr/>
          <a:lstStyle/>
          <a:p>
            <a:r>
              <a:rPr lang="en-US" altLang="zh-CN" sz="4000" dirty="0" smtClean="0"/>
              <a:t>6.4</a:t>
            </a:r>
            <a:r>
              <a:rPr lang="zh-CN" altLang="en-US" sz="4000" dirty="0"/>
              <a:t>　</a:t>
            </a:r>
            <a:r>
              <a:rPr lang="zh-CN" altLang="en-US" dirty="0"/>
              <a:t>使用</a:t>
            </a:r>
            <a:r>
              <a:rPr lang="en-US" altLang="zh-CN" dirty="0"/>
              <a:t>QQ</a:t>
            </a:r>
            <a:r>
              <a:rPr lang="zh-CN" altLang="en-US" dirty="0"/>
              <a:t>、微博、网上</a:t>
            </a:r>
            <a:r>
              <a:rPr lang="zh-CN" altLang="en-US" dirty="0" smtClean="0"/>
              <a:t>购物</a:t>
            </a:r>
            <a:endParaRPr lang="zh-CN" altLang="en-US" sz="3600" dirty="0"/>
          </a:p>
        </p:txBody>
      </p:sp>
      <p:sp>
        <p:nvSpPr>
          <p:cNvPr id="59395" name="Rectangle 3"/>
          <p:cNvSpPr>
            <a:spLocks noChangeArrowheads="1"/>
          </p:cNvSpPr>
          <p:nvPr/>
        </p:nvSpPr>
        <p:spPr bwMode="black">
          <a:xfrm>
            <a:off x="1043608" y="1546225"/>
            <a:ext cx="4464496" cy="461665"/>
          </a:xfrm>
          <a:prstGeom prst="rect">
            <a:avLst/>
          </a:prstGeom>
          <a:noFill/>
          <a:ln>
            <a:noFill/>
          </a:ln>
          <a:effectLst/>
          <a:extLst>
            <a:ext uri="{909E8E84-426E-40DD-AFC4-6F175D3DCCD1}">
              <a14:hiddenFill xmlns:a14="http://schemas.microsoft.com/office/drawing/2010/main">
                <a:gradFill rotWithShape="1">
                  <a:gsLst>
                    <a:gs pos="0">
                      <a:schemeClr val="accent1"/>
                    </a:gs>
                    <a:gs pos="50000">
                      <a:schemeClr val="bg1"/>
                    </a:gs>
                    <a:gs pos="100000">
                      <a:schemeClr val="accent1"/>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zh-CN" sz="2400" b="1" dirty="0"/>
              <a:t>主要学习内容</a:t>
            </a:r>
            <a:r>
              <a:rPr lang="zh-CN" altLang="zh-CN" sz="2400" b="1" dirty="0" smtClean="0"/>
              <a:t>：</a:t>
            </a:r>
            <a:endParaRPr lang="zh-CN" altLang="zh-CN" sz="2400" dirty="0"/>
          </a:p>
        </p:txBody>
      </p:sp>
      <p:sp>
        <p:nvSpPr>
          <p:cNvPr id="59396" name="Line 4"/>
          <p:cNvSpPr>
            <a:spLocks noChangeShapeType="1"/>
          </p:cNvSpPr>
          <p:nvPr/>
        </p:nvSpPr>
        <p:spPr bwMode="auto">
          <a:xfrm flipH="1">
            <a:off x="837297" y="2279650"/>
            <a:ext cx="4762" cy="3095625"/>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9401" name="WordArt 9"/>
          <p:cNvSpPr>
            <a:spLocks noChangeArrowheads="1" noChangeShapeType="1" noTextEdit="1"/>
          </p:cNvSpPr>
          <p:nvPr/>
        </p:nvSpPr>
        <p:spPr bwMode="gray">
          <a:xfrm rot="-24207704">
            <a:off x="917575" y="2700338"/>
            <a:ext cx="2162175" cy="1079500"/>
          </a:xfrm>
          <a:prstGeom prst="rect">
            <a:avLst/>
          </a:prstGeom>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spcFirstLastPara="1" wrap="none" fromWordArt="1">
            <a:prstTxWarp prst="textArchUp">
              <a:avLst>
                <a:gd name="adj" fmla="val 12109127"/>
              </a:avLst>
            </a:prstTxWarp>
          </a:bodyPr>
          <a:lstStyle/>
          <a:p>
            <a:pPr algn="ctr"/>
            <a:endParaRPr lang="zh-CN" altLang="en-US" b="1" kern="10" dirty="0">
              <a:solidFill>
                <a:srgbClr val="FFFFFF"/>
              </a:solidFill>
              <a:latin typeface="Arial"/>
              <a:cs typeface="Arial"/>
            </a:endParaRPr>
          </a:p>
        </p:txBody>
      </p:sp>
      <p:sp>
        <p:nvSpPr>
          <p:cNvPr id="59408" name="AutoShape 16"/>
          <p:cNvSpPr>
            <a:spLocks noChangeArrowheads="1"/>
          </p:cNvSpPr>
          <p:nvPr/>
        </p:nvSpPr>
        <p:spPr bwMode="ltGray">
          <a:xfrm>
            <a:off x="1113711" y="2378860"/>
            <a:ext cx="360000" cy="3600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accent2"/>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9409" name="AutoShape 17"/>
          <p:cNvSpPr>
            <a:spLocks noChangeArrowheads="1"/>
          </p:cNvSpPr>
          <p:nvPr/>
        </p:nvSpPr>
        <p:spPr bwMode="invGray">
          <a:xfrm>
            <a:off x="1115656" y="2987414"/>
            <a:ext cx="360000" cy="3600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folHlink"/>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9412" name="Text Box 20"/>
          <p:cNvSpPr txBox="1">
            <a:spLocks noChangeArrowheads="1"/>
          </p:cNvSpPr>
          <p:nvPr/>
        </p:nvSpPr>
        <p:spPr bwMode="gray">
          <a:xfrm>
            <a:off x="1619672" y="2319263"/>
            <a:ext cx="422952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0"/>
            <a:r>
              <a:rPr lang="zh-CN" altLang="en-US" sz="2400" dirty="0" smtClean="0">
                <a:latin typeface="楷体" pitchFamily="49" charset="-122"/>
                <a:ea typeface="楷体" pitchFamily="49" charset="-122"/>
              </a:rPr>
              <a:t>使用</a:t>
            </a:r>
            <a:r>
              <a:rPr lang="en-US" altLang="zh-CN" sz="2400" dirty="0" smtClean="0">
                <a:latin typeface="楷体" pitchFamily="49" charset="-122"/>
                <a:ea typeface="楷体" pitchFamily="49" charset="-122"/>
              </a:rPr>
              <a:t>QQ</a:t>
            </a:r>
            <a:endParaRPr lang="zh-CN" altLang="zh-CN" sz="2400" dirty="0">
              <a:latin typeface="楷体" pitchFamily="49" charset="-122"/>
              <a:ea typeface="楷体" pitchFamily="49" charset="-122"/>
            </a:endParaRPr>
          </a:p>
        </p:txBody>
      </p:sp>
      <p:sp>
        <p:nvSpPr>
          <p:cNvPr id="59416" name="Line 24"/>
          <p:cNvSpPr>
            <a:spLocks noChangeShapeType="1"/>
          </p:cNvSpPr>
          <p:nvPr/>
        </p:nvSpPr>
        <p:spPr bwMode="auto">
          <a:xfrm rot="16200000" flipH="1">
            <a:off x="2842067" y="329052"/>
            <a:ext cx="6350" cy="3557588"/>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5" name="Text Box 20"/>
          <p:cNvSpPr txBox="1">
            <a:spLocks noChangeArrowheads="1"/>
          </p:cNvSpPr>
          <p:nvPr/>
        </p:nvSpPr>
        <p:spPr bwMode="gray">
          <a:xfrm>
            <a:off x="1619672" y="2997597"/>
            <a:ext cx="422952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0"/>
            <a:r>
              <a:rPr lang="zh-CN" altLang="en-US" sz="2400" dirty="0" smtClean="0">
                <a:latin typeface="楷体" pitchFamily="49" charset="-122"/>
                <a:ea typeface="楷体" pitchFamily="49" charset="-122"/>
              </a:rPr>
              <a:t>使用博客</a:t>
            </a:r>
            <a:endParaRPr lang="zh-CN" altLang="zh-CN" sz="2400" dirty="0">
              <a:latin typeface="楷体" pitchFamily="49" charset="-122"/>
              <a:ea typeface="楷体" pitchFamily="49" charset="-122"/>
            </a:endParaRPr>
          </a:p>
        </p:txBody>
      </p:sp>
      <p:sp>
        <p:nvSpPr>
          <p:cNvPr id="11" name="AutoShape 18"/>
          <p:cNvSpPr>
            <a:spLocks noChangeArrowheads="1"/>
          </p:cNvSpPr>
          <p:nvPr/>
        </p:nvSpPr>
        <p:spPr bwMode="gray">
          <a:xfrm>
            <a:off x="1113711" y="3645064"/>
            <a:ext cx="360000" cy="3600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hlink"/>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 name="Text Box 20"/>
          <p:cNvSpPr txBox="1">
            <a:spLocks noChangeArrowheads="1"/>
          </p:cNvSpPr>
          <p:nvPr/>
        </p:nvSpPr>
        <p:spPr bwMode="gray">
          <a:xfrm>
            <a:off x="1619672" y="3675931"/>
            <a:ext cx="456099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0"/>
            <a:r>
              <a:rPr lang="zh-CN" altLang="en-US" sz="2400" dirty="0" smtClean="0">
                <a:latin typeface="楷体" pitchFamily="49" charset="-122"/>
                <a:ea typeface="楷体" pitchFamily="49" charset="-122"/>
              </a:rPr>
              <a:t>网上购物</a:t>
            </a:r>
            <a:endParaRPr lang="zh-CN" altLang="zh-CN" sz="2400" dirty="0">
              <a:latin typeface="楷体" pitchFamily="49" charset="-122"/>
              <a:ea typeface="楷体" pitchFamily="49" charset="-122"/>
            </a:endParaRPr>
          </a:p>
        </p:txBody>
      </p:sp>
    </p:spTree>
    <p:extLst>
      <p:ext uri="{BB962C8B-B14F-4D97-AF65-F5344CB8AC3E}">
        <p14:creationId xmlns:p14="http://schemas.microsoft.com/office/powerpoint/2010/main" val="3456620666"/>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lstStyle/>
          <a:p>
            <a:r>
              <a:rPr lang="en-US" altLang="zh-CN" sz="4000" dirty="0" smtClean="0"/>
              <a:t>6.4</a:t>
            </a:r>
            <a:r>
              <a:rPr lang="en-US" altLang="zh-CN" dirty="0" smtClean="0"/>
              <a:t>.1</a:t>
            </a:r>
            <a:r>
              <a:rPr lang="zh-CN" altLang="zh-CN" sz="4000" dirty="0"/>
              <a:t>　</a:t>
            </a:r>
            <a:r>
              <a:rPr lang="zh-CN" altLang="en-US" sz="4000" dirty="0" smtClean="0"/>
              <a:t>使用</a:t>
            </a:r>
            <a:r>
              <a:rPr lang="en-US" altLang="zh-CN" sz="4000" dirty="0" smtClean="0"/>
              <a:t>QQ</a:t>
            </a:r>
            <a:endParaRPr lang="zh-CN" altLang="zh-CN" sz="3600" dirty="0"/>
          </a:p>
        </p:txBody>
      </p:sp>
      <p:sp>
        <p:nvSpPr>
          <p:cNvPr id="58371" name="Rectangle 3"/>
          <p:cNvSpPr>
            <a:spLocks noGrp="1" noChangeArrowheads="1"/>
          </p:cNvSpPr>
          <p:nvPr>
            <p:ph type="body" sz="half" idx="1"/>
          </p:nvPr>
        </p:nvSpPr>
        <p:spPr>
          <a:xfrm>
            <a:off x="683568" y="1556792"/>
            <a:ext cx="7920880" cy="4752528"/>
          </a:xfrm>
        </p:spPr>
        <p:txBody>
          <a:bodyPr/>
          <a:lstStyle/>
          <a:p>
            <a:pPr marL="0" indent="625475">
              <a:lnSpc>
                <a:spcPct val="130000"/>
              </a:lnSpc>
              <a:buSzPct val="90000"/>
              <a:buNone/>
            </a:pPr>
            <a:r>
              <a:rPr lang="zh-CN" altLang="en-US" sz="2400" dirty="0"/>
              <a:t>一、操作要求</a:t>
            </a:r>
          </a:p>
          <a:p>
            <a:pPr marL="0" indent="625475">
              <a:lnSpc>
                <a:spcPct val="130000"/>
              </a:lnSpc>
              <a:buSzPct val="90000"/>
              <a:buNone/>
            </a:pPr>
            <a:r>
              <a:rPr lang="en-US" altLang="zh-CN" sz="2400" dirty="0"/>
              <a:t>1</a:t>
            </a:r>
            <a:r>
              <a:rPr lang="zh-CN" altLang="en-US" sz="2400" dirty="0"/>
              <a:t>．进入</a:t>
            </a:r>
            <a:r>
              <a:rPr lang="en-US" altLang="zh-CN" sz="2400" dirty="0"/>
              <a:t>QQ</a:t>
            </a:r>
            <a:r>
              <a:rPr lang="zh-CN" altLang="en-US" sz="2400" dirty="0"/>
              <a:t>，创建讨论组，主题为“办公软件中级职业资格认证”</a:t>
            </a:r>
          </a:p>
          <a:p>
            <a:pPr marL="0" indent="625475">
              <a:lnSpc>
                <a:spcPct val="130000"/>
              </a:lnSpc>
              <a:buSzPct val="90000"/>
              <a:buNone/>
            </a:pPr>
            <a:r>
              <a:rPr lang="en-US" altLang="zh-CN" sz="2400" dirty="0"/>
              <a:t>2</a:t>
            </a:r>
            <a:r>
              <a:rPr lang="zh-CN" altLang="en-US" sz="2400" dirty="0"/>
              <a:t>．进入</a:t>
            </a:r>
            <a:r>
              <a:rPr lang="en-US" altLang="zh-CN" sz="2400" dirty="0"/>
              <a:t>QQ</a:t>
            </a:r>
            <a:r>
              <a:rPr lang="zh-CN" altLang="en-US" sz="2400" dirty="0"/>
              <a:t>，向好友发送离线文件，文件名为桌面的“大纲及评分标准</a:t>
            </a:r>
            <a:r>
              <a:rPr lang="en-US" altLang="zh-CN" sz="2400" dirty="0"/>
              <a:t>.doc</a:t>
            </a:r>
            <a:r>
              <a:rPr lang="zh-CN" altLang="en-US" sz="2400" dirty="0"/>
              <a:t>文档”。</a:t>
            </a:r>
          </a:p>
          <a:p>
            <a:pPr marL="0" indent="625475">
              <a:lnSpc>
                <a:spcPct val="130000"/>
              </a:lnSpc>
              <a:buSzPct val="90000"/>
              <a:buNone/>
            </a:pPr>
            <a:r>
              <a:rPr lang="en-US" altLang="zh-CN" sz="2400" dirty="0"/>
              <a:t>3</a:t>
            </a:r>
            <a:r>
              <a:rPr lang="zh-CN" altLang="en-US" sz="2400" dirty="0"/>
              <a:t>．进入</a:t>
            </a:r>
            <a:r>
              <a:rPr lang="en-US" altLang="zh-CN" sz="2400" dirty="0"/>
              <a:t>QQ</a:t>
            </a:r>
            <a:r>
              <a:rPr lang="zh-CN" altLang="en-US" sz="2400" dirty="0"/>
              <a:t>，并向好友开启视频通话。</a:t>
            </a:r>
          </a:p>
          <a:p>
            <a:pPr marL="0" indent="625475">
              <a:lnSpc>
                <a:spcPct val="130000"/>
              </a:lnSpc>
              <a:buSzPct val="90000"/>
              <a:buNone/>
            </a:pPr>
            <a:r>
              <a:rPr lang="en-US" altLang="zh-CN" sz="2400" dirty="0"/>
              <a:t>4</a:t>
            </a:r>
            <a:r>
              <a:rPr lang="zh-CN" altLang="en-US" sz="2400" dirty="0"/>
              <a:t>．进入</a:t>
            </a:r>
            <a:r>
              <a:rPr lang="en-US" altLang="zh-CN" sz="2400" dirty="0"/>
              <a:t>QQ</a:t>
            </a:r>
            <a:r>
              <a:rPr lang="zh-CN" altLang="en-US" sz="2400" dirty="0"/>
              <a:t>，向好友申请远程控制。</a:t>
            </a:r>
          </a:p>
          <a:p>
            <a:pPr marL="0" indent="625475">
              <a:lnSpc>
                <a:spcPct val="130000"/>
              </a:lnSpc>
              <a:buSzPct val="90000"/>
              <a:buNone/>
            </a:pPr>
            <a:endParaRPr lang="zh-CN" altLang="en-US" sz="2400" dirty="0"/>
          </a:p>
        </p:txBody>
      </p:sp>
    </p:spTree>
    <p:extLst>
      <p:ext uri="{BB962C8B-B14F-4D97-AF65-F5344CB8AC3E}">
        <p14:creationId xmlns:p14="http://schemas.microsoft.com/office/powerpoint/2010/main" val="401384667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lstStyle/>
          <a:p>
            <a:r>
              <a:rPr lang="en-US" altLang="zh-CN" sz="4000" dirty="0" smtClean="0"/>
              <a:t>6.4</a:t>
            </a:r>
            <a:r>
              <a:rPr lang="en-US" altLang="zh-CN" dirty="0" smtClean="0"/>
              <a:t>.1</a:t>
            </a:r>
            <a:r>
              <a:rPr lang="zh-CN" altLang="zh-CN" sz="4000" dirty="0"/>
              <a:t>　</a:t>
            </a:r>
            <a:r>
              <a:rPr lang="zh-CN" altLang="en-US" sz="4000" dirty="0" smtClean="0"/>
              <a:t>使用</a:t>
            </a:r>
            <a:r>
              <a:rPr lang="en-US" altLang="zh-CN" sz="4000" dirty="0" smtClean="0"/>
              <a:t>QQ</a:t>
            </a:r>
            <a:endParaRPr lang="zh-CN" altLang="zh-CN" sz="3600" dirty="0"/>
          </a:p>
        </p:txBody>
      </p:sp>
      <p:sp>
        <p:nvSpPr>
          <p:cNvPr id="58371" name="Rectangle 3"/>
          <p:cNvSpPr>
            <a:spLocks noGrp="1" noChangeArrowheads="1"/>
          </p:cNvSpPr>
          <p:nvPr>
            <p:ph type="body" sz="half" idx="1"/>
          </p:nvPr>
        </p:nvSpPr>
        <p:spPr>
          <a:xfrm>
            <a:off x="683568" y="1556792"/>
            <a:ext cx="7920880" cy="4752528"/>
          </a:xfrm>
        </p:spPr>
        <p:txBody>
          <a:bodyPr/>
          <a:lstStyle/>
          <a:p>
            <a:pPr marL="0" indent="625475">
              <a:lnSpc>
                <a:spcPct val="130000"/>
              </a:lnSpc>
              <a:buSzPct val="90000"/>
              <a:buNone/>
            </a:pPr>
            <a:r>
              <a:rPr lang="zh-CN" altLang="en-US" sz="2400" dirty="0"/>
              <a:t>二、操作过程</a:t>
            </a:r>
          </a:p>
          <a:p>
            <a:pPr marL="0" indent="625475">
              <a:lnSpc>
                <a:spcPct val="130000"/>
              </a:lnSpc>
              <a:buSzPct val="90000"/>
              <a:buNone/>
            </a:pPr>
            <a:r>
              <a:rPr lang="en-US" altLang="zh-CN" sz="2400" dirty="0"/>
              <a:t>1</a:t>
            </a:r>
            <a:r>
              <a:rPr lang="zh-CN" altLang="en-US" sz="2400" dirty="0"/>
              <a:t>．启动</a:t>
            </a:r>
            <a:r>
              <a:rPr lang="en-US" altLang="zh-CN" sz="2400" dirty="0"/>
              <a:t>QQ</a:t>
            </a:r>
            <a:r>
              <a:rPr lang="zh-CN" altLang="en-US" sz="2400" dirty="0"/>
              <a:t>，输入账号、密码，登录</a:t>
            </a:r>
            <a:r>
              <a:rPr lang="en-US" altLang="zh-CN" sz="2400" dirty="0"/>
              <a:t>QQ</a:t>
            </a:r>
            <a:r>
              <a:rPr lang="zh-CN" altLang="en-US" sz="2400" dirty="0"/>
              <a:t>，进入</a:t>
            </a:r>
            <a:r>
              <a:rPr lang="en-US" altLang="zh-CN" sz="2400" dirty="0"/>
              <a:t>QQ</a:t>
            </a:r>
            <a:r>
              <a:rPr lang="zh-CN" altLang="en-US" sz="2400" dirty="0" smtClean="0"/>
              <a:t>窗口。</a:t>
            </a:r>
            <a:r>
              <a:rPr lang="zh-CN" altLang="en-US" sz="2400" dirty="0"/>
              <a:t>若第一次使用，选择“注册帐户”，然后再用注册的账号、密码登录。</a:t>
            </a:r>
          </a:p>
          <a:p>
            <a:pPr marL="0" indent="625475">
              <a:lnSpc>
                <a:spcPct val="130000"/>
              </a:lnSpc>
              <a:buSzPct val="90000"/>
              <a:buNone/>
            </a:pPr>
            <a:r>
              <a:rPr lang="en-US" altLang="zh-CN" sz="2400" dirty="0"/>
              <a:t>2</a:t>
            </a:r>
            <a:r>
              <a:rPr lang="zh-CN" altLang="en-US" sz="2400" dirty="0"/>
              <a:t>．单击工具栏上的“群</a:t>
            </a:r>
            <a:r>
              <a:rPr lang="en-US" altLang="zh-CN" sz="2400" dirty="0"/>
              <a:t>/</a:t>
            </a:r>
            <a:r>
              <a:rPr lang="zh-CN" altLang="en-US" sz="2400" dirty="0"/>
              <a:t>讨论组”</a:t>
            </a:r>
            <a:r>
              <a:rPr lang="zh-CN" altLang="en-US" sz="2400" dirty="0" smtClean="0"/>
              <a:t>按钮进入</a:t>
            </a:r>
            <a:r>
              <a:rPr lang="zh-CN" altLang="en-US" sz="2400" dirty="0"/>
              <a:t>“群</a:t>
            </a:r>
            <a:r>
              <a:rPr lang="en-US" altLang="zh-CN" sz="2400" dirty="0"/>
              <a:t>/</a:t>
            </a:r>
            <a:r>
              <a:rPr lang="zh-CN" altLang="en-US" sz="2400" dirty="0"/>
              <a:t>讨论组”</a:t>
            </a:r>
            <a:r>
              <a:rPr lang="zh-CN" altLang="en-US" sz="2400" dirty="0" smtClean="0"/>
              <a:t>窗口。</a:t>
            </a:r>
            <a:endParaRPr lang="zh-CN" altLang="en-US" sz="2400" dirty="0"/>
          </a:p>
          <a:p>
            <a:pPr marL="0" indent="625475">
              <a:lnSpc>
                <a:spcPct val="130000"/>
              </a:lnSpc>
              <a:buSzPct val="90000"/>
              <a:buNone/>
            </a:pPr>
            <a:r>
              <a:rPr lang="en-US" altLang="zh-CN" sz="2400" dirty="0"/>
              <a:t>3</a:t>
            </a:r>
            <a:r>
              <a:rPr lang="zh-CN" altLang="en-US" sz="2400" dirty="0"/>
              <a:t>．单击“创建”按钮右侧向下箭头，选择“创建讨论组”，打开“创建讨论组”</a:t>
            </a:r>
            <a:r>
              <a:rPr lang="zh-CN" altLang="en-US" sz="2400" dirty="0" smtClean="0"/>
              <a:t>窗口。</a:t>
            </a:r>
            <a:r>
              <a:rPr lang="zh-CN" altLang="en-US" sz="2400" dirty="0"/>
              <a:t>在输入框随便输入一个字母，打开联系人下拉列表，选择需要的联系人添加到右侧的已选联系人列表</a:t>
            </a:r>
            <a:r>
              <a:rPr lang="zh-CN" altLang="en-US" sz="2400" dirty="0" smtClean="0"/>
              <a:t>，单击</a:t>
            </a:r>
            <a:r>
              <a:rPr lang="zh-CN" altLang="en-US" sz="2400" dirty="0"/>
              <a:t>“确定”按钮。</a:t>
            </a:r>
          </a:p>
        </p:txBody>
      </p:sp>
    </p:spTree>
    <p:extLst>
      <p:ext uri="{BB962C8B-B14F-4D97-AF65-F5344CB8AC3E}">
        <p14:creationId xmlns:p14="http://schemas.microsoft.com/office/powerpoint/2010/main" val="326205300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lstStyle/>
          <a:p>
            <a:r>
              <a:rPr lang="en-US" altLang="zh-CN" sz="4000" dirty="0" smtClean="0"/>
              <a:t>6.4</a:t>
            </a:r>
            <a:r>
              <a:rPr lang="en-US" altLang="zh-CN" dirty="0" smtClean="0"/>
              <a:t>.1</a:t>
            </a:r>
            <a:r>
              <a:rPr lang="zh-CN" altLang="zh-CN" sz="4000" dirty="0"/>
              <a:t>　</a:t>
            </a:r>
            <a:r>
              <a:rPr lang="zh-CN" altLang="en-US" sz="4000" dirty="0" smtClean="0"/>
              <a:t>使用</a:t>
            </a:r>
            <a:r>
              <a:rPr lang="en-US" altLang="zh-CN" sz="4000" dirty="0" smtClean="0"/>
              <a:t>QQ</a:t>
            </a:r>
            <a:endParaRPr lang="zh-CN" altLang="zh-CN" sz="3600" dirty="0"/>
          </a:p>
        </p:txBody>
      </p:sp>
      <p:sp>
        <p:nvSpPr>
          <p:cNvPr id="58371" name="Rectangle 3"/>
          <p:cNvSpPr>
            <a:spLocks noGrp="1" noChangeArrowheads="1"/>
          </p:cNvSpPr>
          <p:nvPr>
            <p:ph type="body" sz="half" idx="1"/>
          </p:nvPr>
        </p:nvSpPr>
        <p:spPr>
          <a:xfrm>
            <a:off x="683568" y="1556792"/>
            <a:ext cx="7920880" cy="4752528"/>
          </a:xfrm>
        </p:spPr>
        <p:txBody>
          <a:bodyPr/>
          <a:lstStyle/>
          <a:p>
            <a:pPr marL="0" indent="625475">
              <a:lnSpc>
                <a:spcPct val="130000"/>
              </a:lnSpc>
              <a:buSzPct val="90000"/>
              <a:buNone/>
            </a:pPr>
            <a:r>
              <a:rPr lang="en-US" altLang="zh-CN" sz="2400" dirty="0" smtClean="0"/>
              <a:t>4</a:t>
            </a:r>
            <a:r>
              <a:rPr lang="zh-CN" altLang="en-US" sz="2400" dirty="0"/>
              <a:t>．单击主题右侧的“编辑主题”输入框，输入“办公软件中级职业资格认证</a:t>
            </a:r>
            <a:r>
              <a:rPr lang="zh-CN" altLang="en-US" sz="2400" dirty="0" smtClean="0"/>
              <a:t>”。</a:t>
            </a:r>
            <a:r>
              <a:rPr lang="zh-CN" altLang="en-US" sz="2400" dirty="0"/>
              <a:t>在左侧下方窗口输入要发表的信息，按“回车”，可以将该信息向讨论组发送，同时发送信息显示在左侧上方窗口。也可以双击右侧某一姓名，打开一个窗口，单独向该成员发送</a:t>
            </a:r>
            <a:r>
              <a:rPr lang="zh-CN" altLang="en-US" sz="2400" dirty="0" smtClean="0"/>
              <a:t>信息。</a:t>
            </a:r>
            <a:endParaRPr lang="en-US" altLang="zh-CN" sz="2400" dirty="0" smtClean="0"/>
          </a:p>
          <a:p>
            <a:pPr marL="0" indent="625475">
              <a:lnSpc>
                <a:spcPct val="130000"/>
              </a:lnSpc>
              <a:buSzPct val="90000"/>
              <a:buNone/>
            </a:pPr>
            <a:r>
              <a:rPr lang="en-US" altLang="zh-CN" sz="2400" dirty="0"/>
              <a:t>5</a:t>
            </a:r>
            <a:r>
              <a:rPr lang="zh-CN" altLang="en-US" sz="2400" dirty="0"/>
              <a:t>．回到</a:t>
            </a:r>
            <a:r>
              <a:rPr lang="en-US" altLang="zh-CN" sz="2400" dirty="0"/>
              <a:t>QQ</a:t>
            </a:r>
            <a:r>
              <a:rPr lang="zh-CN" altLang="en-US" sz="2400" dirty="0"/>
              <a:t>窗口，单击工具栏“联系人”按钮，选择好友姓名，打开好友窗口，单击工具栏“传送文件”右侧</a:t>
            </a:r>
            <a:r>
              <a:rPr lang="zh-CN" altLang="en-US" sz="2400" dirty="0" smtClean="0"/>
              <a:t>箭头，选择</a:t>
            </a:r>
            <a:r>
              <a:rPr lang="zh-CN" altLang="en-US" sz="2400" dirty="0"/>
              <a:t>“发送离线文件”，选择桌面文件“大纲及评分标准</a:t>
            </a:r>
            <a:r>
              <a:rPr lang="en-US" altLang="zh-CN" sz="2400" dirty="0"/>
              <a:t>.doc</a:t>
            </a:r>
            <a:r>
              <a:rPr lang="zh-CN" altLang="en-US" sz="2400" dirty="0"/>
              <a:t>文档”，单击“打开”按钮即开始发送。</a:t>
            </a:r>
          </a:p>
        </p:txBody>
      </p:sp>
    </p:spTree>
    <p:extLst>
      <p:ext uri="{BB962C8B-B14F-4D97-AF65-F5344CB8AC3E}">
        <p14:creationId xmlns:p14="http://schemas.microsoft.com/office/powerpoint/2010/main" val="198219928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lstStyle/>
          <a:p>
            <a:r>
              <a:rPr lang="en-US" altLang="zh-CN" sz="4000" dirty="0" smtClean="0"/>
              <a:t>6.4</a:t>
            </a:r>
            <a:r>
              <a:rPr lang="en-US" altLang="zh-CN" dirty="0" smtClean="0"/>
              <a:t>.1</a:t>
            </a:r>
            <a:r>
              <a:rPr lang="zh-CN" altLang="zh-CN" sz="4000" dirty="0"/>
              <a:t>　</a:t>
            </a:r>
            <a:r>
              <a:rPr lang="zh-CN" altLang="en-US" sz="4000" dirty="0" smtClean="0"/>
              <a:t>使用</a:t>
            </a:r>
            <a:r>
              <a:rPr lang="en-US" altLang="zh-CN" sz="4000" dirty="0" smtClean="0"/>
              <a:t>QQ</a:t>
            </a:r>
            <a:endParaRPr lang="zh-CN" altLang="zh-CN" sz="3600" dirty="0"/>
          </a:p>
        </p:txBody>
      </p:sp>
      <p:sp>
        <p:nvSpPr>
          <p:cNvPr id="58371" name="Rectangle 3"/>
          <p:cNvSpPr>
            <a:spLocks noGrp="1" noChangeArrowheads="1"/>
          </p:cNvSpPr>
          <p:nvPr>
            <p:ph type="body" sz="half" idx="1"/>
          </p:nvPr>
        </p:nvSpPr>
        <p:spPr>
          <a:xfrm>
            <a:off x="683568" y="1556792"/>
            <a:ext cx="7920880" cy="4752528"/>
          </a:xfrm>
        </p:spPr>
        <p:txBody>
          <a:bodyPr/>
          <a:lstStyle/>
          <a:p>
            <a:pPr marL="0" indent="625475">
              <a:lnSpc>
                <a:spcPct val="130000"/>
              </a:lnSpc>
              <a:buSzPct val="90000"/>
              <a:buNone/>
            </a:pPr>
            <a:r>
              <a:rPr lang="en-US" altLang="zh-CN" sz="2400" dirty="0" smtClean="0"/>
              <a:t>6</a:t>
            </a:r>
            <a:r>
              <a:rPr lang="zh-CN" altLang="en-US" sz="2400" dirty="0"/>
              <a:t>．</a:t>
            </a:r>
            <a:r>
              <a:rPr lang="zh-CN" altLang="en-US" sz="2400" dirty="0" smtClean="0"/>
              <a:t>在好友</a:t>
            </a:r>
            <a:r>
              <a:rPr lang="zh-CN" altLang="en-US" sz="2400" dirty="0"/>
              <a:t>窗口，单击工具栏“开始视频会话”按钮</a:t>
            </a:r>
            <a:r>
              <a:rPr lang="zh-CN" altLang="en-US" sz="2400" dirty="0" smtClean="0"/>
              <a:t>，打开</a:t>
            </a:r>
            <a:r>
              <a:rPr lang="zh-CN" altLang="en-US" sz="2400" dirty="0"/>
              <a:t>视频会话窗口，等待对方接受</a:t>
            </a:r>
            <a:r>
              <a:rPr lang="zh-CN" altLang="en-US" sz="2400" dirty="0" smtClean="0"/>
              <a:t>邀请。</a:t>
            </a:r>
            <a:endParaRPr lang="en-US" altLang="zh-CN" sz="2400" dirty="0" smtClean="0"/>
          </a:p>
          <a:p>
            <a:pPr marL="0" indent="625475">
              <a:lnSpc>
                <a:spcPct val="130000"/>
              </a:lnSpc>
              <a:buSzPct val="90000"/>
              <a:buNone/>
            </a:pPr>
            <a:r>
              <a:rPr lang="en-US" altLang="zh-CN" sz="2400" dirty="0"/>
              <a:t>7</a:t>
            </a:r>
            <a:r>
              <a:rPr lang="zh-CN" altLang="zh-CN" sz="2400" dirty="0"/>
              <a:t>．</a:t>
            </a:r>
            <a:r>
              <a:rPr lang="zh-CN" altLang="zh-CN" sz="2400" dirty="0" smtClean="0"/>
              <a:t>在好友</a:t>
            </a:r>
            <a:r>
              <a:rPr lang="zh-CN" altLang="zh-CN" sz="2400" dirty="0"/>
              <a:t>窗口，单击工具栏“远程协助”按钮</a:t>
            </a:r>
            <a:r>
              <a:rPr lang="zh-CN" altLang="zh-CN" sz="2400" dirty="0" smtClean="0"/>
              <a:t>，向</a:t>
            </a:r>
            <a:r>
              <a:rPr lang="zh-CN" altLang="zh-CN" sz="2400" dirty="0"/>
              <a:t>好友发出远程协助请求，待好友接受请求后，即可在远程操纵这台计算机。</a:t>
            </a:r>
          </a:p>
          <a:p>
            <a:pPr marL="0" indent="625475">
              <a:lnSpc>
                <a:spcPct val="130000"/>
              </a:lnSpc>
              <a:buSzPct val="90000"/>
              <a:buNone/>
            </a:pPr>
            <a:endParaRPr lang="zh-CN" altLang="en-US" sz="2400" dirty="0"/>
          </a:p>
        </p:txBody>
      </p:sp>
    </p:spTree>
    <p:extLst>
      <p:ext uri="{BB962C8B-B14F-4D97-AF65-F5344CB8AC3E}">
        <p14:creationId xmlns:p14="http://schemas.microsoft.com/office/powerpoint/2010/main" val="131072259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p:txBody>
          <a:bodyPr/>
          <a:lstStyle/>
          <a:p>
            <a:r>
              <a:rPr lang="en-US" altLang="zh-CN" sz="4000" dirty="0" smtClean="0"/>
              <a:t>6.3</a:t>
            </a:r>
            <a:r>
              <a:rPr lang="zh-CN" altLang="en-US" sz="4000" dirty="0"/>
              <a:t>　</a:t>
            </a:r>
            <a:r>
              <a:rPr lang="zh-CN" altLang="en-US" sz="4000" dirty="0" smtClean="0"/>
              <a:t>电子邮件</a:t>
            </a:r>
            <a:endParaRPr lang="zh-CN" altLang="en-US" sz="3600" dirty="0"/>
          </a:p>
        </p:txBody>
      </p:sp>
      <p:sp>
        <p:nvSpPr>
          <p:cNvPr id="59395" name="Rectangle 3"/>
          <p:cNvSpPr>
            <a:spLocks noChangeArrowheads="1"/>
          </p:cNvSpPr>
          <p:nvPr/>
        </p:nvSpPr>
        <p:spPr bwMode="black">
          <a:xfrm>
            <a:off x="1043608" y="1546225"/>
            <a:ext cx="4464496" cy="461665"/>
          </a:xfrm>
          <a:prstGeom prst="rect">
            <a:avLst/>
          </a:prstGeom>
          <a:noFill/>
          <a:ln>
            <a:noFill/>
          </a:ln>
          <a:effectLst/>
          <a:extLst>
            <a:ext uri="{909E8E84-426E-40DD-AFC4-6F175D3DCCD1}">
              <a14:hiddenFill xmlns:a14="http://schemas.microsoft.com/office/drawing/2010/main">
                <a:gradFill rotWithShape="1">
                  <a:gsLst>
                    <a:gs pos="0">
                      <a:schemeClr val="accent1"/>
                    </a:gs>
                    <a:gs pos="50000">
                      <a:schemeClr val="bg1"/>
                    </a:gs>
                    <a:gs pos="100000">
                      <a:schemeClr val="accent1"/>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zh-CN" sz="2400" b="1" dirty="0"/>
              <a:t>主要学习内容</a:t>
            </a:r>
            <a:r>
              <a:rPr lang="zh-CN" altLang="zh-CN" sz="2400" b="1" dirty="0" smtClean="0"/>
              <a:t>：</a:t>
            </a:r>
            <a:endParaRPr lang="zh-CN" altLang="zh-CN" sz="2400" dirty="0"/>
          </a:p>
        </p:txBody>
      </p:sp>
      <p:sp>
        <p:nvSpPr>
          <p:cNvPr id="59396" name="Line 4"/>
          <p:cNvSpPr>
            <a:spLocks noChangeShapeType="1"/>
          </p:cNvSpPr>
          <p:nvPr/>
        </p:nvSpPr>
        <p:spPr bwMode="auto">
          <a:xfrm flipH="1">
            <a:off x="837297" y="2279650"/>
            <a:ext cx="4762" cy="3095625"/>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9401" name="WordArt 9"/>
          <p:cNvSpPr>
            <a:spLocks noChangeArrowheads="1" noChangeShapeType="1" noTextEdit="1"/>
          </p:cNvSpPr>
          <p:nvPr/>
        </p:nvSpPr>
        <p:spPr bwMode="gray">
          <a:xfrm rot="-24207704">
            <a:off x="917575" y="2700338"/>
            <a:ext cx="2162175" cy="1079500"/>
          </a:xfrm>
          <a:prstGeom prst="rect">
            <a:avLst/>
          </a:prstGeom>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spcFirstLastPara="1" wrap="none" fromWordArt="1">
            <a:prstTxWarp prst="textArchUp">
              <a:avLst>
                <a:gd name="adj" fmla="val 12109127"/>
              </a:avLst>
            </a:prstTxWarp>
          </a:bodyPr>
          <a:lstStyle/>
          <a:p>
            <a:pPr algn="ctr"/>
            <a:endParaRPr lang="zh-CN" altLang="en-US" b="1" kern="10" dirty="0">
              <a:solidFill>
                <a:srgbClr val="FFFFFF"/>
              </a:solidFill>
              <a:latin typeface="Arial"/>
              <a:cs typeface="Arial"/>
            </a:endParaRPr>
          </a:p>
        </p:txBody>
      </p:sp>
      <p:sp>
        <p:nvSpPr>
          <p:cNvPr id="59408" name="AutoShape 16"/>
          <p:cNvSpPr>
            <a:spLocks noChangeArrowheads="1"/>
          </p:cNvSpPr>
          <p:nvPr/>
        </p:nvSpPr>
        <p:spPr bwMode="ltGray">
          <a:xfrm>
            <a:off x="1043608" y="2319263"/>
            <a:ext cx="360000" cy="3600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accent2"/>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9409" name="AutoShape 17"/>
          <p:cNvSpPr>
            <a:spLocks noChangeArrowheads="1"/>
          </p:cNvSpPr>
          <p:nvPr/>
        </p:nvSpPr>
        <p:spPr bwMode="invGray">
          <a:xfrm>
            <a:off x="1045553" y="2927817"/>
            <a:ext cx="360000" cy="3600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folHlink"/>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9412" name="Text Box 20"/>
          <p:cNvSpPr txBox="1">
            <a:spLocks noChangeArrowheads="1"/>
          </p:cNvSpPr>
          <p:nvPr/>
        </p:nvSpPr>
        <p:spPr bwMode="gray">
          <a:xfrm>
            <a:off x="1547664" y="2204864"/>
            <a:ext cx="422952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0"/>
            <a:r>
              <a:rPr lang="zh-CN" altLang="en-US" sz="2400" dirty="0" smtClean="0">
                <a:latin typeface="楷体" pitchFamily="49" charset="-122"/>
                <a:ea typeface="楷体" pitchFamily="49" charset="-122"/>
              </a:rPr>
              <a:t>申请电子邮箱</a:t>
            </a:r>
            <a:endParaRPr lang="zh-CN" altLang="zh-CN" sz="2400" dirty="0">
              <a:latin typeface="楷体" pitchFamily="49" charset="-122"/>
              <a:ea typeface="楷体" pitchFamily="49" charset="-122"/>
            </a:endParaRPr>
          </a:p>
        </p:txBody>
      </p:sp>
      <p:sp>
        <p:nvSpPr>
          <p:cNvPr id="59416" name="Line 24"/>
          <p:cNvSpPr>
            <a:spLocks noChangeShapeType="1"/>
          </p:cNvSpPr>
          <p:nvPr/>
        </p:nvSpPr>
        <p:spPr bwMode="auto">
          <a:xfrm rot="16200000" flipH="1">
            <a:off x="2842067" y="329052"/>
            <a:ext cx="6350" cy="3557588"/>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5" name="Text Box 20"/>
          <p:cNvSpPr txBox="1">
            <a:spLocks noChangeArrowheads="1"/>
          </p:cNvSpPr>
          <p:nvPr/>
        </p:nvSpPr>
        <p:spPr bwMode="gray">
          <a:xfrm>
            <a:off x="1547664" y="2876939"/>
            <a:ext cx="422952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0"/>
            <a:r>
              <a:rPr lang="zh-CN" altLang="en-US" sz="2400" dirty="0" smtClean="0">
                <a:latin typeface="楷体" pitchFamily="49" charset="-122"/>
                <a:ea typeface="楷体" pitchFamily="49" charset="-122"/>
              </a:rPr>
              <a:t>使用免费邮箱收发电子邮件</a:t>
            </a:r>
            <a:endParaRPr lang="zh-CN" altLang="zh-CN" sz="2400" dirty="0">
              <a:latin typeface="楷体" pitchFamily="49" charset="-122"/>
              <a:ea typeface="楷体" pitchFamily="49" charset="-122"/>
            </a:endParaRPr>
          </a:p>
        </p:txBody>
      </p:sp>
      <p:sp>
        <p:nvSpPr>
          <p:cNvPr id="11" name="AutoShape 18"/>
          <p:cNvSpPr>
            <a:spLocks noChangeArrowheads="1"/>
          </p:cNvSpPr>
          <p:nvPr/>
        </p:nvSpPr>
        <p:spPr bwMode="gray">
          <a:xfrm>
            <a:off x="1043608" y="3585467"/>
            <a:ext cx="360000" cy="3600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hlink"/>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 name="Text Box 20"/>
          <p:cNvSpPr txBox="1">
            <a:spLocks noChangeArrowheads="1"/>
          </p:cNvSpPr>
          <p:nvPr/>
        </p:nvSpPr>
        <p:spPr bwMode="gray">
          <a:xfrm>
            <a:off x="1547664" y="3549014"/>
            <a:ext cx="456099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0"/>
            <a:r>
              <a:rPr lang="zh-CN" altLang="en-US" sz="2400" dirty="0">
                <a:latin typeface="楷体" pitchFamily="49" charset="-122"/>
                <a:ea typeface="楷体" pitchFamily="49" charset="-122"/>
              </a:rPr>
              <a:t>使用</a:t>
            </a:r>
            <a:r>
              <a:rPr lang="en-US" altLang="zh-CN" sz="2400" dirty="0" err="1">
                <a:latin typeface="楷体" pitchFamily="49" charset="-122"/>
                <a:ea typeface="楷体" pitchFamily="49" charset="-122"/>
              </a:rPr>
              <a:t>Foxmail</a:t>
            </a:r>
            <a:r>
              <a:rPr lang="zh-CN" altLang="en-US" sz="2400" dirty="0">
                <a:latin typeface="楷体" pitchFamily="49" charset="-122"/>
                <a:ea typeface="楷体" pitchFamily="49" charset="-122"/>
              </a:rPr>
              <a:t>收发电子邮件</a:t>
            </a:r>
            <a:endParaRPr lang="zh-CN" altLang="zh-CN" sz="2400" dirty="0">
              <a:latin typeface="楷体" pitchFamily="49" charset="-122"/>
              <a:ea typeface="楷体" pitchFamily="49" charset="-122"/>
            </a:endParaRPr>
          </a:p>
        </p:txBody>
      </p:sp>
      <p:sp>
        <p:nvSpPr>
          <p:cNvPr id="13" name="AutoShape 19"/>
          <p:cNvSpPr>
            <a:spLocks noChangeArrowheads="1"/>
          </p:cNvSpPr>
          <p:nvPr/>
        </p:nvSpPr>
        <p:spPr bwMode="invGray">
          <a:xfrm>
            <a:off x="1043608" y="4221088"/>
            <a:ext cx="360000" cy="3600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accent1"/>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4" name="Text Box 20"/>
          <p:cNvSpPr txBox="1">
            <a:spLocks noChangeArrowheads="1"/>
          </p:cNvSpPr>
          <p:nvPr/>
        </p:nvSpPr>
        <p:spPr bwMode="gray">
          <a:xfrm>
            <a:off x="1547664" y="4221088"/>
            <a:ext cx="430153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0"/>
            <a:r>
              <a:rPr lang="zh-CN" altLang="en-US" sz="2400" dirty="0">
                <a:latin typeface="楷体" pitchFamily="49" charset="-122"/>
                <a:ea typeface="楷体" pitchFamily="49" charset="-122"/>
              </a:rPr>
              <a:t>通讯簿的管理与使用</a:t>
            </a:r>
            <a:endParaRPr lang="zh-CN" altLang="zh-CN" sz="2400" dirty="0">
              <a:latin typeface="楷体" pitchFamily="49" charset="-122"/>
              <a:ea typeface="楷体" pitchFamily="49" charset="-122"/>
            </a:endParaRPr>
          </a:p>
        </p:txBody>
      </p:sp>
    </p:spTree>
    <p:extLst>
      <p:ext uri="{BB962C8B-B14F-4D97-AF65-F5344CB8AC3E}">
        <p14:creationId xmlns:p14="http://schemas.microsoft.com/office/powerpoint/2010/main" val="3816664938"/>
      </p:ext>
    </p:extLst>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lstStyle/>
          <a:p>
            <a:r>
              <a:rPr lang="en-US" altLang="zh-CN" sz="4000" dirty="0" smtClean="0"/>
              <a:t>6.4</a:t>
            </a:r>
            <a:r>
              <a:rPr lang="en-US" altLang="zh-CN" dirty="0" smtClean="0"/>
              <a:t>.2</a:t>
            </a:r>
            <a:r>
              <a:rPr lang="zh-CN" altLang="zh-CN" sz="4000" dirty="0"/>
              <a:t>　</a:t>
            </a:r>
            <a:r>
              <a:rPr lang="zh-CN" altLang="en-US" dirty="0"/>
              <a:t>使用博客</a:t>
            </a:r>
            <a:endParaRPr lang="zh-CN" altLang="zh-CN" sz="3600" dirty="0"/>
          </a:p>
        </p:txBody>
      </p:sp>
      <p:sp>
        <p:nvSpPr>
          <p:cNvPr id="58371" name="Rectangle 3"/>
          <p:cNvSpPr>
            <a:spLocks noGrp="1" noChangeArrowheads="1"/>
          </p:cNvSpPr>
          <p:nvPr>
            <p:ph type="body" sz="half" idx="1"/>
          </p:nvPr>
        </p:nvSpPr>
        <p:spPr>
          <a:xfrm>
            <a:off x="683568" y="1556792"/>
            <a:ext cx="7920880" cy="4752528"/>
          </a:xfrm>
        </p:spPr>
        <p:txBody>
          <a:bodyPr/>
          <a:lstStyle/>
          <a:p>
            <a:pPr marL="0" indent="625475">
              <a:lnSpc>
                <a:spcPct val="130000"/>
              </a:lnSpc>
              <a:buSzPct val="90000"/>
              <a:buNone/>
            </a:pPr>
            <a:r>
              <a:rPr lang="zh-CN" altLang="en-US" sz="2400" dirty="0"/>
              <a:t>一、操作要求</a:t>
            </a:r>
          </a:p>
          <a:p>
            <a:pPr marL="0" indent="625475">
              <a:lnSpc>
                <a:spcPct val="130000"/>
              </a:lnSpc>
              <a:buSzPct val="90000"/>
              <a:buNone/>
            </a:pPr>
            <a:r>
              <a:rPr lang="en-US" altLang="zh-CN" sz="2400" dirty="0"/>
              <a:t>1</a:t>
            </a:r>
            <a:r>
              <a:rPr lang="zh-CN" altLang="en-US" sz="2400" dirty="0"/>
              <a:t>．进入新浪微博，进行账号注册，邮箱为</a:t>
            </a:r>
            <a:r>
              <a:rPr lang="en-US" altLang="zh-CN" sz="2400" dirty="0"/>
              <a:t>abc1234@qq.com</a:t>
            </a:r>
            <a:r>
              <a:rPr lang="zh-CN" altLang="en-US" sz="2400" dirty="0"/>
              <a:t>，密码为</a:t>
            </a:r>
            <a:r>
              <a:rPr lang="en-US" altLang="zh-CN" sz="2400" dirty="0"/>
              <a:t>abc1234_xyz</a:t>
            </a:r>
            <a:r>
              <a:rPr lang="zh-CN" altLang="en-US" sz="2400" dirty="0"/>
              <a:t>，呢称为</a:t>
            </a:r>
            <a:r>
              <a:rPr lang="en-US" altLang="zh-CN" sz="2400" dirty="0" err="1"/>
              <a:t>zhangsan</a:t>
            </a:r>
            <a:r>
              <a:rPr lang="zh-CN" altLang="en-US" sz="2400" dirty="0"/>
              <a:t>，姓名为张三，其他参数根据实际填写。</a:t>
            </a:r>
          </a:p>
          <a:p>
            <a:pPr marL="0" indent="625475">
              <a:lnSpc>
                <a:spcPct val="130000"/>
              </a:lnSpc>
              <a:buSzPct val="90000"/>
              <a:buNone/>
            </a:pPr>
            <a:r>
              <a:rPr lang="en-US" altLang="zh-CN" sz="2400" dirty="0"/>
              <a:t>2</a:t>
            </a:r>
            <a:r>
              <a:rPr lang="zh-CN" altLang="en-US" sz="2400" dirty="0"/>
              <a:t>．进入新浪微博，公开发表话题，话题：办公软件中级应用经验，内容：搜寻局域网中的计算机以实现共享非常实用。</a:t>
            </a:r>
          </a:p>
          <a:p>
            <a:pPr marL="0" indent="625475">
              <a:lnSpc>
                <a:spcPct val="130000"/>
              </a:lnSpc>
              <a:buSzPct val="90000"/>
              <a:buNone/>
            </a:pPr>
            <a:r>
              <a:rPr lang="en-US" altLang="zh-CN" sz="2400" dirty="0"/>
              <a:t>3</a:t>
            </a:r>
            <a:r>
              <a:rPr lang="zh-CN" altLang="en-US" sz="2400" dirty="0"/>
              <a:t>．进入新浪微博，查找呢称为</a:t>
            </a:r>
            <a:r>
              <a:rPr lang="en-US" altLang="zh-CN" sz="2400" dirty="0" err="1"/>
              <a:t>zhangsan</a:t>
            </a:r>
            <a:r>
              <a:rPr lang="zh-CN" altLang="en-US" sz="2400" dirty="0"/>
              <a:t>的账户，并加他为关注。</a:t>
            </a:r>
          </a:p>
          <a:p>
            <a:pPr marL="0" indent="625475">
              <a:lnSpc>
                <a:spcPct val="130000"/>
              </a:lnSpc>
              <a:buSzPct val="90000"/>
              <a:buNone/>
            </a:pPr>
            <a:endParaRPr lang="zh-CN" altLang="en-US" sz="2400" dirty="0"/>
          </a:p>
        </p:txBody>
      </p:sp>
    </p:spTree>
    <p:extLst>
      <p:ext uri="{BB962C8B-B14F-4D97-AF65-F5344CB8AC3E}">
        <p14:creationId xmlns:p14="http://schemas.microsoft.com/office/powerpoint/2010/main" val="389435025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lstStyle/>
          <a:p>
            <a:r>
              <a:rPr lang="en-US" altLang="zh-CN" sz="4000" dirty="0" smtClean="0"/>
              <a:t>6.4</a:t>
            </a:r>
            <a:r>
              <a:rPr lang="en-US" altLang="zh-CN" dirty="0" smtClean="0"/>
              <a:t>.2</a:t>
            </a:r>
            <a:r>
              <a:rPr lang="zh-CN" altLang="zh-CN" sz="4000" dirty="0"/>
              <a:t>　</a:t>
            </a:r>
            <a:r>
              <a:rPr lang="zh-CN" altLang="en-US" dirty="0"/>
              <a:t>使用博客</a:t>
            </a:r>
            <a:endParaRPr lang="zh-CN" altLang="zh-CN" sz="3600" dirty="0"/>
          </a:p>
        </p:txBody>
      </p:sp>
      <p:sp>
        <p:nvSpPr>
          <p:cNvPr id="58371" name="Rectangle 3"/>
          <p:cNvSpPr>
            <a:spLocks noGrp="1" noChangeArrowheads="1"/>
          </p:cNvSpPr>
          <p:nvPr>
            <p:ph type="body" sz="half" idx="1"/>
          </p:nvPr>
        </p:nvSpPr>
        <p:spPr>
          <a:xfrm>
            <a:off x="683568" y="1556792"/>
            <a:ext cx="7920880" cy="4752528"/>
          </a:xfrm>
        </p:spPr>
        <p:txBody>
          <a:bodyPr/>
          <a:lstStyle/>
          <a:p>
            <a:pPr marL="0" indent="625475">
              <a:lnSpc>
                <a:spcPct val="130000"/>
              </a:lnSpc>
              <a:buSzPct val="90000"/>
              <a:buNone/>
            </a:pPr>
            <a:r>
              <a:rPr lang="en-US" altLang="zh-CN" sz="2400" dirty="0" smtClean="0"/>
              <a:t>4</a:t>
            </a:r>
            <a:r>
              <a:rPr lang="zh-CN" altLang="en-US" sz="2400" dirty="0" smtClean="0"/>
              <a:t>．</a:t>
            </a:r>
            <a:r>
              <a:rPr lang="zh-CN" altLang="en-US" sz="2400" dirty="0"/>
              <a:t>单击“发布”按钮，可以在发布区看见发布的</a:t>
            </a:r>
            <a:r>
              <a:rPr lang="zh-CN" altLang="en-US" sz="2400" dirty="0" smtClean="0"/>
              <a:t>信息。</a:t>
            </a:r>
            <a:endParaRPr lang="en-US" altLang="zh-CN" sz="2400" dirty="0" smtClean="0"/>
          </a:p>
          <a:p>
            <a:pPr marL="0" indent="625475">
              <a:lnSpc>
                <a:spcPct val="130000"/>
              </a:lnSpc>
              <a:buSzPct val="90000"/>
              <a:buNone/>
            </a:pPr>
            <a:r>
              <a:rPr lang="en-US" altLang="zh-CN" sz="2400" dirty="0" smtClean="0"/>
              <a:t>5</a:t>
            </a:r>
            <a:r>
              <a:rPr lang="zh-CN" altLang="en-US" sz="2400" dirty="0" smtClean="0"/>
              <a:t>．</a:t>
            </a:r>
            <a:r>
              <a:rPr lang="zh-CN" altLang="en-US" sz="2400" dirty="0"/>
              <a:t>在“搜索微博、找人”文本框输入昵称“</a:t>
            </a:r>
            <a:r>
              <a:rPr lang="en-US" altLang="zh-CN" sz="2400" dirty="0" err="1"/>
              <a:t>zhangsan</a:t>
            </a:r>
            <a:r>
              <a:rPr lang="en-US" altLang="zh-CN" sz="2400" dirty="0"/>
              <a:t>”</a:t>
            </a:r>
            <a:r>
              <a:rPr lang="zh-CN" altLang="en-US" sz="2400" dirty="0"/>
              <a:t>，打开相应的微博页面，单击“加关注”按钮。</a:t>
            </a:r>
          </a:p>
        </p:txBody>
      </p:sp>
    </p:spTree>
    <p:extLst>
      <p:ext uri="{BB962C8B-B14F-4D97-AF65-F5344CB8AC3E}">
        <p14:creationId xmlns:p14="http://schemas.microsoft.com/office/powerpoint/2010/main" val="308699370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lstStyle/>
          <a:p>
            <a:r>
              <a:rPr lang="en-US" altLang="zh-CN" sz="4000" dirty="0" smtClean="0"/>
              <a:t>6.4</a:t>
            </a:r>
            <a:r>
              <a:rPr lang="en-US" altLang="zh-CN" dirty="0" smtClean="0"/>
              <a:t>.3</a:t>
            </a:r>
            <a:r>
              <a:rPr lang="zh-CN" altLang="zh-CN" sz="4000" dirty="0"/>
              <a:t>　</a:t>
            </a:r>
            <a:r>
              <a:rPr lang="zh-CN" altLang="en-US" dirty="0"/>
              <a:t>网上购物</a:t>
            </a:r>
            <a:endParaRPr lang="zh-CN" altLang="zh-CN" sz="3600" dirty="0"/>
          </a:p>
        </p:txBody>
      </p:sp>
      <p:sp>
        <p:nvSpPr>
          <p:cNvPr id="58371" name="Rectangle 3"/>
          <p:cNvSpPr>
            <a:spLocks noGrp="1" noChangeArrowheads="1"/>
          </p:cNvSpPr>
          <p:nvPr>
            <p:ph type="body" sz="half" idx="1"/>
          </p:nvPr>
        </p:nvSpPr>
        <p:spPr>
          <a:xfrm>
            <a:off x="683568" y="1556792"/>
            <a:ext cx="7920880" cy="4752528"/>
          </a:xfrm>
        </p:spPr>
        <p:txBody>
          <a:bodyPr/>
          <a:lstStyle/>
          <a:p>
            <a:pPr marL="0" indent="625475">
              <a:lnSpc>
                <a:spcPct val="130000"/>
              </a:lnSpc>
              <a:buSzPct val="90000"/>
              <a:buNone/>
            </a:pPr>
            <a:r>
              <a:rPr lang="zh-CN" altLang="en-US" sz="2400" dirty="0"/>
              <a:t>一、操作要求</a:t>
            </a:r>
          </a:p>
          <a:p>
            <a:pPr marL="0" indent="625475">
              <a:lnSpc>
                <a:spcPct val="130000"/>
              </a:lnSpc>
              <a:buSzPct val="90000"/>
              <a:buNone/>
            </a:pPr>
            <a:r>
              <a:rPr lang="zh-CN" altLang="en-US" sz="2400" dirty="0"/>
              <a:t>进入京东商城，搜索要购买的</a:t>
            </a:r>
            <a:r>
              <a:rPr lang="en-US" altLang="zh-CN" sz="2400" dirty="0"/>
              <a:t>U</a:t>
            </a:r>
            <a:r>
              <a:rPr lang="zh-CN" altLang="en-US" sz="2400" dirty="0"/>
              <a:t>盘，</a:t>
            </a:r>
            <a:r>
              <a:rPr lang="en-US" altLang="zh-CN" sz="2400" dirty="0"/>
              <a:t>16G</a:t>
            </a:r>
            <a:r>
              <a:rPr lang="zh-CN" altLang="en-US" sz="2400" dirty="0"/>
              <a:t>，型号是</a:t>
            </a:r>
            <a:r>
              <a:rPr lang="en-US" altLang="zh-CN" sz="2400" dirty="0"/>
              <a:t>U208</a:t>
            </a:r>
            <a:r>
              <a:rPr lang="zh-CN" altLang="en-US" sz="2400" dirty="0"/>
              <a:t>，品牌是朗科，将找到的商品选择</a:t>
            </a:r>
            <a:r>
              <a:rPr lang="en-US" altLang="zh-CN" sz="2400" dirty="0"/>
              <a:t>1</a:t>
            </a:r>
            <a:r>
              <a:rPr lang="zh-CN" altLang="en-US" sz="2400" dirty="0"/>
              <a:t>件加入到购物车中。</a:t>
            </a:r>
          </a:p>
          <a:p>
            <a:pPr marL="0" indent="625475">
              <a:lnSpc>
                <a:spcPct val="130000"/>
              </a:lnSpc>
              <a:buSzPct val="90000"/>
              <a:buNone/>
            </a:pPr>
            <a:r>
              <a:rPr lang="zh-CN" altLang="en-US" sz="2400" dirty="0"/>
              <a:t>二、操作过程</a:t>
            </a:r>
          </a:p>
          <a:p>
            <a:pPr marL="0" indent="625475">
              <a:lnSpc>
                <a:spcPct val="130000"/>
              </a:lnSpc>
              <a:buSzPct val="90000"/>
              <a:buNone/>
            </a:pPr>
            <a:r>
              <a:rPr lang="en-US" altLang="zh-CN" sz="2400" dirty="0"/>
              <a:t>1</a:t>
            </a:r>
            <a:r>
              <a:rPr lang="zh-CN" altLang="en-US" sz="2400" dirty="0"/>
              <a:t>．启动</a:t>
            </a:r>
            <a:r>
              <a:rPr lang="en-US" altLang="zh-CN" sz="2400" dirty="0"/>
              <a:t>IE</a:t>
            </a:r>
            <a:r>
              <a:rPr lang="zh-CN" altLang="en-US" sz="2400" dirty="0"/>
              <a:t>，在地址栏输入“</a:t>
            </a:r>
            <a:r>
              <a:rPr lang="en-US" altLang="zh-CN" sz="2400" dirty="0"/>
              <a:t>www.jd.com”</a:t>
            </a:r>
            <a:r>
              <a:rPr lang="zh-CN" altLang="en-US" sz="2400" dirty="0"/>
              <a:t>，按回车键，进入京东网城</a:t>
            </a:r>
            <a:r>
              <a:rPr lang="zh-CN" altLang="en-US" sz="2400" dirty="0" smtClean="0"/>
              <a:t>首页。</a:t>
            </a:r>
            <a:endParaRPr lang="en-US" altLang="zh-CN" sz="2400" dirty="0" smtClean="0"/>
          </a:p>
          <a:p>
            <a:pPr marL="0" indent="625475">
              <a:lnSpc>
                <a:spcPct val="130000"/>
              </a:lnSpc>
              <a:buSzPct val="90000"/>
              <a:buNone/>
            </a:pPr>
            <a:r>
              <a:rPr lang="en-US" altLang="zh-CN" sz="2400" dirty="0"/>
              <a:t>2</a:t>
            </a:r>
            <a:r>
              <a:rPr lang="zh-CN" altLang="en-US" sz="2400" dirty="0"/>
              <a:t>．单击右上角“我的京东”按钮右侧箭头，单击“登录”按钮，打开登录及注册</a:t>
            </a:r>
            <a:r>
              <a:rPr lang="zh-CN" altLang="en-US" sz="2400" dirty="0" smtClean="0"/>
              <a:t>页面。</a:t>
            </a:r>
            <a:r>
              <a:rPr lang="zh-CN" altLang="en-US" sz="2400" dirty="0"/>
              <a:t>第一次来京东商城的新用户，单击“注册新用户”按钮，输入相应的信息</a:t>
            </a:r>
            <a:r>
              <a:rPr lang="zh-CN" altLang="en-US" sz="2400" dirty="0" smtClean="0"/>
              <a:t>。</a:t>
            </a:r>
            <a:endParaRPr lang="zh-CN" altLang="en-US" sz="2400" dirty="0"/>
          </a:p>
        </p:txBody>
      </p:sp>
    </p:spTree>
    <p:extLst>
      <p:ext uri="{BB962C8B-B14F-4D97-AF65-F5344CB8AC3E}">
        <p14:creationId xmlns:p14="http://schemas.microsoft.com/office/powerpoint/2010/main" val="53781484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lstStyle/>
          <a:p>
            <a:r>
              <a:rPr lang="en-US" altLang="zh-CN" sz="4000" dirty="0" smtClean="0"/>
              <a:t>6.4</a:t>
            </a:r>
            <a:r>
              <a:rPr lang="en-US" altLang="zh-CN" dirty="0" smtClean="0"/>
              <a:t>.3</a:t>
            </a:r>
            <a:r>
              <a:rPr lang="zh-CN" altLang="zh-CN" sz="4000" dirty="0"/>
              <a:t>　</a:t>
            </a:r>
            <a:r>
              <a:rPr lang="zh-CN" altLang="en-US" dirty="0"/>
              <a:t>网上购物</a:t>
            </a:r>
            <a:endParaRPr lang="zh-CN" altLang="zh-CN" sz="3600" dirty="0"/>
          </a:p>
        </p:txBody>
      </p:sp>
      <p:sp>
        <p:nvSpPr>
          <p:cNvPr id="58371" name="Rectangle 3"/>
          <p:cNvSpPr>
            <a:spLocks noGrp="1" noChangeArrowheads="1"/>
          </p:cNvSpPr>
          <p:nvPr>
            <p:ph type="body" sz="half" idx="1"/>
          </p:nvPr>
        </p:nvSpPr>
        <p:spPr>
          <a:xfrm>
            <a:off x="683568" y="1556792"/>
            <a:ext cx="7920880" cy="4752528"/>
          </a:xfrm>
        </p:spPr>
        <p:txBody>
          <a:bodyPr/>
          <a:lstStyle/>
          <a:p>
            <a:pPr marL="0" indent="625475">
              <a:lnSpc>
                <a:spcPct val="130000"/>
              </a:lnSpc>
              <a:buSzPct val="90000"/>
              <a:buNone/>
            </a:pPr>
            <a:r>
              <a:rPr lang="zh-CN" altLang="en-US" sz="2400" dirty="0" smtClean="0"/>
              <a:t>已</a:t>
            </a:r>
            <a:r>
              <a:rPr lang="zh-CN" altLang="en-US" sz="2400" dirty="0"/>
              <a:t>注册过的用户则输入账号、密码，登录京东商城</a:t>
            </a:r>
            <a:r>
              <a:rPr lang="zh-CN" altLang="en-US" sz="2400" dirty="0" smtClean="0"/>
              <a:t>。</a:t>
            </a:r>
            <a:endParaRPr lang="en-US" altLang="zh-CN" sz="2400" dirty="0" smtClean="0"/>
          </a:p>
          <a:p>
            <a:pPr marL="0" indent="625475">
              <a:lnSpc>
                <a:spcPct val="130000"/>
              </a:lnSpc>
              <a:buSzPct val="90000"/>
              <a:buNone/>
            </a:pPr>
            <a:r>
              <a:rPr lang="zh-CN" altLang="en-US" sz="2400" dirty="0" smtClean="0"/>
              <a:t>若只是浏览商品，不购买，则不需要登录。</a:t>
            </a:r>
            <a:endParaRPr lang="en-US" altLang="zh-CN" sz="2400" dirty="0" smtClean="0"/>
          </a:p>
          <a:p>
            <a:pPr marL="0" indent="625475">
              <a:lnSpc>
                <a:spcPct val="130000"/>
              </a:lnSpc>
              <a:buSzPct val="90000"/>
              <a:buNone/>
            </a:pPr>
            <a:r>
              <a:rPr lang="en-US" altLang="zh-CN" sz="2400" dirty="0"/>
              <a:t>3</a:t>
            </a:r>
            <a:r>
              <a:rPr lang="zh-CN" altLang="en-US" sz="2400" dirty="0"/>
              <a:t>．进入</a:t>
            </a:r>
            <a:r>
              <a:rPr lang="en-US" altLang="zh-CN" sz="2400" dirty="0" err="1"/>
              <a:t>jdsc</a:t>
            </a:r>
            <a:r>
              <a:rPr lang="zh-CN" altLang="en-US" sz="2400" dirty="0"/>
              <a:t>首页，在“全部商品分类”处找到“电脑、办公”→“外设产品”→“</a:t>
            </a:r>
            <a:r>
              <a:rPr lang="en-US" altLang="zh-CN" sz="2400" dirty="0"/>
              <a:t>U</a:t>
            </a:r>
            <a:r>
              <a:rPr lang="zh-CN" altLang="en-US" sz="2400" dirty="0"/>
              <a:t>盘”，打开</a:t>
            </a:r>
            <a:r>
              <a:rPr lang="en-US" altLang="zh-CN" sz="2400" dirty="0"/>
              <a:t>U</a:t>
            </a:r>
            <a:r>
              <a:rPr lang="zh-CN" altLang="en-US" sz="2400" dirty="0"/>
              <a:t>盘网页，选择型号“</a:t>
            </a:r>
            <a:r>
              <a:rPr lang="en-US" altLang="zh-CN" sz="2400" dirty="0"/>
              <a:t>U208”</a:t>
            </a:r>
            <a:r>
              <a:rPr lang="zh-CN" altLang="en-US" sz="2400" dirty="0"/>
              <a:t>、品牌“朗科”、</a:t>
            </a:r>
            <a:r>
              <a:rPr lang="en-US" altLang="zh-CN" sz="2400" dirty="0"/>
              <a:t>16G</a:t>
            </a:r>
            <a:r>
              <a:rPr lang="zh-CN" altLang="en-US" sz="2400" dirty="0"/>
              <a:t>，单击该产品图标，打开该产品</a:t>
            </a:r>
            <a:r>
              <a:rPr lang="zh-CN" altLang="en-US" sz="2400" dirty="0" smtClean="0"/>
              <a:t>页面。</a:t>
            </a:r>
            <a:endParaRPr lang="en-US" altLang="zh-CN" sz="2400" dirty="0" smtClean="0"/>
          </a:p>
          <a:p>
            <a:pPr marL="0" indent="625475">
              <a:lnSpc>
                <a:spcPct val="130000"/>
              </a:lnSpc>
              <a:buSzPct val="90000"/>
              <a:buNone/>
            </a:pPr>
            <a:r>
              <a:rPr lang="en-US" altLang="zh-CN" sz="2400" dirty="0"/>
              <a:t>4</a:t>
            </a:r>
            <a:r>
              <a:rPr lang="zh-CN" altLang="en-US" sz="2400" dirty="0"/>
              <a:t>．调整好购买数量，单击“加入购物车”按钮，弹出</a:t>
            </a:r>
            <a:r>
              <a:rPr lang="zh-CN" altLang="en-US" sz="2400" dirty="0" smtClean="0"/>
              <a:t>页面。</a:t>
            </a:r>
            <a:r>
              <a:rPr lang="zh-CN" altLang="en-US" sz="2400" dirty="0"/>
              <a:t>若还需要买其他商品，单击“继续购物”按钮，若需要结账，单击“去购物车并结算”按钮。</a:t>
            </a:r>
            <a:endParaRPr lang="en-US" altLang="zh-CN" sz="2400" dirty="0" smtClean="0"/>
          </a:p>
          <a:p>
            <a:pPr marL="0" indent="625475">
              <a:lnSpc>
                <a:spcPct val="130000"/>
              </a:lnSpc>
              <a:buSzPct val="90000"/>
              <a:buNone/>
            </a:pPr>
            <a:endParaRPr lang="zh-CN" altLang="en-US" sz="2400" dirty="0"/>
          </a:p>
        </p:txBody>
      </p:sp>
    </p:spTree>
    <p:extLst>
      <p:ext uri="{BB962C8B-B14F-4D97-AF65-F5344CB8AC3E}">
        <p14:creationId xmlns:p14="http://schemas.microsoft.com/office/powerpoint/2010/main" val="194431180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lstStyle/>
          <a:p>
            <a:r>
              <a:rPr lang="en-US" altLang="zh-CN" sz="4000" dirty="0" smtClean="0"/>
              <a:t>6.4</a:t>
            </a:r>
            <a:r>
              <a:rPr lang="en-US" altLang="zh-CN" dirty="0" smtClean="0"/>
              <a:t>.3</a:t>
            </a:r>
            <a:r>
              <a:rPr lang="zh-CN" altLang="zh-CN" sz="4000" dirty="0"/>
              <a:t>　</a:t>
            </a:r>
            <a:r>
              <a:rPr lang="zh-CN" altLang="en-US" dirty="0"/>
              <a:t>网上购物</a:t>
            </a:r>
            <a:endParaRPr lang="zh-CN" altLang="zh-CN" sz="3600" dirty="0"/>
          </a:p>
        </p:txBody>
      </p:sp>
      <p:sp>
        <p:nvSpPr>
          <p:cNvPr id="58371" name="Rectangle 3"/>
          <p:cNvSpPr>
            <a:spLocks noGrp="1" noChangeArrowheads="1"/>
          </p:cNvSpPr>
          <p:nvPr>
            <p:ph type="body" sz="half" idx="1"/>
          </p:nvPr>
        </p:nvSpPr>
        <p:spPr>
          <a:xfrm>
            <a:off x="683568" y="1556792"/>
            <a:ext cx="7920880" cy="4752528"/>
          </a:xfrm>
        </p:spPr>
        <p:txBody>
          <a:bodyPr/>
          <a:lstStyle/>
          <a:p>
            <a:pPr marL="0" indent="625475">
              <a:lnSpc>
                <a:spcPct val="130000"/>
              </a:lnSpc>
              <a:buSzPct val="90000"/>
              <a:buNone/>
            </a:pPr>
            <a:r>
              <a:rPr lang="en-US" altLang="zh-CN" sz="2400" dirty="0"/>
              <a:t>5</a:t>
            </a:r>
            <a:r>
              <a:rPr lang="zh-CN" altLang="en-US" sz="2400" dirty="0"/>
              <a:t>．若单击“去购物车并结算”按钮，弹出“我的购物车”页面，列出选择的全部</a:t>
            </a:r>
            <a:r>
              <a:rPr lang="zh-CN" altLang="en-US" sz="2400" dirty="0" smtClean="0"/>
              <a:t>商品。</a:t>
            </a:r>
            <a:endParaRPr lang="en-US" altLang="zh-CN" sz="2400" dirty="0" smtClean="0"/>
          </a:p>
          <a:p>
            <a:pPr marL="0" indent="625475">
              <a:lnSpc>
                <a:spcPct val="130000"/>
              </a:lnSpc>
              <a:buSzPct val="90000"/>
              <a:buNone/>
            </a:pPr>
            <a:r>
              <a:rPr lang="en-US" altLang="zh-CN" sz="2400" dirty="0"/>
              <a:t>6</a:t>
            </a:r>
            <a:r>
              <a:rPr lang="zh-CN" altLang="en-US" sz="2400" dirty="0"/>
              <a:t>．单击“去结算”按钮，弹出核对信息</a:t>
            </a:r>
            <a:r>
              <a:rPr lang="zh-CN" altLang="en-US" sz="2400" dirty="0" smtClean="0"/>
              <a:t>窗口。</a:t>
            </a:r>
            <a:r>
              <a:rPr lang="zh-CN" altLang="en-US" sz="2400" dirty="0"/>
              <a:t>若第一次使用，则需要要输入相应信息</a:t>
            </a:r>
            <a:r>
              <a:rPr lang="zh-CN" altLang="en-US" sz="2400" dirty="0" smtClean="0"/>
              <a:t>。</a:t>
            </a:r>
            <a:endParaRPr lang="en-US" altLang="zh-CN" sz="2400" dirty="0" smtClean="0"/>
          </a:p>
          <a:p>
            <a:pPr marL="0" indent="625475">
              <a:lnSpc>
                <a:spcPct val="130000"/>
              </a:lnSpc>
              <a:buSzPct val="90000"/>
              <a:buNone/>
            </a:pPr>
            <a:r>
              <a:rPr lang="en-US" altLang="zh-CN" sz="2400" dirty="0"/>
              <a:t>7</a:t>
            </a:r>
            <a:r>
              <a:rPr lang="zh-CN" altLang="en-US" sz="2400" dirty="0"/>
              <a:t>．单击“提交订单”，弹出“选择支付方式”窗口</a:t>
            </a:r>
            <a:r>
              <a:rPr lang="zh-CN" altLang="en-US" sz="2400" dirty="0" smtClean="0"/>
              <a:t>，选择</a:t>
            </a:r>
            <a:r>
              <a:rPr lang="zh-CN" altLang="en-US" sz="2400" dirty="0"/>
              <a:t>相应的支付方式。若办理了网上银行业务，可选“网银支付”，选择对应银行，最后，提示划款成功。在几天之内，就可以送货上门。</a:t>
            </a:r>
          </a:p>
        </p:txBody>
      </p:sp>
    </p:spTree>
    <p:extLst>
      <p:ext uri="{BB962C8B-B14F-4D97-AF65-F5344CB8AC3E}">
        <p14:creationId xmlns:p14="http://schemas.microsoft.com/office/powerpoint/2010/main" val="253143325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4" name="Rectangle 4"/>
          <p:cNvSpPr>
            <a:spLocks noGrp="1" noChangeArrowheads="1"/>
          </p:cNvSpPr>
          <p:nvPr>
            <p:ph type="ctrTitle"/>
          </p:nvPr>
        </p:nvSpPr>
        <p:spPr/>
        <p:txBody>
          <a:bodyPr/>
          <a:lstStyle/>
          <a:p>
            <a:r>
              <a:rPr lang="en-US" altLang="zh-CN" sz="6000">
                <a:ea typeface="宋体" charset="-122"/>
              </a:rPr>
              <a:t>Thank You!</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电子邮件</a:t>
            </a:r>
            <a:endParaRPr lang="zh-CN" altLang="en-US" dirty="0"/>
          </a:p>
        </p:txBody>
      </p:sp>
      <p:sp>
        <p:nvSpPr>
          <p:cNvPr id="3" name="文本占位符 2"/>
          <p:cNvSpPr>
            <a:spLocks noGrp="1"/>
          </p:cNvSpPr>
          <p:nvPr>
            <p:ph type="body" sz="half" idx="1"/>
          </p:nvPr>
        </p:nvSpPr>
        <p:spPr>
          <a:xfrm>
            <a:off x="457200" y="1600200"/>
            <a:ext cx="8229600" cy="4637112"/>
          </a:xfrm>
        </p:spPr>
        <p:txBody>
          <a:bodyPr/>
          <a:lstStyle/>
          <a:p>
            <a:r>
              <a:rPr lang="zh-CN" altLang="en-US" dirty="0" smtClean="0"/>
              <a:t>电子邮箱里的邮件，即电子邮件</a:t>
            </a:r>
            <a:endParaRPr lang="en-US" altLang="zh-CN" dirty="0" smtClean="0"/>
          </a:p>
          <a:p>
            <a:pPr marL="0" indent="0">
              <a:buNone/>
            </a:pPr>
            <a:r>
              <a:rPr lang="zh-CN" altLang="en-US" dirty="0" smtClean="0">
                <a:solidFill>
                  <a:srgbClr val="FF0000"/>
                </a:solidFill>
              </a:rPr>
              <a:t>常用来接收电子邮件的方式有两种</a:t>
            </a:r>
            <a:r>
              <a:rPr lang="zh-CN" altLang="en-US" dirty="0" smtClean="0"/>
              <a:t>：网页和客户端软件。</a:t>
            </a:r>
            <a:endParaRPr lang="en-US" altLang="zh-CN" dirty="0" smtClean="0"/>
          </a:p>
          <a:p>
            <a:pPr marL="0" indent="0">
              <a:buNone/>
            </a:pPr>
            <a:r>
              <a:rPr lang="zh-CN" altLang="en-US" dirty="0" smtClean="0"/>
              <a:t>客户端软件：</a:t>
            </a:r>
            <a:r>
              <a:rPr lang="en-US" altLang="zh-CN" dirty="0" smtClean="0"/>
              <a:t>Outlook Express</a:t>
            </a:r>
            <a:r>
              <a:rPr lang="zh-CN" altLang="en-US" dirty="0" smtClean="0"/>
              <a:t>、</a:t>
            </a:r>
            <a:r>
              <a:rPr lang="en-US" altLang="zh-CN" dirty="0" err="1" smtClean="0"/>
              <a:t>Foxmail</a:t>
            </a:r>
            <a:endParaRPr lang="en-US" altLang="zh-CN" dirty="0" smtClean="0"/>
          </a:p>
          <a:p>
            <a:pPr marL="0" indent="0">
              <a:buNone/>
            </a:pPr>
            <a:r>
              <a:rPr lang="zh-CN" altLang="en-US" dirty="0" smtClean="0"/>
              <a:t>提供免费电子邮箱的常见网站：</a:t>
            </a:r>
            <a:endParaRPr lang="en-US" altLang="zh-CN" dirty="0" smtClean="0"/>
          </a:p>
          <a:p>
            <a:pPr marL="0" indent="0">
              <a:buNone/>
            </a:pPr>
            <a:r>
              <a:rPr lang="en-US" altLang="zh-CN" dirty="0"/>
              <a:t> </a:t>
            </a:r>
            <a:r>
              <a:rPr lang="en-US" altLang="zh-CN" dirty="0" smtClean="0">
                <a:hlinkClick r:id="rId2"/>
              </a:rPr>
              <a:t>www.21cn.com</a:t>
            </a:r>
            <a:endParaRPr lang="en-US" altLang="zh-CN" dirty="0" smtClean="0"/>
          </a:p>
          <a:p>
            <a:pPr marL="0" indent="0">
              <a:buNone/>
            </a:pPr>
            <a:r>
              <a:rPr lang="en-US" altLang="zh-CN" dirty="0"/>
              <a:t> </a:t>
            </a:r>
            <a:r>
              <a:rPr lang="en-US" altLang="zh-CN" dirty="0" smtClean="0">
                <a:hlinkClick r:id="rId3"/>
              </a:rPr>
              <a:t>www.126.com</a:t>
            </a:r>
            <a:endParaRPr lang="en-US" altLang="zh-CN" dirty="0" smtClean="0"/>
          </a:p>
          <a:p>
            <a:pPr marL="0" indent="0">
              <a:buNone/>
            </a:pPr>
            <a:r>
              <a:rPr lang="en-US" altLang="zh-CN" dirty="0"/>
              <a:t> </a:t>
            </a:r>
            <a:r>
              <a:rPr lang="en-US" altLang="zh-CN" dirty="0" smtClean="0">
                <a:hlinkClick r:id="rId4"/>
              </a:rPr>
              <a:t>www.163.com</a:t>
            </a:r>
            <a:endParaRPr lang="en-US" altLang="zh-CN" dirty="0" smtClean="0"/>
          </a:p>
          <a:p>
            <a:pPr marL="0" indent="0">
              <a:buNone/>
            </a:pPr>
            <a:endParaRPr lang="en-US" altLang="zh-CN" dirty="0" smtClean="0"/>
          </a:p>
          <a:p>
            <a:pPr marL="0" indent="0">
              <a:buNone/>
            </a:pPr>
            <a:endParaRPr lang="en-US" altLang="zh-CN" dirty="0" smtClean="0"/>
          </a:p>
          <a:p>
            <a:pPr marL="0" indent="0">
              <a:buNone/>
            </a:pPr>
            <a:endParaRPr lang="zh-CN" altLang="en-US" dirty="0"/>
          </a:p>
        </p:txBody>
      </p:sp>
    </p:spTree>
    <p:extLst>
      <p:ext uri="{BB962C8B-B14F-4D97-AF65-F5344CB8AC3E}">
        <p14:creationId xmlns:p14="http://schemas.microsoft.com/office/powerpoint/2010/main" val="26240230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电子邮件</a:t>
            </a:r>
            <a:endParaRPr lang="zh-CN" altLang="en-US" dirty="0"/>
          </a:p>
        </p:txBody>
      </p:sp>
      <p:sp>
        <p:nvSpPr>
          <p:cNvPr id="3" name="文本占位符 2"/>
          <p:cNvSpPr>
            <a:spLocks noGrp="1"/>
          </p:cNvSpPr>
          <p:nvPr>
            <p:ph type="body" sz="half" idx="1"/>
          </p:nvPr>
        </p:nvSpPr>
        <p:spPr>
          <a:xfrm>
            <a:off x="457200" y="1600200"/>
            <a:ext cx="8229600" cy="4781128"/>
          </a:xfrm>
        </p:spPr>
        <p:txBody>
          <a:bodyPr/>
          <a:lstStyle/>
          <a:p>
            <a:r>
              <a:rPr lang="zh-CN" altLang="en-US" dirty="0" smtClean="0"/>
              <a:t>主题</a:t>
            </a:r>
            <a:endParaRPr lang="en-US" altLang="zh-CN" dirty="0" smtClean="0"/>
          </a:p>
          <a:p>
            <a:r>
              <a:rPr lang="zh-CN" altLang="en-US" dirty="0" smtClean="0"/>
              <a:t>内容</a:t>
            </a:r>
            <a:endParaRPr lang="en-US" altLang="zh-CN" dirty="0" smtClean="0"/>
          </a:p>
          <a:p>
            <a:r>
              <a:rPr lang="zh-CN" altLang="en-US" dirty="0" smtClean="0"/>
              <a:t>写信人</a:t>
            </a:r>
            <a:endParaRPr lang="en-US" altLang="zh-CN" dirty="0" smtClean="0"/>
          </a:p>
          <a:p>
            <a:r>
              <a:rPr lang="zh-CN" altLang="en-US" dirty="0" smtClean="0"/>
              <a:t>附件</a:t>
            </a:r>
            <a:endParaRPr lang="en-US" altLang="zh-CN" dirty="0" smtClean="0"/>
          </a:p>
          <a:p>
            <a:r>
              <a:rPr lang="zh-CN" altLang="en-US" dirty="0" smtClean="0"/>
              <a:t>设置白名单、黑名单</a:t>
            </a:r>
            <a:endParaRPr lang="en-US" altLang="zh-CN" dirty="0" smtClean="0"/>
          </a:p>
          <a:p>
            <a:r>
              <a:rPr lang="zh-CN" altLang="en-US" dirty="0" smtClean="0"/>
              <a:t>自动回复</a:t>
            </a:r>
            <a:endParaRPr lang="en-US" altLang="zh-CN" dirty="0" smtClean="0"/>
          </a:p>
          <a:p>
            <a:pPr marL="0" indent="0">
              <a:buNone/>
            </a:pPr>
            <a:endParaRPr lang="en-US" altLang="zh-CN" dirty="0" smtClean="0"/>
          </a:p>
          <a:p>
            <a:endParaRPr lang="en-US" altLang="zh-CN" dirty="0" smtClean="0"/>
          </a:p>
          <a:p>
            <a:endParaRPr lang="zh-CN" altLang="en-US" dirty="0"/>
          </a:p>
        </p:txBody>
      </p:sp>
    </p:spTree>
    <p:extLst>
      <p:ext uri="{BB962C8B-B14F-4D97-AF65-F5344CB8AC3E}">
        <p14:creationId xmlns:p14="http://schemas.microsoft.com/office/powerpoint/2010/main" val="22216123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lstStyle/>
          <a:p>
            <a:r>
              <a:rPr lang="en-US" altLang="zh-CN" sz="4000" dirty="0" smtClean="0"/>
              <a:t>6.3</a:t>
            </a:r>
            <a:r>
              <a:rPr lang="en-US" altLang="zh-CN" dirty="0" smtClean="0"/>
              <a:t>.2</a:t>
            </a:r>
            <a:r>
              <a:rPr lang="zh-CN" altLang="zh-CN" sz="4000" dirty="0"/>
              <a:t>　</a:t>
            </a:r>
            <a:r>
              <a:rPr lang="zh-CN" altLang="en-US" sz="3600" dirty="0" smtClean="0"/>
              <a:t>使用免费邮箱收发电子邮件</a:t>
            </a:r>
            <a:endParaRPr lang="zh-CN" altLang="zh-CN" sz="3600" dirty="0"/>
          </a:p>
        </p:txBody>
      </p:sp>
      <p:sp>
        <p:nvSpPr>
          <p:cNvPr id="58371" name="Rectangle 3"/>
          <p:cNvSpPr>
            <a:spLocks noGrp="1" noChangeArrowheads="1"/>
          </p:cNvSpPr>
          <p:nvPr>
            <p:ph type="body" sz="half" idx="1"/>
          </p:nvPr>
        </p:nvSpPr>
        <p:spPr>
          <a:xfrm>
            <a:off x="683568" y="1556792"/>
            <a:ext cx="7920880" cy="4752528"/>
          </a:xfrm>
        </p:spPr>
        <p:txBody>
          <a:bodyPr/>
          <a:lstStyle/>
          <a:p>
            <a:pPr marL="0" indent="625475">
              <a:lnSpc>
                <a:spcPct val="130000"/>
              </a:lnSpc>
              <a:buSzPct val="90000"/>
              <a:buNone/>
            </a:pPr>
            <a:r>
              <a:rPr lang="zh-CN" altLang="en-US" sz="2400" dirty="0"/>
              <a:t>一、操作要求</a:t>
            </a:r>
          </a:p>
          <a:p>
            <a:pPr marL="0" indent="625475">
              <a:lnSpc>
                <a:spcPct val="130000"/>
              </a:lnSpc>
              <a:buSzPct val="90000"/>
              <a:buNone/>
            </a:pPr>
            <a:r>
              <a:rPr lang="zh-CN" altLang="en-US" sz="2400" dirty="0"/>
              <a:t>利用申请得到的邮箱向同学和老师发送一封关于电子邮箱学习体会的邮件。打开“网易</a:t>
            </a:r>
            <a:r>
              <a:rPr lang="en-US" altLang="zh-CN" sz="2400" dirty="0"/>
              <a:t>126</a:t>
            </a:r>
            <a:r>
              <a:rPr lang="zh-CN" altLang="en-US" sz="2400" dirty="0"/>
              <a:t>免费邮”主页，通过用户名和密码登录邮箱，打开收件箱，阅读新收到的邮件。撰写一封带附件的邮件，发送到一个指定的邮箱。</a:t>
            </a:r>
          </a:p>
          <a:p>
            <a:pPr marL="0" indent="625475">
              <a:lnSpc>
                <a:spcPct val="130000"/>
              </a:lnSpc>
              <a:buSzPct val="90000"/>
              <a:buNone/>
            </a:pPr>
            <a:r>
              <a:rPr lang="zh-CN" altLang="en-US" sz="2400" dirty="0"/>
              <a:t>二、操作过程</a:t>
            </a:r>
          </a:p>
          <a:p>
            <a:pPr marL="0" indent="625475">
              <a:lnSpc>
                <a:spcPct val="130000"/>
              </a:lnSpc>
              <a:buSzPct val="90000"/>
              <a:buNone/>
            </a:pPr>
            <a:r>
              <a:rPr lang="en-US" altLang="zh-CN" sz="2400" dirty="0"/>
              <a:t>1</a:t>
            </a:r>
            <a:r>
              <a:rPr lang="zh-CN" altLang="en-US" sz="2400" dirty="0"/>
              <a:t>．启动</a:t>
            </a:r>
            <a:r>
              <a:rPr lang="en-US" altLang="zh-CN" sz="2400" dirty="0"/>
              <a:t>IE</a:t>
            </a:r>
            <a:r>
              <a:rPr lang="zh-CN" altLang="en-US" sz="2400" dirty="0"/>
              <a:t>，输入网址</a:t>
            </a:r>
            <a:r>
              <a:rPr lang="en-US" altLang="zh-CN" sz="2400" dirty="0"/>
              <a:t>www.126.com</a:t>
            </a:r>
            <a:r>
              <a:rPr lang="zh-CN" altLang="en-US" sz="2400" dirty="0"/>
              <a:t>，打开“网易</a:t>
            </a:r>
            <a:r>
              <a:rPr lang="en-US" altLang="zh-CN" sz="2400" dirty="0"/>
              <a:t>126</a:t>
            </a:r>
            <a:r>
              <a:rPr lang="zh-CN" altLang="en-US" sz="2400" dirty="0"/>
              <a:t>免费邮”主页，输入注册的“邮箱帐号”、“密码”，单击</a:t>
            </a:r>
            <a:r>
              <a:rPr lang="en-US" altLang="zh-CN" sz="2400" dirty="0"/>
              <a:t>【</a:t>
            </a:r>
            <a:r>
              <a:rPr lang="zh-CN" altLang="en-US" sz="2400" dirty="0"/>
              <a:t>登录</a:t>
            </a:r>
            <a:r>
              <a:rPr lang="en-US" altLang="zh-CN" sz="2400" dirty="0"/>
              <a:t>】</a:t>
            </a:r>
            <a:r>
              <a:rPr lang="zh-CN" altLang="en-US" sz="2400" dirty="0"/>
              <a:t>按钮，打开“网易电子邮箱”</a:t>
            </a:r>
            <a:r>
              <a:rPr lang="zh-CN" altLang="en-US" sz="2400" dirty="0" smtClean="0"/>
              <a:t>页面。</a:t>
            </a:r>
            <a:endParaRPr lang="zh-CN" altLang="en-US" sz="2400" dirty="0"/>
          </a:p>
          <a:p>
            <a:pPr marL="0" indent="625475">
              <a:lnSpc>
                <a:spcPct val="130000"/>
              </a:lnSpc>
              <a:buSzPct val="90000"/>
              <a:buNone/>
            </a:pPr>
            <a:endParaRPr lang="zh-CN" altLang="en-US" sz="2400" dirty="0" smtClean="0"/>
          </a:p>
          <a:p>
            <a:pPr marL="0" indent="625475">
              <a:lnSpc>
                <a:spcPct val="130000"/>
              </a:lnSpc>
              <a:buSzPct val="90000"/>
              <a:buNone/>
            </a:pPr>
            <a:endParaRPr lang="zh-CN" altLang="en-US" sz="2400" dirty="0" smtClean="0"/>
          </a:p>
          <a:p>
            <a:pPr marL="0" indent="625475">
              <a:lnSpc>
                <a:spcPct val="130000"/>
              </a:lnSpc>
              <a:buSzPct val="90000"/>
              <a:buNone/>
            </a:pPr>
            <a:endParaRPr lang="zh-CN" altLang="en-US" sz="2400" dirty="0"/>
          </a:p>
        </p:txBody>
      </p:sp>
    </p:spTree>
    <p:extLst>
      <p:ext uri="{BB962C8B-B14F-4D97-AF65-F5344CB8AC3E}">
        <p14:creationId xmlns:p14="http://schemas.microsoft.com/office/powerpoint/2010/main" val="114207457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lstStyle/>
          <a:p>
            <a:r>
              <a:rPr lang="en-US" altLang="zh-CN" sz="4000" dirty="0" smtClean="0"/>
              <a:t>6.3</a:t>
            </a:r>
            <a:r>
              <a:rPr lang="en-US" altLang="zh-CN" dirty="0" smtClean="0"/>
              <a:t>.2</a:t>
            </a:r>
            <a:r>
              <a:rPr lang="zh-CN" altLang="zh-CN" sz="4000" dirty="0"/>
              <a:t>　</a:t>
            </a:r>
            <a:r>
              <a:rPr lang="zh-CN" altLang="en-US" sz="3600" dirty="0" smtClean="0"/>
              <a:t>使用免费邮箱收发电子邮件</a:t>
            </a:r>
            <a:endParaRPr lang="zh-CN" altLang="zh-CN" sz="3600" dirty="0"/>
          </a:p>
        </p:txBody>
      </p:sp>
      <p:sp>
        <p:nvSpPr>
          <p:cNvPr id="58371" name="Rectangle 3"/>
          <p:cNvSpPr>
            <a:spLocks noGrp="1" noChangeArrowheads="1"/>
          </p:cNvSpPr>
          <p:nvPr>
            <p:ph type="body" sz="half" idx="1"/>
          </p:nvPr>
        </p:nvSpPr>
        <p:spPr>
          <a:xfrm>
            <a:off x="683568" y="1556792"/>
            <a:ext cx="7920880" cy="4752528"/>
          </a:xfrm>
        </p:spPr>
        <p:txBody>
          <a:bodyPr/>
          <a:lstStyle/>
          <a:p>
            <a:pPr marL="0" indent="625475">
              <a:lnSpc>
                <a:spcPct val="130000"/>
              </a:lnSpc>
              <a:buSzPct val="90000"/>
              <a:buNone/>
            </a:pPr>
            <a:r>
              <a:rPr lang="en-US" altLang="zh-CN" sz="2400" dirty="0"/>
              <a:t>2</a:t>
            </a:r>
            <a:r>
              <a:rPr lang="zh-CN" altLang="en-US" sz="2400" dirty="0"/>
              <a:t>．在左侧的“文件夹”窗格中单击“收件箱”项，打开收件箱，其中显示每一封来信的状态（是否已阅读）、发件人、主题、接收的日期、文件的大小、是否有附件</a:t>
            </a:r>
            <a:r>
              <a:rPr lang="zh-CN" altLang="en-US" sz="2400" dirty="0" smtClean="0"/>
              <a:t>等。</a:t>
            </a:r>
            <a:endParaRPr lang="zh-CN" altLang="en-US" sz="2400" dirty="0"/>
          </a:p>
          <a:p>
            <a:pPr marL="0" indent="625475">
              <a:lnSpc>
                <a:spcPct val="130000"/>
              </a:lnSpc>
              <a:buSzPct val="90000"/>
              <a:buNone/>
            </a:pPr>
            <a:r>
              <a:rPr lang="en-US" altLang="zh-CN" sz="2400" dirty="0"/>
              <a:t>3</a:t>
            </a:r>
            <a:r>
              <a:rPr lang="zh-CN" altLang="en-US" sz="2400" dirty="0"/>
              <a:t>．当前邮箱中只有两封邮件，这是注册时系统发给用户的邮件。单击该邮件的标题，可以查看其具体内容</a:t>
            </a:r>
            <a:r>
              <a:rPr lang="zh-CN" altLang="en-US" sz="2400" dirty="0" smtClean="0"/>
              <a:t>。</a:t>
            </a:r>
            <a:endParaRPr lang="en-US" altLang="zh-CN" sz="2400" dirty="0" smtClean="0"/>
          </a:p>
          <a:p>
            <a:pPr marL="0" indent="625475">
              <a:lnSpc>
                <a:spcPct val="130000"/>
              </a:lnSpc>
              <a:buSzPct val="90000"/>
              <a:buNone/>
            </a:pPr>
            <a:r>
              <a:rPr lang="en-US" altLang="zh-CN" sz="2400" dirty="0"/>
              <a:t>4</a:t>
            </a:r>
            <a:r>
              <a:rPr lang="zh-CN" altLang="en-US" sz="2400" dirty="0"/>
              <a:t>．撰写并发送邮件。</a:t>
            </a:r>
          </a:p>
          <a:p>
            <a:pPr marL="0" indent="625475">
              <a:lnSpc>
                <a:spcPct val="130000"/>
              </a:lnSpc>
              <a:buSzPct val="90000"/>
              <a:buNone/>
            </a:pPr>
            <a:r>
              <a:rPr lang="zh-CN" altLang="en-US" sz="2400" dirty="0"/>
              <a:t>（</a:t>
            </a:r>
            <a:r>
              <a:rPr lang="en-US" altLang="zh-CN" sz="2400" dirty="0"/>
              <a:t>1</a:t>
            </a:r>
            <a:r>
              <a:rPr lang="zh-CN" altLang="en-US" sz="2400" dirty="0"/>
              <a:t>）单击左侧“文件夹”窗格上方的“写信”按钮，打开写邮件页面。在收件人填写自己的邮箱地址，输入主题、邮件的内容。</a:t>
            </a:r>
          </a:p>
          <a:p>
            <a:pPr marL="0" indent="625475">
              <a:lnSpc>
                <a:spcPct val="130000"/>
              </a:lnSpc>
              <a:buSzPct val="90000"/>
              <a:buNone/>
            </a:pPr>
            <a:endParaRPr lang="zh-CN" altLang="en-US" sz="2400" dirty="0"/>
          </a:p>
          <a:p>
            <a:pPr marL="0" indent="625475">
              <a:lnSpc>
                <a:spcPct val="130000"/>
              </a:lnSpc>
              <a:buSzPct val="90000"/>
              <a:buNone/>
            </a:pPr>
            <a:endParaRPr lang="zh-CN" altLang="en-US" sz="2400" dirty="0" smtClean="0"/>
          </a:p>
          <a:p>
            <a:pPr marL="0" indent="625475">
              <a:lnSpc>
                <a:spcPct val="130000"/>
              </a:lnSpc>
              <a:buSzPct val="90000"/>
              <a:buNone/>
            </a:pPr>
            <a:endParaRPr lang="zh-CN" altLang="en-US" sz="2400" dirty="0" smtClean="0"/>
          </a:p>
          <a:p>
            <a:pPr marL="0" indent="625475">
              <a:lnSpc>
                <a:spcPct val="130000"/>
              </a:lnSpc>
              <a:buSzPct val="90000"/>
              <a:buNone/>
            </a:pPr>
            <a:endParaRPr lang="zh-CN" altLang="en-US" sz="2400" dirty="0"/>
          </a:p>
        </p:txBody>
      </p:sp>
    </p:spTree>
    <p:extLst>
      <p:ext uri="{BB962C8B-B14F-4D97-AF65-F5344CB8AC3E}">
        <p14:creationId xmlns:p14="http://schemas.microsoft.com/office/powerpoint/2010/main" val="407736227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lstStyle/>
          <a:p>
            <a:r>
              <a:rPr lang="en-US" altLang="zh-CN" sz="4000" dirty="0" smtClean="0"/>
              <a:t>6.3</a:t>
            </a:r>
            <a:r>
              <a:rPr lang="en-US" altLang="zh-CN" dirty="0" smtClean="0"/>
              <a:t>.2</a:t>
            </a:r>
            <a:r>
              <a:rPr lang="zh-CN" altLang="zh-CN" sz="4000" dirty="0"/>
              <a:t>　</a:t>
            </a:r>
            <a:r>
              <a:rPr lang="zh-CN" altLang="en-US" sz="3600" dirty="0" smtClean="0"/>
              <a:t>使用免费邮箱收发电子邮件</a:t>
            </a:r>
            <a:endParaRPr lang="zh-CN" altLang="zh-CN" sz="3600" dirty="0"/>
          </a:p>
        </p:txBody>
      </p:sp>
      <p:sp>
        <p:nvSpPr>
          <p:cNvPr id="58371" name="Rectangle 3"/>
          <p:cNvSpPr>
            <a:spLocks noGrp="1" noChangeArrowheads="1"/>
          </p:cNvSpPr>
          <p:nvPr>
            <p:ph type="body" sz="half" idx="1"/>
          </p:nvPr>
        </p:nvSpPr>
        <p:spPr>
          <a:xfrm>
            <a:off x="683568" y="1556792"/>
            <a:ext cx="7920880" cy="4752528"/>
          </a:xfrm>
        </p:spPr>
        <p:txBody>
          <a:bodyPr/>
          <a:lstStyle/>
          <a:p>
            <a:pPr marL="0" indent="625475">
              <a:lnSpc>
                <a:spcPct val="130000"/>
              </a:lnSpc>
              <a:buSzPct val="90000"/>
              <a:buNone/>
            </a:pPr>
            <a:r>
              <a:rPr lang="zh-CN" altLang="en-US" sz="2400" dirty="0"/>
              <a:t>（</a:t>
            </a:r>
            <a:r>
              <a:rPr lang="en-US" altLang="zh-CN" sz="2400" dirty="0"/>
              <a:t>2</a:t>
            </a:r>
            <a:r>
              <a:rPr lang="zh-CN" altLang="en-US" sz="2400" dirty="0"/>
              <a:t>）单击“附件”按钮，打开“选择文件”对话框，找到相关文件后返回，文件附件就添加到了“附件”按钮的</a:t>
            </a:r>
            <a:r>
              <a:rPr lang="zh-CN" altLang="en-US" sz="2400" dirty="0" smtClean="0"/>
              <a:t>下方。</a:t>
            </a:r>
            <a:endParaRPr lang="zh-CN" altLang="en-US" sz="2400" dirty="0"/>
          </a:p>
          <a:p>
            <a:pPr marL="0" indent="625475">
              <a:lnSpc>
                <a:spcPct val="130000"/>
              </a:lnSpc>
              <a:buSzPct val="90000"/>
              <a:buNone/>
            </a:pPr>
            <a:r>
              <a:rPr lang="zh-CN" altLang="en-US" sz="2400" dirty="0"/>
              <a:t>（</a:t>
            </a:r>
            <a:r>
              <a:rPr lang="en-US" altLang="zh-CN" sz="2400" dirty="0"/>
              <a:t>3</a:t>
            </a:r>
            <a:r>
              <a:rPr lang="zh-CN" altLang="en-US" sz="2400" dirty="0"/>
              <a:t>）单击页面上部的“发送”按钮，即可将邮件发送出去。</a:t>
            </a:r>
          </a:p>
          <a:p>
            <a:pPr marL="0" indent="625475">
              <a:lnSpc>
                <a:spcPct val="130000"/>
              </a:lnSpc>
              <a:buSzPct val="90000"/>
              <a:buNone/>
            </a:pPr>
            <a:r>
              <a:rPr lang="zh-CN" altLang="zh-CN" sz="2400" dirty="0"/>
              <a:t>（</a:t>
            </a:r>
            <a:r>
              <a:rPr lang="en-US" altLang="zh-CN" sz="2400" dirty="0"/>
              <a:t>4</a:t>
            </a:r>
            <a:r>
              <a:rPr lang="zh-CN" altLang="zh-CN" sz="2400" dirty="0"/>
              <a:t>）打开“收件箱”，可以看见给自己发送的邮件已收到。</a:t>
            </a:r>
          </a:p>
          <a:p>
            <a:pPr marL="0" indent="625475">
              <a:lnSpc>
                <a:spcPct val="130000"/>
              </a:lnSpc>
              <a:buSzPct val="90000"/>
              <a:buNone/>
            </a:pPr>
            <a:endParaRPr lang="zh-CN" altLang="en-US" sz="2400" dirty="0"/>
          </a:p>
          <a:p>
            <a:pPr marL="0" indent="625475">
              <a:lnSpc>
                <a:spcPct val="130000"/>
              </a:lnSpc>
              <a:buSzPct val="90000"/>
              <a:buNone/>
            </a:pPr>
            <a:endParaRPr lang="zh-CN" altLang="en-US" sz="2400" dirty="0" smtClean="0"/>
          </a:p>
          <a:p>
            <a:pPr marL="0" indent="625475">
              <a:lnSpc>
                <a:spcPct val="130000"/>
              </a:lnSpc>
              <a:buSzPct val="90000"/>
              <a:buNone/>
            </a:pPr>
            <a:endParaRPr lang="zh-CN" altLang="en-US" sz="2400" dirty="0" smtClean="0"/>
          </a:p>
          <a:p>
            <a:pPr marL="0" indent="625475">
              <a:lnSpc>
                <a:spcPct val="130000"/>
              </a:lnSpc>
              <a:buSzPct val="90000"/>
              <a:buNone/>
            </a:pPr>
            <a:endParaRPr lang="zh-CN" altLang="en-US" sz="2400" dirty="0"/>
          </a:p>
        </p:txBody>
      </p:sp>
    </p:spTree>
    <p:extLst>
      <p:ext uri="{BB962C8B-B14F-4D97-AF65-F5344CB8AC3E}">
        <p14:creationId xmlns:p14="http://schemas.microsoft.com/office/powerpoint/2010/main" val="298088855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lstStyle/>
          <a:p>
            <a:r>
              <a:rPr lang="en-US" altLang="zh-CN" sz="4000" dirty="0" smtClean="0"/>
              <a:t>6.3</a:t>
            </a:r>
            <a:r>
              <a:rPr lang="en-US" altLang="zh-CN" dirty="0" smtClean="0"/>
              <a:t>.3</a:t>
            </a:r>
            <a:r>
              <a:rPr lang="zh-CN" altLang="zh-CN" sz="4000" dirty="0"/>
              <a:t>　</a:t>
            </a:r>
            <a:r>
              <a:rPr lang="zh-CN" altLang="en-US" sz="3600" dirty="0"/>
              <a:t>使用</a:t>
            </a:r>
            <a:r>
              <a:rPr lang="en-US" altLang="zh-CN" sz="3600" dirty="0" err="1"/>
              <a:t>Foxmail</a:t>
            </a:r>
            <a:r>
              <a:rPr lang="zh-CN" altLang="en-US" sz="3600" dirty="0"/>
              <a:t>收发电子邮件</a:t>
            </a:r>
            <a:endParaRPr lang="zh-CN" altLang="zh-CN" sz="3600" dirty="0"/>
          </a:p>
        </p:txBody>
      </p:sp>
      <p:sp>
        <p:nvSpPr>
          <p:cNvPr id="58371" name="Rectangle 3"/>
          <p:cNvSpPr>
            <a:spLocks noGrp="1" noChangeArrowheads="1"/>
          </p:cNvSpPr>
          <p:nvPr>
            <p:ph type="body" sz="half" idx="1"/>
          </p:nvPr>
        </p:nvSpPr>
        <p:spPr>
          <a:xfrm>
            <a:off x="683568" y="1556792"/>
            <a:ext cx="7920880" cy="4752528"/>
          </a:xfrm>
        </p:spPr>
        <p:txBody>
          <a:bodyPr/>
          <a:lstStyle/>
          <a:p>
            <a:pPr marL="0" indent="625475">
              <a:lnSpc>
                <a:spcPct val="130000"/>
              </a:lnSpc>
              <a:buSzPct val="90000"/>
              <a:buNone/>
            </a:pPr>
            <a:r>
              <a:rPr lang="zh-CN" altLang="en-US" sz="2400" dirty="0"/>
              <a:t>一、操作要求</a:t>
            </a:r>
          </a:p>
          <a:p>
            <a:pPr marL="0" indent="625475">
              <a:lnSpc>
                <a:spcPct val="130000"/>
              </a:lnSpc>
              <a:buSzPct val="90000"/>
              <a:buNone/>
            </a:pPr>
            <a:r>
              <a:rPr lang="en-US" altLang="zh-CN" sz="2400" dirty="0" smtClean="0"/>
              <a:t>1.</a:t>
            </a:r>
            <a:r>
              <a:rPr lang="zh-CN" altLang="en-US" sz="2400" dirty="0" smtClean="0"/>
              <a:t>下载最新版的</a:t>
            </a:r>
            <a:r>
              <a:rPr lang="en-US" altLang="zh-CN" sz="2400" dirty="0" err="1" smtClean="0"/>
              <a:t>Foxmail</a:t>
            </a:r>
            <a:r>
              <a:rPr lang="en-US" altLang="zh-CN" sz="2400" dirty="0" smtClean="0"/>
              <a:t>,</a:t>
            </a:r>
            <a:r>
              <a:rPr lang="zh-CN" altLang="en-US" sz="2400" dirty="0" smtClean="0"/>
              <a:t>并安装。</a:t>
            </a:r>
            <a:endParaRPr lang="en-US" altLang="zh-CN" sz="2400" dirty="0" smtClean="0"/>
          </a:p>
          <a:p>
            <a:pPr marL="0" indent="625475">
              <a:lnSpc>
                <a:spcPct val="130000"/>
              </a:lnSpc>
              <a:buSzPct val="90000"/>
              <a:buNone/>
            </a:pPr>
            <a:r>
              <a:rPr lang="en-US" altLang="zh-CN" sz="2400" dirty="0" smtClean="0"/>
              <a:t>2.</a:t>
            </a:r>
            <a:r>
              <a:rPr lang="zh-CN" altLang="en-US" sz="2400" dirty="0" smtClean="0"/>
              <a:t>在</a:t>
            </a:r>
            <a:r>
              <a:rPr lang="en-US" altLang="zh-CN" sz="2400" dirty="0" err="1" smtClean="0"/>
              <a:t>Foxmail</a:t>
            </a:r>
            <a:r>
              <a:rPr lang="zh-CN" altLang="en-US" sz="2400" dirty="0"/>
              <a:t>中设置电子邮件帐户，并在</a:t>
            </a:r>
            <a:r>
              <a:rPr lang="en-US" altLang="zh-CN" sz="2400" dirty="0" err="1" smtClean="0"/>
              <a:t>Foxmail</a:t>
            </a:r>
            <a:r>
              <a:rPr lang="zh-CN" altLang="en-US" sz="2400" dirty="0"/>
              <a:t>中收发电子邮件</a:t>
            </a:r>
            <a:r>
              <a:rPr lang="zh-CN" altLang="en-US" sz="2400" dirty="0" smtClean="0"/>
              <a:t>。</a:t>
            </a:r>
            <a:r>
              <a:rPr lang="en-US" altLang="zh-CN" sz="2400" dirty="0" smtClean="0"/>
              <a:t>(</a:t>
            </a:r>
            <a:r>
              <a:rPr lang="en-US" altLang="zh-CN" sz="2400" dirty="0" smtClean="0">
                <a:hlinkClick r:id="rId2"/>
              </a:rPr>
              <a:t>lpstone@126.com</a:t>
            </a:r>
            <a:r>
              <a:rPr lang="en-US" altLang="zh-CN" sz="2400" dirty="0" smtClean="0"/>
              <a:t>)</a:t>
            </a:r>
          </a:p>
          <a:p>
            <a:pPr marL="0" indent="625475">
              <a:lnSpc>
                <a:spcPct val="130000"/>
              </a:lnSpc>
              <a:buSzPct val="90000"/>
              <a:buNone/>
            </a:pPr>
            <a:r>
              <a:rPr lang="zh-CN" altLang="en-US" sz="2400" dirty="0" smtClean="0"/>
              <a:t>接收与发送服务器设置很重要，一般在邮箱的帮助中有说明。</a:t>
            </a:r>
            <a:endParaRPr lang="zh-CN" altLang="en-US" sz="2400" dirty="0"/>
          </a:p>
          <a:p>
            <a:pPr marL="0" indent="625475">
              <a:lnSpc>
                <a:spcPct val="130000"/>
              </a:lnSpc>
              <a:buSzPct val="90000"/>
              <a:buNone/>
            </a:pPr>
            <a:endParaRPr lang="en-US" altLang="zh-CN" sz="2400" dirty="0" smtClean="0"/>
          </a:p>
          <a:p>
            <a:pPr marL="0" indent="625475">
              <a:lnSpc>
                <a:spcPct val="130000"/>
              </a:lnSpc>
              <a:buSzPct val="90000"/>
              <a:buNone/>
            </a:pPr>
            <a:endParaRPr lang="zh-CN" altLang="en-US" sz="2400" dirty="0"/>
          </a:p>
          <a:p>
            <a:pPr marL="0" indent="625475">
              <a:lnSpc>
                <a:spcPct val="130000"/>
              </a:lnSpc>
              <a:buSzPct val="90000"/>
              <a:buNone/>
            </a:pPr>
            <a:endParaRPr lang="zh-CN" altLang="en-US" sz="2400" dirty="0"/>
          </a:p>
          <a:p>
            <a:pPr marL="0" indent="625475">
              <a:lnSpc>
                <a:spcPct val="130000"/>
              </a:lnSpc>
              <a:buSzPct val="90000"/>
              <a:buNone/>
            </a:pPr>
            <a:endParaRPr lang="zh-CN" altLang="en-US" sz="2400" dirty="0" smtClean="0"/>
          </a:p>
          <a:p>
            <a:pPr marL="0" indent="625475">
              <a:lnSpc>
                <a:spcPct val="130000"/>
              </a:lnSpc>
              <a:buSzPct val="90000"/>
              <a:buNone/>
            </a:pPr>
            <a:endParaRPr lang="zh-CN" altLang="en-US" sz="2400" dirty="0" smtClean="0"/>
          </a:p>
          <a:p>
            <a:pPr marL="0" indent="625475">
              <a:lnSpc>
                <a:spcPct val="130000"/>
              </a:lnSpc>
              <a:buSzPct val="90000"/>
              <a:buNone/>
            </a:pPr>
            <a:endParaRPr lang="zh-CN" altLang="en-US" sz="2400" dirty="0"/>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99992" y="4267382"/>
            <a:ext cx="3960975" cy="2622599"/>
          </a:xfrm>
          <a:prstGeom prst="ellipse">
            <a:avLst/>
          </a:prstGeom>
          <a:ln>
            <a:noFill/>
          </a:ln>
          <a:effectLst>
            <a:softEdge rad="112500"/>
          </a:effectLst>
        </p:spPr>
      </p:pic>
    </p:spTree>
    <p:extLst>
      <p:ext uri="{BB962C8B-B14F-4D97-AF65-F5344CB8AC3E}">
        <p14:creationId xmlns:p14="http://schemas.microsoft.com/office/powerpoint/2010/main" val="17735209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4400" dirty="0"/>
              <a:t>6.3</a:t>
            </a:r>
            <a:r>
              <a:rPr lang="en-US" altLang="zh-CN" dirty="0"/>
              <a:t>.3</a:t>
            </a:r>
            <a:r>
              <a:rPr lang="zh-CN" altLang="zh-CN" sz="4400" dirty="0"/>
              <a:t>　</a:t>
            </a:r>
            <a:r>
              <a:rPr lang="zh-CN" altLang="en-US" dirty="0"/>
              <a:t>使用</a:t>
            </a:r>
            <a:r>
              <a:rPr lang="en-US" altLang="zh-CN" dirty="0" err="1"/>
              <a:t>Foxmail</a:t>
            </a:r>
            <a:r>
              <a:rPr lang="zh-CN" altLang="en-US" dirty="0"/>
              <a:t>收发电子邮件</a:t>
            </a:r>
          </a:p>
        </p:txBody>
      </p:sp>
      <p:sp>
        <p:nvSpPr>
          <p:cNvPr id="3" name="文本占位符 2"/>
          <p:cNvSpPr>
            <a:spLocks noGrp="1"/>
          </p:cNvSpPr>
          <p:nvPr>
            <p:ph type="body" sz="half" idx="1"/>
          </p:nvPr>
        </p:nvSpPr>
        <p:spPr>
          <a:xfrm>
            <a:off x="457200" y="1600200"/>
            <a:ext cx="8003232" cy="4525963"/>
          </a:xfrm>
        </p:spPr>
        <p:txBody>
          <a:bodyPr/>
          <a:lstStyle/>
          <a:p>
            <a:pPr marL="0" indent="625475">
              <a:lnSpc>
                <a:spcPct val="130000"/>
              </a:lnSpc>
              <a:buSzPct val="90000"/>
              <a:buNone/>
            </a:pPr>
            <a:r>
              <a:rPr lang="zh-CN" altLang="en-US" dirty="0"/>
              <a:t>二、操作过程</a:t>
            </a:r>
          </a:p>
          <a:p>
            <a:pPr marL="0" indent="625475">
              <a:lnSpc>
                <a:spcPct val="130000"/>
              </a:lnSpc>
              <a:buSzPct val="90000"/>
              <a:buNone/>
            </a:pPr>
            <a:r>
              <a:rPr lang="en-US" altLang="zh-CN" dirty="0"/>
              <a:t>1</a:t>
            </a:r>
            <a:r>
              <a:rPr lang="zh-CN" altLang="en-US" dirty="0"/>
              <a:t>．在桌面单击“开始”菜单按钮，依次选择“程序”→“</a:t>
            </a:r>
            <a:r>
              <a:rPr lang="en-US" altLang="zh-CN" dirty="0" err="1"/>
              <a:t>Foxmail</a:t>
            </a:r>
            <a:r>
              <a:rPr lang="en-US" altLang="zh-CN" dirty="0"/>
              <a:t>”</a:t>
            </a:r>
            <a:r>
              <a:rPr lang="zh-CN" altLang="en-US" dirty="0"/>
              <a:t>命令项，打开“</a:t>
            </a:r>
            <a:r>
              <a:rPr lang="en-US" altLang="zh-CN" dirty="0" err="1"/>
              <a:t>Foxmail</a:t>
            </a:r>
            <a:r>
              <a:rPr lang="en-US" altLang="zh-CN" dirty="0"/>
              <a:t>”</a:t>
            </a:r>
            <a:r>
              <a:rPr lang="zh-CN" altLang="en-US" dirty="0"/>
              <a:t>窗口。由于是第一次启动</a:t>
            </a:r>
            <a:r>
              <a:rPr lang="en-US" altLang="zh-CN" dirty="0" err="1"/>
              <a:t>Foxmail</a:t>
            </a:r>
            <a:r>
              <a:rPr lang="zh-CN" altLang="en-US" dirty="0"/>
              <a:t>，因此系统弹出“向导”第</a:t>
            </a:r>
            <a:r>
              <a:rPr lang="en-US" altLang="zh-CN" dirty="0"/>
              <a:t>1</a:t>
            </a:r>
            <a:r>
              <a:rPr lang="zh-CN" altLang="en-US" dirty="0"/>
              <a:t>个对话框，建立新的用户账户。输入“电子邮件地址”、“密码”、“帐户显示名称”。</a:t>
            </a:r>
          </a:p>
          <a:p>
            <a:endParaRPr lang="zh-CN" altLang="en-US" dirty="0"/>
          </a:p>
        </p:txBody>
      </p:sp>
    </p:spTree>
    <p:extLst>
      <p:ext uri="{BB962C8B-B14F-4D97-AF65-F5344CB8AC3E}">
        <p14:creationId xmlns:p14="http://schemas.microsoft.com/office/powerpoint/2010/main" val="1896534108"/>
      </p:ext>
    </p:extLst>
  </p:cSld>
  <p:clrMapOvr>
    <a:masterClrMapping/>
  </p:clrMapOvr>
</p:sld>
</file>

<file path=ppt/theme/theme1.xml><?xml version="1.0" encoding="utf-8"?>
<a:theme xmlns:a="http://schemas.openxmlformats.org/drawingml/2006/main" name="12">
  <a:themeElements>
    <a:clrScheme name="Default Design 3">
      <a:dk1>
        <a:srgbClr val="000000"/>
      </a:dk1>
      <a:lt1>
        <a:srgbClr val="FEE9DE"/>
      </a:lt1>
      <a:dk2>
        <a:srgbClr val="000066"/>
      </a:dk2>
      <a:lt2>
        <a:srgbClr val="808080"/>
      </a:lt2>
      <a:accent1>
        <a:srgbClr val="5CB1FE"/>
      </a:accent1>
      <a:accent2>
        <a:srgbClr val="FF7575"/>
      </a:accent2>
      <a:accent3>
        <a:srgbClr val="FEF2EC"/>
      </a:accent3>
      <a:accent4>
        <a:srgbClr val="000000"/>
      </a:accent4>
      <a:accent5>
        <a:srgbClr val="B5D5FE"/>
      </a:accent5>
      <a:accent6>
        <a:srgbClr val="E76969"/>
      </a:accent6>
      <a:hlink>
        <a:srgbClr val="FFC319"/>
      </a:hlink>
      <a:folHlink>
        <a:srgbClr val="A8D02A"/>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DF58D"/>
        </a:lt1>
        <a:dk2>
          <a:srgbClr val="CC3300"/>
        </a:dk2>
        <a:lt2>
          <a:srgbClr val="808080"/>
        </a:lt2>
        <a:accent1>
          <a:srgbClr val="FF6161"/>
        </a:accent1>
        <a:accent2>
          <a:srgbClr val="FFC319"/>
        </a:accent2>
        <a:accent3>
          <a:srgbClr val="FEF9C5"/>
        </a:accent3>
        <a:accent4>
          <a:srgbClr val="000000"/>
        </a:accent4>
        <a:accent5>
          <a:srgbClr val="FFB7B7"/>
        </a:accent5>
        <a:accent6>
          <a:srgbClr val="E7B016"/>
        </a:accent6>
        <a:hlink>
          <a:srgbClr val="A8D02A"/>
        </a:hlink>
        <a:folHlink>
          <a:srgbClr val="5CB1FE"/>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E1F4D8"/>
        </a:lt1>
        <a:dk2>
          <a:srgbClr val="003366"/>
        </a:dk2>
        <a:lt2>
          <a:srgbClr val="808080"/>
        </a:lt2>
        <a:accent1>
          <a:srgbClr val="FFC319"/>
        </a:accent1>
        <a:accent2>
          <a:srgbClr val="A8D02A"/>
        </a:accent2>
        <a:accent3>
          <a:srgbClr val="EEF8E9"/>
        </a:accent3>
        <a:accent4>
          <a:srgbClr val="000000"/>
        </a:accent4>
        <a:accent5>
          <a:srgbClr val="FFDEAB"/>
        </a:accent5>
        <a:accent6>
          <a:srgbClr val="98BC25"/>
        </a:accent6>
        <a:hlink>
          <a:srgbClr val="5CB1FE"/>
        </a:hlink>
        <a:folHlink>
          <a:srgbClr val="FF6161"/>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EE9DE"/>
        </a:lt1>
        <a:dk2>
          <a:srgbClr val="000066"/>
        </a:dk2>
        <a:lt2>
          <a:srgbClr val="808080"/>
        </a:lt2>
        <a:accent1>
          <a:srgbClr val="5CB1FE"/>
        </a:accent1>
        <a:accent2>
          <a:srgbClr val="FF7575"/>
        </a:accent2>
        <a:accent3>
          <a:srgbClr val="FEF2EC"/>
        </a:accent3>
        <a:accent4>
          <a:srgbClr val="000000"/>
        </a:accent4>
        <a:accent5>
          <a:srgbClr val="B5D5FE"/>
        </a:accent5>
        <a:accent6>
          <a:srgbClr val="E76969"/>
        </a:accent6>
        <a:hlink>
          <a:srgbClr val="FFC319"/>
        </a:hlink>
        <a:folHlink>
          <a:srgbClr val="A8D02A"/>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1992</TotalTime>
  <Words>1654</Words>
  <Application>Microsoft Office PowerPoint</Application>
  <PresentationFormat>全屏显示(4:3)</PresentationFormat>
  <Paragraphs>124</Paragraphs>
  <Slides>25</Slides>
  <Notes>0</Notes>
  <HiddenSlides>0</HiddenSlides>
  <MMClips>0</MMClips>
  <ScaleCrop>false</ScaleCrop>
  <HeadingPairs>
    <vt:vector size="4" baseType="variant">
      <vt:variant>
        <vt:lpstr>主题</vt:lpstr>
      </vt:variant>
      <vt:variant>
        <vt:i4>1</vt:i4>
      </vt:variant>
      <vt:variant>
        <vt:lpstr>幻灯片标题</vt:lpstr>
      </vt:variant>
      <vt:variant>
        <vt:i4>25</vt:i4>
      </vt:variant>
    </vt:vector>
  </HeadingPairs>
  <TitlesOfParts>
    <vt:vector size="26" baseType="lpstr">
      <vt:lpstr>12</vt:lpstr>
      <vt:lpstr>计算机应用基础实例教程 （Windows 7+Office 2010）</vt:lpstr>
      <vt:lpstr>6.3　电子邮件</vt:lpstr>
      <vt:lpstr>电子邮件</vt:lpstr>
      <vt:lpstr>电子邮件</vt:lpstr>
      <vt:lpstr>6.3.2　使用免费邮箱收发电子邮件</vt:lpstr>
      <vt:lpstr>6.3.2　使用免费邮箱收发电子邮件</vt:lpstr>
      <vt:lpstr>6.3.2　使用免费邮箱收发电子邮件</vt:lpstr>
      <vt:lpstr>6.3.3　使用Foxmail收发电子邮件</vt:lpstr>
      <vt:lpstr>6.3.3　使用Foxmail收发电子邮件</vt:lpstr>
      <vt:lpstr>6.3.3　使用Foxmail收发电子邮件</vt:lpstr>
      <vt:lpstr>6.3.3　使用Foxmail收发电子邮件</vt:lpstr>
      <vt:lpstr>6.3.4　通讯簿的管理与使用</vt:lpstr>
      <vt:lpstr>6.3.4　通讯簿的管理与使用</vt:lpstr>
      <vt:lpstr>6.3.4　通讯簿的管理与使用</vt:lpstr>
      <vt:lpstr>6.4　使用QQ、微博、网上购物</vt:lpstr>
      <vt:lpstr>6.4.1　使用QQ</vt:lpstr>
      <vt:lpstr>6.4.1　使用QQ</vt:lpstr>
      <vt:lpstr>6.4.1　使用QQ</vt:lpstr>
      <vt:lpstr>6.4.1　使用QQ</vt:lpstr>
      <vt:lpstr>6.4.2　使用博客</vt:lpstr>
      <vt:lpstr>6.4.2　使用博客</vt:lpstr>
      <vt:lpstr>6.4.3　网上购物</vt:lpstr>
      <vt:lpstr>6.4.3　网上购物</vt:lpstr>
      <vt:lpstr>6.4.3　网上购物</vt:lpstr>
      <vt:lpstr>Thank You!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ThemeGallery PowerTemplate</dc:title>
  <dc:creator>shiliping</dc:creator>
  <cp:lastModifiedBy>Administrator</cp:lastModifiedBy>
  <cp:revision>176</cp:revision>
  <dcterms:created xsi:type="dcterms:W3CDTF">2013-08-06T02:48:58Z</dcterms:created>
  <dcterms:modified xsi:type="dcterms:W3CDTF">2014-11-13T00:13:48Z</dcterms:modified>
</cp:coreProperties>
</file>